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1732" r:id="rId5"/>
    <p:sldId id="1719" r:id="rId6"/>
    <p:sldId id="1735" r:id="rId7"/>
    <p:sldId id="1736" r:id="rId8"/>
    <p:sldId id="1734" r:id="rId9"/>
    <p:sldId id="1742" r:id="rId10"/>
    <p:sldId id="1744" r:id="rId11"/>
    <p:sldId id="1724" r:id="rId12"/>
    <p:sldId id="310" r:id="rId13"/>
    <p:sldId id="1673" r:id="rId14"/>
    <p:sldId id="1693" r:id="rId15"/>
    <p:sldId id="298" r:id="rId16"/>
    <p:sldId id="300" r:id="rId17"/>
    <p:sldId id="1685" r:id="rId18"/>
    <p:sldId id="306" r:id="rId19"/>
    <p:sldId id="1737" r:id="rId20"/>
    <p:sldId id="1738" r:id="rId21"/>
    <p:sldId id="1739" r:id="rId22"/>
    <p:sldId id="1740" r:id="rId23"/>
    <p:sldId id="1741" r:id="rId24"/>
    <p:sldId id="1743" r:id="rId25"/>
    <p:sldId id="1746" r:id="rId26"/>
    <p:sldId id="1747" r:id="rId27"/>
    <p:sldId id="314" r:id="rId28"/>
    <p:sldId id="1709" r:id="rId29"/>
    <p:sldId id="1710" r:id="rId30"/>
    <p:sldId id="1665" r:id="rId31"/>
    <p:sldId id="1666" r:id="rId32"/>
    <p:sldId id="1671" r:id="rId33"/>
    <p:sldId id="1688" r:id="rId34"/>
    <p:sldId id="1689" r:id="rId35"/>
    <p:sldId id="1690" r:id="rId36"/>
    <p:sldId id="1691" r:id="rId37"/>
    <p:sldId id="1711" r:id="rId38"/>
    <p:sldId id="1712" r:id="rId39"/>
    <p:sldId id="1681" r:id="rId40"/>
    <p:sldId id="1682" r:id="rId41"/>
    <p:sldId id="1692" r:id="rId42"/>
    <p:sldId id="1701" r:id="rId43"/>
    <p:sldId id="1713" r:id="rId44"/>
    <p:sldId id="1714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55" autoAdjust="0"/>
    <p:restoredTop sz="95181" autoAdjust="0"/>
  </p:normalViewPr>
  <p:slideViewPr>
    <p:cSldViewPr>
      <p:cViewPr varScale="1">
        <p:scale>
          <a:sx n="92" d="100"/>
          <a:sy n="92" d="100"/>
        </p:scale>
        <p:origin x="864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3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314781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61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27142" r="565"/>
          <a:stretch/>
        </p:blipFill>
        <p:spPr>
          <a:xfrm>
            <a:off x="0" y="0"/>
            <a:ext cx="9143999" cy="314781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32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t="18975"/>
          <a:stretch/>
        </p:blipFill>
        <p:spPr>
          <a:xfrm>
            <a:off x="0" y="0"/>
            <a:ext cx="9144000" cy="314781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06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1437A6-3C25-476D-85F2-DA48190F8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19520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1437A6-3C25-476D-85F2-DA48190F8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" t="23780" r="1364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51389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1437A6-3C25-476D-85F2-DA48190F8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13858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86071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19" r:id="rId7"/>
    <p:sldLayoutId id="2147483821" r:id="rId8"/>
    <p:sldLayoutId id="2147483822" r:id="rId9"/>
    <p:sldLayoutId id="2147483805" r:id="rId10"/>
    <p:sldLayoutId id="2147483768" r:id="rId11"/>
    <p:sldLayoutId id="2147483756" r:id="rId12"/>
    <p:sldLayoutId id="2147483796" r:id="rId13"/>
    <p:sldLayoutId id="2147483758" r:id="rId14"/>
    <p:sldLayoutId id="2147483791" r:id="rId15"/>
    <p:sldLayoutId id="2147483763" r:id="rId16"/>
    <p:sldLayoutId id="2147483803" r:id="rId17"/>
    <p:sldLayoutId id="2147483807" r:id="rId18"/>
    <p:sldLayoutId id="2147483804" r:id="rId19"/>
    <p:sldLayoutId id="2147483810" r:id="rId20"/>
    <p:sldLayoutId id="2147483818" r:id="rId21"/>
    <p:sldLayoutId id="2147483820" r:id="rId22"/>
    <p:sldLayoutId id="2147483823" r:id="rId23"/>
    <p:sldLayoutId id="2147483824" r:id="rId24"/>
    <p:sldLayoutId id="2147483793" r:id="rId25"/>
    <p:sldLayoutId id="2147483802" r:id="rId26"/>
    <p:sldLayoutId id="2147483813" r:id="rId27"/>
    <p:sldLayoutId id="2147483814" r:id="rId2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8.png"/><Relationship Id="rId3" Type="http://schemas.openxmlformats.org/officeDocument/2006/relationships/image" Target="../media/image38.png"/><Relationship Id="rId7" Type="http://schemas.openxmlformats.org/officeDocument/2006/relationships/image" Target="../media/image54.png"/><Relationship Id="rId12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11" Type="http://schemas.openxmlformats.org/officeDocument/2006/relationships/image" Target="../media/image56.png"/><Relationship Id="rId5" Type="http://schemas.openxmlformats.org/officeDocument/2006/relationships/image" Target="../media/image40.png"/><Relationship Id="rId10" Type="http://schemas.openxmlformats.org/officeDocument/2006/relationships/image" Target="../media/image55.png"/><Relationship Id="rId4" Type="http://schemas.openxmlformats.org/officeDocument/2006/relationships/image" Target="../media/image35.png"/><Relationship Id="rId9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9F976-011D-40A5-A98D-413B159E75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FE6CA-BF9E-4672-8BF9-8EC769479C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E3DB6-409E-4418-87E2-F2CD5120AD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0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731D00-FA5C-4402-94DC-542408263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553797-FA79-4CC4-8018-54A0B3D8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328471-9E4F-4A4A-AFED-C62F4DEB5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7BE34D-80C9-434F-B6DB-E83AFABE5C8D}"/>
              </a:ext>
            </a:extLst>
          </p:cNvPr>
          <p:cNvSpPr/>
          <p:nvPr/>
        </p:nvSpPr>
        <p:spPr>
          <a:xfrm>
            <a:off x="6660232" y="1968028"/>
            <a:ext cx="2160240" cy="1251794"/>
          </a:xfrm>
          <a:prstGeom prst="rect">
            <a:avLst/>
          </a:prstGeom>
          <a:solidFill>
            <a:srgbClr val="92D3DF"/>
          </a:solidFill>
          <a:ln w="57150">
            <a:solidFill>
              <a:srgbClr val="92D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311C03-90A7-4214-B6FF-FE4E042C2F3E}"/>
              </a:ext>
            </a:extLst>
          </p:cNvPr>
          <p:cNvGrpSpPr/>
          <p:nvPr/>
        </p:nvGrpSpPr>
        <p:grpSpPr>
          <a:xfrm>
            <a:off x="7020272" y="1635646"/>
            <a:ext cx="1440161" cy="1621589"/>
            <a:chOff x="6916136" y="1347615"/>
            <a:chExt cx="1690748" cy="19037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CE30804-E9C1-4AAC-B58E-2CBBC4A91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1347615"/>
              <a:ext cx="1482476" cy="1902436"/>
            </a:xfrm>
            <a:prstGeom prst="rect">
              <a:avLst/>
            </a:prstGeom>
          </p:spPr>
        </p:pic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6574CE91-17F6-40C5-A6C8-2605B9727EDA}"/>
                </a:ext>
              </a:extLst>
            </p:cNvPr>
            <p:cNvSpPr/>
            <p:nvPr/>
          </p:nvSpPr>
          <p:spPr>
            <a:xfrm>
              <a:off x="6916136" y="1685764"/>
              <a:ext cx="104137" cy="1565595"/>
            </a:xfrm>
            <a:custGeom>
              <a:avLst/>
              <a:gdLst>
                <a:gd name="connsiteX0" fmla="*/ 0 w 216024"/>
                <a:gd name="connsiteY0" fmla="*/ 1584176 h 1584176"/>
                <a:gd name="connsiteX1" fmla="*/ 108012 w 216024"/>
                <a:gd name="connsiteY1" fmla="*/ 0 h 1584176"/>
                <a:gd name="connsiteX2" fmla="*/ 216024 w 216024"/>
                <a:gd name="connsiteY2" fmla="*/ 1584176 h 1584176"/>
                <a:gd name="connsiteX3" fmla="*/ 0 w 216024"/>
                <a:gd name="connsiteY3" fmla="*/ 1584176 h 1584176"/>
                <a:gd name="connsiteX0" fmla="*/ 0 w 232958"/>
                <a:gd name="connsiteY0" fmla="*/ 1584176 h 1584176"/>
                <a:gd name="connsiteX1" fmla="*/ 108012 w 232958"/>
                <a:gd name="connsiteY1" fmla="*/ 0 h 1584176"/>
                <a:gd name="connsiteX2" fmla="*/ 232958 w 232958"/>
                <a:gd name="connsiteY2" fmla="*/ 909 h 1584176"/>
                <a:gd name="connsiteX3" fmla="*/ 0 w 232958"/>
                <a:gd name="connsiteY3" fmla="*/ 1584176 h 1584176"/>
                <a:gd name="connsiteX0" fmla="*/ 103654 w 124946"/>
                <a:gd name="connsiteY0" fmla="*/ 1575709 h 1575709"/>
                <a:gd name="connsiteX1" fmla="*/ 0 w 124946"/>
                <a:gd name="connsiteY1" fmla="*/ 0 h 1575709"/>
                <a:gd name="connsiteX2" fmla="*/ 124946 w 124946"/>
                <a:gd name="connsiteY2" fmla="*/ 909 h 1575709"/>
                <a:gd name="connsiteX3" fmla="*/ 103654 w 124946"/>
                <a:gd name="connsiteY3" fmla="*/ 1575709 h 1575709"/>
                <a:gd name="connsiteX0" fmla="*/ 150221 w 171513"/>
                <a:gd name="connsiteY0" fmla="*/ 1575709 h 1575709"/>
                <a:gd name="connsiteX1" fmla="*/ 0 w 171513"/>
                <a:gd name="connsiteY1" fmla="*/ 0 h 1575709"/>
                <a:gd name="connsiteX2" fmla="*/ 171513 w 171513"/>
                <a:gd name="connsiteY2" fmla="*/ 909 h 1575709"/>
                <a:gd name="connsiteX3" fmla="*/ 150221 w 171513"/>
                <a:gd name="connsiteY3" fmla="*/ 1575709 h 1575709"/>
                <a:gd name="connsiteX0" fmla="*/ 150221 w 171513"/>
                <a:gd name="connsiteY0" fmla="*/ 1591734 h 1591734"/>
                <a:gd name="connsiteX1" fmla="*/ 0 w 171513"/>
                <a:gd name="connsiteY1" fmla="*/ 16025 h 1591734"/>
                <a:gd name="connsiteX2" fmla="*/ 171513 w 171513"/>
                <a:gd name="connsiteY2" fmla="*/ 0 h 1591734"/>
                <a:gd name="connsiteX3" fmla="*/ 150221 w 171513"/>
                <a:gd name="connsiteY3" fmla="*/ 1591734 h 1591734"/>
                <a:gd name="connsiteX0" fmla="*/ 169472 w 171513"/>
                <a:gd name="connsiteY0" fmla="*/ 1566708 h 1566708"/>
                <a:gd name="connsiteX1" fmla="*/ 0 w 171513"/>
                <a:gd name="connsiteY1" fmla="*/ 16025 h 1566708"/>
                <a:gd name="connsiteX2" fmla="*/ 171513 w 171513"/>
                <a:gd name="connsiteY2" fmla="*/ 0 h 1566708"/>
                <a:gd name="connsiteX3" fmla="*/ 169472 w 171513"/>
                <a:gd name="connsiteY3" fmla="*/ 1566708 h 1566708"/>
                <a:gd name="connsiteX0" fmla="*/ 102095 w 104136"/>
                <a:gd name="connsiteY0" fmla="*/ 1566708 h 1566708"/>
                <a:gd name="connsiteX1" fmla="*/ 0 w 104136"/>
                <a:gd name="connsiteY1" fmla="*/ 2550 h 1566708"/>
                <a:gd name="connsiteX2" fmla="*/ 104136 w 104136"/>
                <a:gd name="connsiteY2" fmla="*/ 0 h 1566708"/>
                <a:gd name="connsiteX3" fmla="*/ 102095 w 104136"/>
                <a:gd name="connsiteY3" fmla="*/ 1566708 h 156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36" h="1566708">
                  <a:moveTo>
                    <a:pt x="102095" y="1566708"/>
                  </a:moveTo>
                  <a:lnTo>
                    <a:pt x="0" y="2550"/>
                  </a:lnTo>
                  <a:lnTo>
                    <a:pt x="104136" y="0"/>
                  </a:lnTo>
                  <a:cubicBezTo>
                    <a:pt x="103456" y="522236"/>
                    <a:pt x="102775" y="1044472"/>
                    <a:pt x="102095" y="1566708"/>
                  </a:cubicBezTo>
                  <a:close/>
                </a:path>
              </a:pathLst>
            </a:custGeom>
            <a:solidFill>
              <a:srgbClr val="53B9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7">
              <a:extLst>
                <a:ext uri="{FF2B5EF4-FFF2-40B4-BE49-F238E27FC236}">
                  <a16:creationId xmlns:a16="http://schemas.microsoft.com/office/drawing/2014/main" id="{19A2B8F0-CE2C-40E5-B7ED-FA335A098FFF}"/>
                </a:ext>
              </a:extLst>
            </p:cNvPr>
            <p:cNvSpPr/>
            <p:nvPr/>
          </p:nvSpPr>
          <p:spPr>
            <a:xfrm flipH="1">
              <a:off x="8502748" y="1685764"/>
              <a:ext cx="104136" cy="1565595"/>
            </a:xfrm>
            <a:custGeom>
              <a:avLst/>
              <a:gdLst>
                <a:gd name="connsiteX0" fmla="*/ 0 w 216024"/>
                <a:gd name="connsiteY0" fmla="*/ 1584176 h 1584176"/>
                <a:gd name="connsiteX1" fmla="*/ 108012 w 216024"/>
                <a:gd name="connsiteY1" fmla="*/ 0 h 1584176"/>
                <a:gd name="connsiteX2" fmla="*/ 216024 w 216024"/>
                <a:gd name="connsiteY2" fmla="*/ 1584176 h 1584176"/>
                <a:gd name="connsiteX3" fmla="*/ 0 w 216024"/>
                <a:gd name="connsiteY3" fmla="*/ 1584176 h 1584176"/>
                <a:gd name="connsiteX0" fmla="*/ 0 w 232958"/>
                <a:gd name="connsiteY0" fmla="*/ 1584176 h 1584176"/>
                <a:gd name="connsiteX1" fmla="*/ 108012 w 232958"/>
                <a:gd name="connsiteY1" fmla="*/ 0 h 1584176"/>
                <a:gd name="connsiteX2" fmla="*/ 232958 w 232958"/>
                <a:gd name="connsiteY2" fmla="*/ 909 h 1584176"/>
                <a:gd name="connsiteX3" fmla="*/ 0 w 232958"/>
                <a:gd name="connsiteY3" fmla="*/ 1584176 h 1584176"/>
                <a:gd name="connsiteX0" fmla="*/ 103654 w 124946"/>
                <a:gd name="connsiteY0" fmla="*/ 1575709 h 1575709"/>
                <a:gd name="connsiteX1" fmla="*/ 0 w 124946"/>
                <a:gd name="connsiteY1" fmla="*/ 0 h 1575709"/>
                <a:gd name="connsiteX2" fmla="*/ 124946 w 124946"/>
                <a:gd name="connsiteY2" fmla="*/ 909 h 1575709"/>
                <a:gd name="connsiteX3" fmla="*/ 103654 w 124946"/>
                <a:gd name="connsiteY3" fmla="*/ 1575709 h 1575709"/>
                <a:gd name="connsiteX0" fmla="*/ 150221 w 171513"/>
                <a:gd name="connsiteY0" fmla="*/ 1575709 h 1575709"/>
                <a:gd name="connsiteX1" fmla="*/ 0 w 171513"/>
                <a:gd name="connsiteY1" fmla="*/ 0 h 1575709"/>
                <a:gd name="connsiteX2" fmla="*/ 171513 w 171513"/>
                <a:gd name="connsiteY2" fmla="*/ 909 h 1575709"/>
                <a:gd name="connsiteX3" fmla="*/ 150221 w 171513"/>
                <a:gd name="connsiteY3" fmla="*/ 1575709 h 1575709"/>
                <a:gd name="connsiteX0" fmla="*/ 150221 w 171513"/>
                <a:gd name="connsiteY0" fmla="*/ 1591734 h 1591734"/>
                <a:gd name="connsiteX1" fmla="*/ 0 w 171513"/>
                <a:gd name="connsiteY1" fmla="*/ 16025 h 1591734"/>
                <a:gd name="connsiteX2" fmla="*/ 171513 w 171513"/>
                <a:gd name="connsiteY2" fmla="*/ 0 h 1591734"/>
                <a:gd name="connsiteX3" fmla="*/ 150221 w 171513"/>
                <a:gd name="connsiteY3" fmla="*/ 1591734 h 1591734"/>
                <a:gd name="connsiteX0" fmla="*/ 169472 w 171513"/>
                <a:gd name="connsiteY0" fmla="*/ 1566708 h 1566708"/>
                <a:gd name="connsiteX1" fmla="*/ 0 w 171513"/>
                <a:gd name="connsiteY1" fmla="*/ 16025 h 1566708"/>
                <a:gd name="connsiteX2" fmla="*/ 171513 w 171513"/>
                <a:gd name="connsiteY2" fmla="*/ 0 h 1566708"/>
                <a:gd name="connsiteX3" fmla="*/ 169472 w 171513"/>
                <a:gd name="connsiteY3" fmla="*/ 1566708 h 1566708"/>
                <a:gd name="connsiteX0" fmla="*/ 102095 w 104136"/>
                <a:gd name="connsiteY0" fmla="*/ 1566708 h 1566708"/>
                <a:gd name="connsiteX1" fmla="*/ 0 w 104136"/>
                <a:gd name="connsiteY1" fmla="*/ 2550 h 1566708"/>
                <a:gd name="connsiteX2" fmla="*/ 104136 w 104136"/>
                <a:gd name="connsiteY2" fmla="*/ 0 h 1566708"/>
                <a:gd name="connsiteX3" fmla="*/ 102095 w 104136"/>
                <a:gd name="connsiteY3" fmla="*/ 1566708 h 156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36" h="1566708">
                  <a:moveTo>
                    <a:pt x="102095" y="1566708"/>
                  </a:moveTo>
                  <a:lnTo>
                    <a:pt x="0" y="2550"/>
                  </a:lnTo>
                  <a:lnTo>
                    <a:pt x="104136" y="0"/>
                  </a:lnTo>
                  <a:cubicBezTo>
                    <a:pt x="103456" y="522236"/>
                    <a:pt x="102775" y="1044472"/>
                    <a:pt x="102095" y="1566708"/>
                  </a:cubicBezTo>
                  <a:close/>
                </a:path>
              </a:pathLst>
            </a:custGeom>
            <a:solidFill>
              <a:srgbClr val="53B9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0486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B3B04D-9833-425D-B694-01306751E4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E5F5F6-5DAB-401B-B5F3-73AA4A2E3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8197D-1343-4BE2-BACE-49BDA15F5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78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731D00-FA5C-4402-94DC-542408263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553797-FA79-4CC4-8018-54A0B3D8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328471-9E4F-4A4A-AFED-C62F4DEB5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here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0AC5B78-6487-45FB-9F33-6E323CE66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896" r="1" b="3896"/>
          <a:stretch/>
        </p:blipFill>
        <p:spPr bwMode="auto">
          <a:xfrm>
            <a:off x="6660232" y="1959682"/>
            <a:ext cx="216024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39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18E0C-FC58-4014-9854-A8739FD3A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here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C23CA1-D6BA-46E3-8FE4-2D4223E8D9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CE924C-86A1-484B-8BF1-91E727539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43256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AA8DAC-3287-410E-991D-55DD0C435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E4D71C-DF20-4563-A957-85F939FD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5B4E7-BD05-44BE-850C-20A1C1662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62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11120-5BDD-41EB-B31E-906864005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18BB8-2232-43A1-BD75-EE7C37E2DA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55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C9EE83-2DA6-4BF4-AFEF-ED630BC87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DEC018-0543-49AA-8B34-15C7C2BABD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16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F4CECC-16F7-4274-830E-8B6905CFFB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FFD037-BD36-4205-B840-E68C092A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96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3BB630-3901-4F26-A9B7-20A7998E3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DC80CB-652D-4649-8D8E-5F58E4AA9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10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E3DF61-75DB-43F4-A1B3-0110A329BE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72354F-E349-4FBE-86E1-85BDA5557A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9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8B8EA02-15B7-480C-BC95-63B8284CA2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E8990717-767D-48BF-8C01-3D8D9819D1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979F1DF-6D04-4B09-80AE-A16674769C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92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7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33C90-2DD3-4BE7-BB33-897021C808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19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FAB753-D968-4C8D-85E9-485E722736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38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97CFBF-0A70-480C-A9BD-D46F8739F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3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56DEA-F831-4875-A3E3-F6DBC03D21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6" name="Title 85">
            <a:extLst>
              <a:ext uri="{FF2B5EF4-FFF2-40B4-BE49-F238E27FC236}">
                <a16:creationId xmlns:a16="http://schemas.microsoft.com/office/drawing/2014/main" id="{19FBB776-0328-4EDF-9159-A326B82F7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2254C5-2F24-495D-93BF-834C01E95774}"/>
              </a:ext>
            </a:extLst>
          </p:cNvPr>
          <p:cNvSpPr/>
          <p:nvPr/>
        </p:nvSpPr>
        <p:spPr>
          <a:xfrm>
            <a:off x="7128350" y="3274673"/>
            <a:ext cx="1513737" cy="552423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Contact Us</a:t>
            </a:r>
          </a:p>
        </p:txBody>
      </p:sp>
      <p:sp>
        <p:nvSpPr>
          <p:cNvPr id="48" name="AutoShape 7">
            <a:extLst>
              <a:ext uri="{FF2B5EF4-FFF2-40B4-BE49-F238E27FC236}">
                <a16:creationId xmlns:a16="http://schemas.microsoft.com/office/drawing/2014/main" id="{EB9A9E32-B909-41FB-B856-95ACED774E45}"/>
              </a:ext>
            </a:extLst>
          </p:cNvPr>
          <p:cNvSpPr>
            <a:spLocks/>
          </p:cNvSpPr>
          <p:nvPr/>
        </p:nvSpPr>
        <p:spPr bwMode="auto">
          <a:xfrm>
            <a:off x="7589661" y="2792499"/>
            <a:ext cx="560326" cy="56107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57150" cap="flat" cmpd="sng">
            <a:solidFill>
              <a:schemeClr val="bg1">
                <a:alpha val="0"/>
              </a:scheme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08F09AD-071C-4838-BB86-9214D553EC55}"/>
              </a:ext>
            </a:extLst>
          </p:cNvPr>
          <p:cNvSpPr/>
          <p:nvPr/>
        </p:nvSpPr>
        <p:spPr>
          <a:xfrm>
            <a:off x="2887514" y="3274673"/>
            <a:ext cx="981604" cy="552423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chemeClr val="accent3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Cloud</a:t>
            </a:r>
          </a:p>
        </p:txBody>
      </p:sp>
      <p:sp>
        <p:nvSpPr>
          <p:cNvPr id="51" name="AutoShape 7">
            <a:extLst>
              <a:ext uri="{FF2B5EF4-FFF2-40B4-BE49-F238E27FC236}">
                <a16:creationId xmlns:a16="http://schemas.microsoft.com/office/drawing/2014/main" id="{BCC60D64-D93C-471F-887D-E2B07EF35887}"/>
              </a:ext>
            </a:extLst>
          </p:cNvPr>
          <p:cNvSpPr>
            <a:spLocks/>
          </p:cNvSpPr>
          <p:nvPr/>
        </p:nvSpPr>
        <p:spPr bwMode="auto">
          <a:xfrm>
            <a:off x="3082759" y="2792499"/>
            <a:ext cx="560326" cy="56107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57150" cap="flat" cmpd="sng">
            <a:solidFill>
              <a:schemeClr val="bg1">
                <a:alpha val="0"/>
              </a:scheme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E35B4D1-ECCA-4F61-A274-D904114F2072}"/>
              </a:ext>
            </a:extLst>
          </p:cNvPr>
          <p:cNvSpPr/>
          <p:nvPr/>
        </p:nvSpPr>
        <p:spPr>
          <a:xfrm>
            <a:off x="436373" y="3274673"/>
            <a:ext cx="1318235" cy="552423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chemeClr val="accent4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Calendar</a:t>
            </a:r>
          </a:p>
        </p:txBody>
      </p:sp>
      <p:sp>
        <p:nvSpPr>
          <p:cNvPr id="54" name="AutoShape 7">
            <a:extLst>
              <a:ext uri="{FF2B5EF4-FFF2-40B4-BE49-F238E27FC236}">
                <a16:creationId xmlns:a16="http://schemas.microsoft.com/office/drawing/2014/main" id="{63AF847A-4D89-4AC4-B7FC-C9EF2F6657D3}"/>
              </a:ext>
            </a:extLst>
          </p:cNvPr>
          <p:cNvSpPr>
            <a:spLocks/>
          </p:cNvSpPr>
          <p:nvPr/>
        </p:nvSpPr>
        <p:spPr bwMode="auto">
          <a:xfrm>
            <a:off x="799933" y="2792499"/>
            <a:ext cx="560326" cy="56107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 cap="flat" cmpd="sng">
            <a:solidFill>
              <a:schemeClr val="bg1">
                <a:alpha val="0"/>
              </a:scheme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4892B22-180E-4CC6-B8DE-073CBBFAE518}"/>
              </a:ext>
            </a:extLst>
          </p:cNvPr>
          <p:cNvSpPr/>
          <p:nvPr/>
        </p:nvSpPr>
        <p:spPr>
          <a:xfrm>
            <a:off x="7083307" y="1332620"/>
            <a:ext cx="1603826" cy="552423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chemeClr val="accent5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Infographics</a:t>
            </a:r>
          </a:p>
        </p:txBody>
      </p:sp>
      <p:sp>
        <p:nvSpPr>
          <p:cNvPr id="57" name="AutoShape 7">
            <a:extLst>
              <a:ext uri="{FF2B5EF4-FFF2-40B4-BE49-F238E27FC236}">
                <a16:creationId xmlns:a16="http://schemas.microsoft.com/office/drawing/2014/main" id="{63D1F42A-AEA1-431D-B21B-92B962C3C449}"/>
              </a:ext>
            </a:extLst>
          </p:cNvPr>
          <p:cNvSpPr>
            <a:spLocks/>
          </p:cNvSpPr>
          <p:nvPr/>
        </p:nvSpPr>
        <p:spPr bwMode="auto">
          <a:xfrm>
            <a:off x="7589661" y="834036"/>
            <a:ext cx="560326" cy="56107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57150" cap="flat" cmpd="sng">
            <a:solidFill>
              <a:schemeClr val="bg1">
                <a:alpha val="0"/>
              </a:scheme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DDDD815-F2AA-4207-94E3-489BCCD4660E}"/>
              </a:ext>
            </a:extLst>
          </p:cNvPr>
          <p:cNvSpPr/>
          <p:nvPr/>
        </p:nvSpPr>
        <p:spPr>
          <a:xfrm>
            <a:off x="2528922" y="1332620"/>
            <a:ext cx="1698788" cy="552423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chemeClr val="accent6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Our Services</a:t>
            </a:r>
          </a:p>
        </p:txBody>
      </p:sp>
      <p:sp>
        <p:nvSpPr>
          <p:cNvPr id="60" name="AutoShape 7">
            <a:extLst>
              <a:ext uri="{FF2B5EF4-FFF2-40B4-BE49-F238E27FC236}">
                <a16:creationId xmlns:a16="http://schemas.microsoft.com/office/drawing/2014/main" id="{E8AC450B-BD15-4592-958B-D0732417B409}"/>
              </a:ext>
            </a:extLst>
          </p:cNvPr>
          <p:cNvSpPr>
            <a:spLocks/>
          </p:cNvSpPr>
          <p:nvPr/>
        </p:nvSpPr>
        <p:spPr bwMode="auto">
          <a:xfrm>
            <a:off x="3082759" y="834036"/>
            <a:ext cx="560326" cy="56107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57150" cap="flat" cmpd="sng">
            <a:solidFill>
              <a:schemeClr val="bg1">
                <a:alpha val="0"/>
              </a:scheme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8863DA7-2E4D-4C3D-BAEE-80B145C9F37A}"/>
              </a:ext>
            </a:extLst>
          </p:cNvPr>
          <p:cNvSpPr/>
          <p:nvPr/>
        </p:nvSpPr>
        <p:spPr>
          <a:xfrm>
            <a:off x="48163" y="1688304"/>
            <a:ext cx="2294165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600" dirty="0">
                <a:latin typeface="+mj-lt"/>
                <a:ea typeface="Open Sans" panose="020B0606030504020204" pitchFamily="34" charset="0"/>
                <a:cs typeface="Roboto Light"/>
              </a:rPr>
              <a:t>People who work in marketing try to get the attention of target.</a:t>
            </a:r>
            <a:endParaRPr lang="en-US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C6D232C-3E06-4DC3-AF15-7417DD880BE7}"/>
              </a:ext>
            </a:extLst>
          </p:cNvPr>
          <p:cNvSpPr/>
          <p:nvPr/>
        </p:nvSpPr>
        <p:spPr>
          <a:xfrm>
            <a:off x="396167" y="1332620"/>
            <a:ext cx="1398643" cy="552423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rgbClr val="50CFDA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Our Team</a:t>
            </a:r>
          </a:p>
        </p:txBody>
      </p:sp>
      <p:sp>
        <p:nvSpPr>
          <p:cNvPr id="63" name="AutoShape 7">
            <a:extLst>
              <a:ext uri="{FF2B5EF4-FFF2-40B4-BE49-F238E27FC236}">
                <a16:creationId xmlns:a16="http://schemas.microsoft.com/office/drawing/2014/main" id="{984AC7E8-1B50-4F0B-AACB-757DE2F3DC59}"/>
              </a:ext>
            </a:extLst>
          </p:cNvPr>
          <p:cNvSpPr>
            <a:spLocks/>
          </p:cNvSpPr>
          <p:nvPr/>
        </p:nvSpPr>
        <p:spPr bwMode="auto">
          <a:xfrm>
            <a:off x="799933" y="834036"/>
            <a:ext cx="560326" cy="56107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50CFDA"/>
          </a:solidFill>
          <a:ln w="76200" cap="flat" cmpd="sng">
            <a:solidFill>
              <a:schemeClr val="bg1">
                <a:alpha val="0"/>
              </a:scheme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5600" dirty="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6FE422-F8C6-4BA1-BCAD-F60972E45C3E}"/>
              </a:ext>
            </a:extLst>
          </p:cNvPr>
          <p:cNvSpPr/>
          <p:nvPr/>
        </p:nvSpPr>
        <p:spPr>
          <a:xfrm>
            <a:off x="5141240" y="3274673"/>
            <a:ext cx="1026808" cy="552423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chemeClr val="accent2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Target</a:t>
            </a:r>
          </a:p>
        </p:txBody>
      </p:sp>
      <p:sp>
        <p:nvSpPr>
          <p:cNvPr id="66" name="AutoShape 7">
            <a:extLst>
              <a:ext uri="{FF2B5EF4-FFF2-40B4-BE49-F238E27FC236}">
                <a16:creationId xmlns:a16="http://schemas.microsoft.com/office/drawing/2014/main" id="{F63BD087-737B-4879-8B36-80EEB0BC0013}"/>
              </a:ext>
            </a:extLst>
          </p:cNvPr>
          <p:cNvSpPr>
            <a:spLocks/>
          </p:cNvSpPr>
          <p:nvPr/>
        </p:nvSpPr>
        <p:spPr bwMode="auto">
          <a:xfrm>
            <a:off x="5359088" y="2792499"/>
            <a:ext cx="560326" cy="56107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57150" cap="flat" cmpd="sng">
            <a:solidFill>
              <a:schemeClr val="bg1">
                <a:alpha val="0"/>
              </a:scheme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9728323-9778-455C-BBA9-EC761081CDBE}"/>
              </a:ext>
            </a:extLst>
          </p:cNvPr>
          <p:cNvSpPr/>
          <p:nvPr/>
        </p:nvSpPr>
        <p:spPr>
          <a:xfrm>
            <a:off x="4950191" y="1347301"/>
            <a:ext cx="1419546" cy="552423"/>
          </a:xfrm>
          <a:prstGeom prst="rect">
            <a:avLst/>
          </a:prstGeom>
        </p:spPr>
        <p:txBody>
          <a:bodyPr wrap="none" lIns="182843" tIns="91422" rIns="182843" bIns="9142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chemeClr val="accent4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Our Maps</a:t>
            </a:r>
          </a:p>
        </p:txBody>
      </p:sp>
      <p:sp>
        <p:nvSpPr>
          <p:cNvPr id="69" name="AutoShape 7">
            <a:extLst>
              <a:ext uri="{FF2B5EF4-FFF2-40B4-BE49-F238E27FC236}">
                <a16:creationId xmlns:a16="http://schemas.microsoft.com/office/drawing/2014/main" id="{D0EA95C5-C18A-4A09-929C-519848BE5AC0}"/>
              </a:ext>
            </a:extLst>
          </p:cNvPr>
          <p:cNvSpPr>
            <a:spLocks/>
          </p:cNvSpPr>
          <p:nvPr/>
        </p:nvSpPr>
        <p:spPr bwMode="auto">
          <a:xfrm>
            <a:off x="5359088" y="834036"/>
            <a:ext cx="560326" cy="56107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002060"/>
          </a:solidFill>
          <a:ln w="57150" cap="flat" cmpd="sng">
            <a:solidFill>
              <a:schemeClr val="bg1">
                <a:alpha val="0"/>
              </a:scheme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1B3D91-96FB-4595-980F-F94D90A164E1}"/>
              </a:ext>
            </a:extLst>
          </p:cNvPr>
          <p:cNvSpPr/>
          <p:nvPr/>
        </p:nvSpPr>
        <p:spPr>
          <a:xfrm>
            <a:off x="2231233" y="1688304"/>
            <a:ext cx="2294165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600" dirty="0">
                <a:latin typeface="+mj-lt"/>
                <a:ea typeface="Open Sans" panose="020B0606030504020204" pitchFamily="34" charset="0"/>
                <a:cs typeface="Roboto Light"/>
              </a:rPr>
              <a:t>People who work in marketing try to get the attention of target.</a:t>
            </a:r>
            <a:endParaRPr lang="en-US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A058EB2-C9B6-400F-B415-C80899979454}"/>
              </a:ext>
            </a:extLst>
          </p:cNvPr>
          <p:cNvSpPr/>
          <p:nvPr/>
        </p:nvSpPr>
        <p:spPr>
          <a:xfrm>
            <a:off x="4515036" y="1688304"/>
            <a:ext cx="2294165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600" dirty="0">
                <a:latin typeface="+mj-lt"/>
                <a:ea typeface="Open Sans" panose="020B0606030504020204" pitchFamily="34" charset="0"/>
                <a:cs typeface="Roboto Light"/>
              </a:rPr>
              <a:t>People who work in marketing try to get the attention of target.</a:t>
            </a:r>
            <a:endParaRPr lang="en-US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6FA2A25-52F5-4813-BF60-CB7B3B2C041E}"/>
              </a:ext>
            </a:extLst>
          </p:cNvPr>
          <p:cNvSpPr/>
          <p:nvPr/>
        </p:nvSpPr>
        <p:spPr>
          <a:xfrm>
            <a:off x="6783892" y="1688304"/>
            <a:ext cx="2294165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600" dirty="0">
                <a:latin typeface="+mj-lt"/>
                <a:ea typeface="Open Sans" panose="020B0606030504020204" pitchFamily="34" charset="0"/>
                <a:cs typeface="Roboto Light"/>
              </a:rPr>
              <a:t>People who work in marketing try to get the attention of target.</a:t>
            </a:r>
            <a:endParaRPr lang="en-US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AE62F64-0FDF-49A5-A0A6-6F15539345CD}"/>
              </a:ext>
            </a:extLst>
          </p:cNvPr>
          <p:cNvSpPr/>
          <p:nvPr/>
        </p:nvSpPr>
        <p:spPr>
          <a:xfrm>
            <a:off x="78610" y="3644671"/>
            <a:ext cx="2294165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600" dirty="0">
                <a:latin typeface="+mj-lt"/>
                <a:ea typeface="Open Sans" panose="020B0606030504020204" pitchFamily="34" charset="0"/>
                <a:cs typeface="Roboto Light"/>
              </a:rPr>
              <a:t>People who work in marketing try to get the attention of target.</a:t>
            </a:r>
            <a:endParaRPr lang="en-US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33C543E-F43D-4774-8B0B-A5354DF5DB15}"/>
              </a:ext>
            </a:extLst>
          </p:cNvPr>
          <p:cNvSpPr/>
          <p:nvPr/>
        </p:nvSpPr>
        <p:spPr>
          <a:xfrm>
            <a:off x="2261680" y="3644671"/>
            <a:ext cx="2294165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600" dirty="0">
                <a:latin typeface="+mj-lt"/>
                <a:ea typeface="Open Sans" panose="020B0606030504020204" pitchFamily="34" charset="0"/>
                <a:cs typeface="Roboto Light"/>
              </a:rPr>
              <a:t>People who work in marketing try to get the attention of target.</a:t>
            </a:r>
            <a:endParaRPr lang="en-US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FB1F926-A46B-412E-A87D-2DF2BBA1CBBE}"/>
              </a:ext>
            </a:extLst>
          </p:cNvPr>
          <p:cNvSpPr/>
          <p:nvPr/>
        </p:nvSpPr>
        <p:spPr>
          <a:xfrm>
            <a:off x="4545483" y="3644671"/>
            <a:ext cx="2294165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600" dirty="0">
                <a:latin typeface="+mj-lt"/>
                <a:ea typeface="Open Sans" panose="020B0606030504020204" pitchFamily="34" charset="0"/>
                <a:cs typeface="Roboto Light"/>
              </a:rPr>
              <a:t>People who work in marketing try to get the attention of target.</a:t>
            </a:r>
            <a:endParaRPr lang="en-US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9DE6632-4B97-46CC-9761-60F0EA9C34BE}"/>
              </a:ext>
            </a:extLst>
          </p:cNvPr>
          <p:cNvSpPr/>
          <p:nvPr/>
        </p:nvSpPr>
        <p:spPr>
          <a:xfrm>
            <a:off x="6814339" y="3644671"/>
            <a:ext cx="2294165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600" dirty="0">
                <a:latin typeface="+mj-lt"/>
                <a:ea typeface="Open Sans" panose="020B0606030504020204" pitchFamily="34" charset="0"/>
                <a:cs typeface="Roboto Light"/>
              </a:rPr>
              <a:t>People who work in marketing try to get the attention of target.</a:t>
            </a:r>
            <a:endParaRPr lang="en-US" sz="16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D03DA38-DFBA-4379-A697-1B5BE33F27C0}"/>
              </a:ext>
            </a:extLst>
          </p:cNvPr>
          <p:cNvGrpSpPr/>
          <p:nvPr/>
        </p:nvGrpSpPr>
        <p:grpSpPr>
          <a:xfrm>
            <a:off x="3145816" y="956598"/>
            <a:ext cx="397170" cy="356718"/>
            <a:chOff x="1682750" y="815975"/>
            <a:chExt cx="1371600" cy="1231900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7298F9CC-EAC1-4405-A045-14FF5A535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0" y="815975"/>
              <a:ext cx="828675" cy="942975"/>
            </a:xfrm>
            <a:custGeom>
              <a:avLst/>
              <a:gdLst>
                <a:gd name="T0" fmla="*/ 226 w 522"/>
                <a:gd name="T1" fmla="*/ 594 h 594"/>
                <a:gd name="T2" fmla="*/ 34 w 522"/>
                <a:gd name="T3" fmla="*/ 594 h 594"/>
                <a:gd name="T4" fmla="*/ 34 w 522"/>
                <a:gd name="T5" fmla="*/ 594 h 594"/>
                <a:gd name="T6" fmla="*/ 26 w 522"/>
                <a:gd name="T7" fmla="*/ 594 h 594"/>
                <a:gd name="T8" fmla="*/ 20 w 522"/>
                <a:gd name="T9" fmla="*/ 592 h 594"/>
                <a:gd name="T10" fmla="*/ 16 w 522"/>
                <a:gd name="T11" fmla="*/ 590 h 594"/>
                <a:gd name="T12" fmla="*/ 10 w 522"/>
                <a:gd name="T13" fmla="*/ 586 h 594"/>
                <a:gd name="T14" fmla="*/ 6 w 522"/>
                <a:gd name="T15" fmla="*/ 580 h 594"/>
                <a:gd name="T16" fmla="*/ 4 w 522"/>
                <a:gd name="T17" fmla="*/ 574 h 594"/>
                <a:gd name="T18" fmla="*/ 2 w 522"/>
                <a:gd name="T19" fmla="*/ 568 h 594"/>
                <a:gd name="T20" fmla="*/ 0 w 522"/>
                <a:gd name="T21" fmla="*/ 562 h 594"/>
                <a:gd name="T22" fmla="*/ 0 w 522"/>
                <a:gd name="T23" fmla="*/ 34 h 594"/>
                <a:gd name="T24" fmla="*/ 0 w 522"/>
                <a:gd name="T25" fmla="*/ 34 h 594"/>
                <a:gd name="T26" fmla="*/ 2 w 522"/>
                <a:gd name="T27" fmla="*/ 26 h 594"/>
                <a:gd name="T28" fmla="*/ 4 w 522"/>
                <a:gd name="T29" fmla="*/ 20 h 594"/>
                <a:gd name="T30" fmla="*/ 6 w 522"/>
                <a:gd name="T31" fmla="*/ 14 h 594"/>
                <a:gd name="T32" fmla="*/ 10 w 522"/>
                <a:gd name="T33" fmla="*/ 10 h 594"/>
                <a:gd name="T34" fmla="*/ 16 w 522"/>
                <a:gd name="T35" fmla="*/ 6 h 594"/>
                <a:gd name="T36" fmla="*/ 20 w 522"/>
                <a:gd name="T37" fmla="*/ 2 h 594"/>
                <a:gd name="T38" fmla="*/ 26 w 522"/>
                <a:gd name="T39" fmla="*/ 0 h 594"/>
                <a:gd name="T40" fmla="*/ 34 w 522"/>
                <a:gd name="T41" fmla="*/ 0 h 594"/>
                <a:gd name="T42" fmla="*/ 488 w 522"/>
                <a:gd name="T43" fmla="*/ 0 h 594"/>
                <a:gd name="T44" fmla="*/ 488 w 522"/>
                <a:gd name="T45" fmla="*/ 0 h 594"/>
                <a:gd name="T46" fmla="*/ 496 w 522"/>
                <a:gd name="T47" fmla="*/ 0 h 594"/>
                <a:gd name="T48" fmla="*/ 502 w 522"/>
                <a:gd name="T49" fmla="*/ 2 h 594"/>
                <a:gd name="T50" fmla="*/ 506 w 522"/>
                <a:gd name="T51" fmla="*/ 6 h 594"/>
                <a:gd name="T52" fmla="*/ 512 w 522"/>
                <a:gd name="T53" fmla="*/ 10 h 594"/>
                <a:gd name="T54" fmla="*/ 516 w 522"/>
                <a:gd name="T55" fmla="*/ 14 h 594"/>
                <a:gd name="T56" fmla="*/ 518 w 522"/>
                <a:gd name="T57" fmla="*/ 20 h 594"/>
                <a:gd name="T58" fmla="*/ 520 w 522"/>
                <a:gd name="T59" fmla="*/ 26 h 594"/>
                <a:gd name="T60" fmla="*/ 522 w 522"/>
                <a:gd name="T61" fmla="*/ 34 h 594"/>
                <a:gd name="T62" fmla="*/ 522 w 522"/>
                <a:gd name="T63" fmla="*/ 378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2" h="594">
                  <a:moveTo>
                    <a:pt x="226" y="594"/>
                  </a:moveTo>
                  <a:lnTo>
                    <a:pt x="34" y="594"/>
                  </a:lnTo>
                  <a:lnTo>
                    <a:pt x="34" y="594"/>
                  </a:lnTo>
                  <a:lnTo>
                    <a:pt x="26" y="594"/>
                  </a:lnTo>
                  <a:lnTo>
                    <a:pt x="20" y="592"/>
                  </a:lnTo>
                  <a:lnTo>
                    <a:pt x="16" y="590"/>
                  </a:lnTo>
                  <a:lnTo>
                    <a:pt x="10" y="586"/>
                  </a:lnTo>
                  <a:lnTo>
                    <a:pt x="6" y="580"/>
                  </a:lnTo>
                  <a:lnTo>
                    <a:pt x="4" y="574"/>
                  </a:lnTo>
                  <a:lnTo>
                    <a:pt x="2" y="568"/>
                  </a:lnTo>
                  <a:lnTo>
                    <a:pt x="0" y="56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96" y="0"/>
                  </a:lnTo>
                  <a:lnTo>
                    <a:pt x="502" y="2"/>
                  </a:lnTo>
                  <a:lnTo>
                    <a:pt x="506" y="6"/>
                  </a:lnTo>
                  <a:lnTo>
                    <a:pt x="512" y="10"/>
                  </a:lnTo>
                  <a:lnTo>
                    <a:pt x="516" y="14"/>
                  </a:lnTo>
                  <a:lnTo>
                    <a:pt x="518" y="20"/>
                  </a:lnTo>
                  <a:lnTo>
                    <a:pt x="520" y="26"/>
                  </a:lnTo>
                  <a:lnTo>
                    <a:pt x="522" y="34"/>
                  </a:lnTo>
                  <a:lnTo>
                    <a:pt x="522" y="378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810CBCF9-EC53-438F-A39C-5D4C26F32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675" y="1473200"/>
              <a:ext cx="574675" cy="574675"/>
            </a:xfrm>
            <a:custGeom>
              <a:avLst/>
              <a:gdLst>
                <a:gd name="T0" fmla="*/ 358 w 362"/>
                <a:gd name="T1" fmla="*/ 206 h 362"/>
                <a:gd name="T2" fmla="*/ 362 w 362"/>
                <a:gd name="T3" fmla="*/ 168 h 362"/>
                <a:gd name="T4" fmla="*/ 344 w 362"/>
                <a:gd name="T5" fmla="*/ 150 h 362"/>
                <a:gd name="T6" fmla="*/ 318 w 362"/>
                <a:gd name="T7" fmla="*/ 146 h 362"/>
                <a:gd name="T8" fmla="*/ 308 w 362"/>
                <a:gd name="T9" fmla="*/ 126 h 362"/>
                <a:gd name="T10" fmla="*/ 310 w 362"/>
                <a:gd name="T11" fmla="*/ 96 h 362"/>
                <a:gd name="T12" fmla="*/ 324 w 362"/>
                <a:gd name="T13" fmla="*/ 74 h 362"/>
                <a:gd name="T14" fmla="*/ 302 w 362"/>
                <a:gd name="T15" fmla="*/ 44 h 362"/>
                <a:gd name="T16" fmla="*/ 276 w 362"/>
                <a:gd name="T17" fmla="*/ 44 h 362"/>
                <a:gd name="T18" fmla="*/ 254 w 362"/>
                <a:gd name="T19" fmla="*/ 60 h 362"/>
                <a:gd name="T20" fmla="*/ 232 w 362"/>
                <a:gd name="T21" fmla="*/ 54 h 362"/>
                <a:gd name="T22" fmla="*/ 212 w 362"/>
                <a:gd name="T23" fmla="*/ 30 h 362"/>
                <a:gd name="T24" fmla="*/ 206 w 362"/>
                <a:gd name="T25" fmla="*/ 4 h 362"/>
                <a:gd name="T26" fmla="*/ 170 w 362"/>
                <a:gd name="T27" fmla="*/ 0 h 362"/>
                <a:gd name="T28" fmla="*/ 152 w 362"/>
                <a:gd name="T29" fmla="*/ 18 h 362"/>
                <a:gd name="T30" fmla="*/ 148 w 362"/>
                <a:gd name="T31" fmla="*/ 44 h 362"/>
                <a:gd name="T32" fmla="*/ 128 w 362"/>
                <a:gd name="T33" fmla="*/ 54 h 362"/>
                <a:gd name="T34" fmla="*/ 96 w 362"/>
                <a:gd name="T35" fmla="*/ 52 h 362"/>
                <a:gd name="T36" fmla="*/ 74 w 362"/>
                <a:gd name="T37" fmla="*/ 38 h 362"/>
                <a:gd name="T38" fmla="*/ 44 w 362"/>
                <a:gd name="T39" fmla="*/ 60 h 362"/>
                <a:gd name="T40" fmla="*/ 44 w 362"/>
                <a:gd name="T41" fmla="*/ 86 h 362"/>
                <a:gd name="T42" fmla="*/ 60 w 362"/>
                <a:gd name="T43" fmla="*/ 108 h 362"/>
                <a:gd name="T44" fmla="*/ 54 w 362"/>
                <a:gd name="T45" fmla="*/ 130 h 362"/>
                <a:gd name="T46" fmla="*/ 32 w 362"/>
                <a:gd name="T47" fmla="*/ 150 h 362"/>
                <a:gd name="T48" fmla="*/ 6 w 362"/>
                <a:gd name="T49" fmla="*/ 156 h 362"/>
                <a:gd name="T50" fmla="*/ 0 w 362"/>
                <a:gd name="T51" fmla="*/ 192 h 362"/>
                <a:gd name="T52" fmla="*/ 18 w 362"/>
                <a:gd name="T53" fmla="*/ 210 h 362"/>
                <a:gd name="T54" fmla="*/ 46 w 362"/>
                <a:gd name="T55" fmla="*/ 216 h 362"/>
                <a:gd name="T56" fmla="*/ 56 w 362"/>
                <a:gd name="T57" fmla="*/ 234 h 362"/>
                <a:gd name="T58" fmla="*/ 54 w 362"/>
                <a:gd name="T59" fmla="*/ 266 h 362"/>
                <a:gd name="T60" fmla="*/ 40 w 362"/>
                <a:gd name="T61" fmla="*/ 288 h 362"/>
                <a:gd name="T62" fmla="*/ 62 w 362"/>
                <a:gd name="T63" fmla="*/ 318 h 362"/>
                <a:gd name="T64" fmla="*/ 88 w 362"/>
                <a:gd name="T65" fmla="*/ 318 h 362"/>
                <a:gd name="T66" fmla="*/ 110 w 362"/>
                <a:gd name="T67" fmla="*/ 302 h 362"/>
                <a:gd name="T68" fmla="*/ 130 w 362"/>
                <a:gd name="T69" fmla="*/ 308 h 362"/>
                <a:gd name="T70" fmla="*/ 152 w 362"/>
                <a:gd name="T71" fmla="*/ 332 h 362"/>
                <a:gd name="T72" fmla="*/ 156 w 362"/>
                <a:gd name="T73" fmla="*/ 356 h 362"/>
                <a:gd name="T74" fmla="*/ 194 w 362"/>
                <a:gd name="T75" fmla="*/ 362 h 362"/>
                <a:gd name="T76" fmla="*/ 212 w 362"/>
                <a:gd name="T77" fmla="*/ 344 h 362"/>
                <a:gd name="T78" fmla="*/ 216 w 362"/>
                <a:gd name="T79" fmla="*/ 318 h 362"/>
                <a:gd name="T80" fmla="*/ 236 w 362"/>
                <a:gd name="T81" fmla="*/ 306 h 362"/>
                <a:gd name="T82" fmla="*/ 266 w 362"/>
                <a:gd name="T83" fmla="*/ 308 h 362"/>
                <a:gd name="T84" fmla="*/ 288 w 362"/>
                <a:gd name="T85" fmla="*/ 322 h 362"/>
                <a:gd name="T86" fmla="*/ 318 w 362"/>
                <a:gd name="T87" fmla="*/ 300 h 362"/>
                <a:gd name="T88" fmla="*/ 318 w 362"/>
                <a:gd name="T89" fmla="*/ 274 h 362"/>
                <a:gd name="T90" fmla="*/ 302 w 362"/>
                <a:gd name="T91" fmla="*/ 252 h 362"/>
                <a:gd name="T92" fmla="*/ 308 w 362"/>
                <a:gd name="T93" fmla="*/ 232 h 362"/>
                <a:gd name="T94" fmla="*/ 332 w 362"/>
                <a:gd name="T95" fmla="*/ 21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2" h="362">
                  <a:moveTo>
                    <a:pt x="344" y="210"/>
                  </a:moveTo>
                  <a:lnTo>
                    <a:pt x="344" y="210"/>
                  </a:lnTo>
                  <a:lnTo>
                    <a:pt x="352" y="210"/>
                  </a:lnTo>
                  <a:lnTo>
                    <a:pt x="358" y="206"/>
                  </a:lnTo>
                  <a:lnTo>
                    <a:pt x="362" y="200"/>
                  </a:lnTo>
                  <a:lnTo>
                    <a:pt x="362" y="192"/>
                  </a:lnTo>
                  <a:lnTo>
                    <a:pt x="362" y="168"/>
                  </a:lnTo>
                  <a:lnTo>
                    <a:pt x="362" y="168"/>
                  </a:lnTo>
                  <a:lnTo>
                    <a:pt x="362" y="162"/>
                  </a:lnTo>
                  <a:lnTo>
                    <a:pt x="358" y="156"/>
                  </a:lnTo>
                  <a:lnTo>
                    <a:pt x="352" y="152"/>
                  </a:lnTo>
                  <a:lnTo>
                    <a:pt x="344" y="150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24" y="150"/>
                  </a:lnTo>
                  <a:lnTo>
                    <a:pt x="318" y="146"/>
                  </a:lnTo>
                  <a:lnTo>
                    <a:pt x="312" y="142"/>
                  </a:lnTo>
                  <a:lnTo>
                    <a:pt x="310" y="136"/>
                  </a:lnTo>
                  <a:lnTo>
                    <a:pt x="310" y="136"/>
                  </a:lnTo>
                  <a:lnTo>
                    <a:pt x="308" y="126"/>
                  </a:lnTo>
                  <a:lnTo>
                    <a:pt x="306" y="116"/>
                  </a:lnTo>
                  <a:lnTo>
                    <a:pt x="306" y="104"/>
                  </a:lnTo>
                  <a:lnTo>
                    <a:pt x="308" y="98"/>
                  </a:lnTo>
                  <a:lnTo>
                    <a:pt x="310" y="96"/>
                  </a:lnTo>
                  <a:lnTo>
                    <a:pt x="318" y="86"/>
                  </a:lnTo>
                  <a:lnTo>
                    <a:pt x="318" y="86"/>
                  </a:lnTo>
                  <a:lnTo>
                    <a:pt x="322" y="80"/>
                  </a:lnTo>
                  <a:lnTo>
                    <a:pt x="324" y="74"/>
                  </a:lnTo>
                  <a:lnTo>
                    <a:pt x="322" y="66"/>
                  </a:lnTo>
                  <a:lnTo>
                    <a:pt x="318" y="60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296" y="40"/>
                  </a:lnTo>
                  <a:lnTo>
                    <a:pt x="288" y="38"/>
                  </a:lnTo>
                  <a:lnTo>
                    <a:pt x="282" y="40"/>
                  </a:lnTo>
                  <a:lnTo>
                    <a:pt x="276" y="44"/>
                  </a:lnTo>
                  <a:lnTo>
                    <a:pt x="266" y="52"/>
                  </a:lnTo>
                  <a:lnTo>
                    <a:pt x="266" y="52"/>
                  </a:lnTo>
                  <a:lnTo>
                    <a:pt x="260" y="58"/>
                  </a:lnTo>
                  <a:lnTo>
                    <a:pt x="254" y="60"/>
                  </a:lnTo>
                  <a:lnTo>
                    <a:pt x="246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2" y="54"/>
                  </a:lnTo>
                  <a:lnTo>
                    <a:pt x="224" y="46"/>
                  </a:lnTo>
                  <a:lnTo>
                    <a:pt x="216" y="38"/>
                  </a:lnTo>
                  <a:lnTo>
                    <a:pt x="212" y="34"/>
                  </a:lnTo>
                  <a:lnTo>
                    <a:pt x="212" y="30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0" y="10"/>
                  </a:lnTo>
                  <a:lnTo>
                    <a:pt x="206" y="4"/>
                  </a:lnTo>
                  <a:lnTo>
                    <a:pt x="200" y="0"/>
                  </a:lnTo>
                  <a:lnTo>
                    <a:pt x="194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6" y="4"/>
                  </a:lnTo>
                  <a:lnTo>
                    <a:pt x="152" y="10"/>
                  </a:lnTo>
                  <a:lnTo>
                    <a:pt x="152" y="18"/>
                  </a:lnTo>
                  <a:lnTo>
                    <a:pt x="152" y="30"/>
                  </a:lnTo>
                  <a:lnTo>
                    <a:pt x="152" y="30"/>
                  </a:lnTo>
                  <a:lnTo>
                    <a:pt x="150" y="38"/>
                  </a:lnTo>
                  <a:lnTo>
                    <a:pt x="148" y="44"/>
                  </a:lnTo>
                  <a:lnTo>
                    <a:pt x="142" y="50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28" y="54"/>
                  </a:lnTo>
                  <a:lnTo>
                    <a:pt x="116" y="56"/>
                  </a:lnTo>
                  <a:lnTo>
                    <a:pt x="104" y="56"/>
                  </a:lnTo>
                  <a:lnTo>
                    <a:pt x="100" y="54"/>
                  </a:lnTo>
                  <a:lnTo>
                    <a:pt x="96" y="52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2" y="40"/>
                  </a:lnTo>
                  <a:lnTo>
                    <a:pt x="74" y="38"/>
                  </a:lnTo>
                  <a:lnTo>
                    <a:pt x="68" y="40"/>
                  </a:lnTo>
                  <a:lnTo>
                    <a:pt x="62" y="44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0" y="66"/>
                  </a:lnTo>
                  <a:lnTo>
                    <a:pt x="40" y="74"/>
                  </a:lnTo>
                  <a:lnTo>
                    <a:pt x="40" y="80"/>
                  </a:lnTo>
                  <a:lnTo>
                    <a:pt x="44" y="8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8" y="102"/>
                  </a:lnTo>
                  <a:lnTo>
                    <a:pt x="60" y="108"/>
                  </a:lnTo>
                  <a:lnTo>
                    <a:pt x="62" y="116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54" y="130"/>
                  </a:lnTo>
                  <a:lnTo>
                    <a:pt x="48" y="138"/>
                  </a:lnTo>
                  <a:lnTo>
                    <a:pt x="40" y="146"/>
                  </a:lnTo>
                  <a:lnTo>
                    <a:pt x="34" y="150"/>
                  </a:lnTo>
                  <a:lnTo>
                    <a:pt x="32" y="150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12" y="152"/>
                  </a:lnTo>
                  <a:lnTo>
                    <a:pt x="6" y="156"/>
                  </a:lnTo>
                  <a:lnTo>
                    <a:pt x="2" y="162"/>
                  </a:lnTo>
                  <a:lnTo>
                    <a:pt x="0" y="168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200"/>
                  </a:lnTo>
                  <a:lnTo>
                    <a:pt x="6" y="206"/>
                  </a:lnTo>
                  <a:lnTo>
                    <a:pt x="12" y="210"/>
                  </a:lnTo>
                  <a:lnTo>
                    <a:pt x="18" y="210"/>
                  </a:lnTo>
                  <a:lnTo>
                    <a:pt x="32" y="210"/>
                  </a:lnTo>
                  <a:lnTo>
                    <a:pt x="32" y="210"/>
                  </a:lnTo>
                  <a:lnTo>
                    <a:pt x="38" y="212"/>
                  </a:lnTo>
                  <a:lnTo>
                    <a:pt x="46" y="216"/>
                  </a:lnTo>
                  <a:lnTo>
                    <a:pt x="50" y="220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6" y="234"/>
                  </a:lnTo>
                  <a:lnTo>
                    <a:pt x="58" y="246"/>
                  </a:lnTo>
                  <a:lnTo>
                    <a:pt x="58" y="258"/>
                  </a:lnTo>
                  <a:lnTo>
                    <a:pt x="56" y="262"/>
                  </a:lnTo>
                  <a:lnTo>
                    <a:pt x="54" y="266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0" y="280"/>
                  </a:lnTo>
                  <a:lnTo>
                    <a:pt x="40" y="288"/>
                  </a:lnTo>
                  <a:lnTo>
                    <a:pt x="40" y="294"/>
                  </a:lnTo>
                  <a:lnTo>
                    <a:pt x="44" y="300"/>
                  </a:lnTo>
                  <a:lnTo>
                    <a:pt x="62" y="318"/>
                  </a:lnTo>
                  <a:lnTo>
                    <a:pt x="62" y="318"/>
                  </a:lnTo>
                  <a:lnTo>
                    <a:pt x="68" y="322"/>
                  </a:lnTo>
                  <a:lnTo>
                    <a:pt x="74" y="322"/>
                  </a:lnTo>
                  <a:lnTo>
                    <a:pt x="82" y="322"/>
                  </a:lnTo>
                  <a:lnTo>
                    <a:pt x="88" y="318"/>
                  </a:lnTo>
                  <a:lnTo>
                    <a:pt x="96" y="308"/>
                  </a:lnTo>
                  <a:lnTo>
                    <a:pt x="96" y="308"/>
                  </a:lnTo>
                  <a:lnTo>
                    <a:pt x="102" y="304"/>
                  </a:lnTo>
                  <a:lnTo>
                    <a:pt x="110" y="302"/>
                  </a:lnTo>
                  <a:lnTo>
                    <a:pt x="116" y="300"/>
                  </a:lnTo>
                  <a:lnTo>
                    <a:pt x="122" y="302"/>
                  </a:lnTo>
                  <a:lnTo>
                    <a:pt x="122" y="302"/>
                  </a:lnTo>
                  <a:lnTo>
                    <a:pt x="130" y="308"/>
                  </a:lnTo>
                  <a:lnTo>
                    <a:pt x="140" y="314"/>
                  </a:lnTo>
                  <a:lnTo>
                    <a:pt x="148" y="324"/>
                  </a:lnTo>
                  <a:lnTo>
                    <a:pt x="150" y="328"/>
                  </a:lnTo>
                  <a:lnTo>
                    <a:pt x="152" y="332"/>
                  </a:lnTo>
                  <a:lnTo>
                    <a:pt x="152" y="344"/>
                  </a:lnTo>
                  <a:lnTo>
                    <a:pt x="152" y="344"/>
                  </a:lnTo>
                  <a:lnTo>
                    <a:pt x="152" y="350"/>
                  </a:lnTo>
                  <a:lnTo>
                    <a:pt x="156" y="356"/>
                  </a:lnTo>
                  <a:lnTo>
                    <a:pt x="162" y="360"/>
                  </a:lnTo>
                  <a:lnTo>
                    <a:pt x="170" y="362"/>
                  </a:lnTo>
                  <a:lnTo>
                    <a:pt x="194" y="362"/>
                  </a:lnTo>
                  <a:lnTo>
                    <a:pt x="194" y="362"/>
                  </a:lnTo>
                  <a:lnTo>
                    <a:pt x="200" y="360"/>
                  </a:lnTo>
                  <a:lnTo>
                    <a:pt x="206" y="356"/>
                  </a:lnTo>
                  <a:lnTo>
                    <a:pt x="210" y="350"/>
                  </a:lnTo>
                  <a:lnTo>
                    <a:pt x="212" y="344"/>
                  </a:lnTo>
                  <a:lnTo>
                    <a:pt x="212" y="332"/>
                  </a:lnTo>
                  <a:lnTo>
                    <a:pt x="212" y="332"/>
                  </a:lnTo>
                  <a:lnTo>
                    <a:pt x="214" y="324"/>
                  </a:lnTo>
                  <a:lnTo>
                    <a:pt x="216" y="318"/>
                  </a:lnTo>
                  <a:lnTo>
                    <a:pt x="220" y="312"/>
                  </a:lnTo>
                  <a:lnTo>
                    <a:pt x="226" y="308"/>
                  </a:lnTo>
                  <a:lnTo>
                    <a:pt x="226" y="308"/>
                  </a:lnTo>
                  <a:lnTo>
                    <a:pt x="236" y="306"/>
                  </a:lnTo>
                  <a:lnTo>
                    <a:pt x="248" y="304"/>
                  </a:lnTo>
                  <a:lnTo>
                    <a:pt x="258" y="306"/>
                  </a:lnTo>
                  <a:lnTo>
                    <a:pt x="264" y="306"/>
                  </a:lnTo>
                  <a:lnTo>
                    <a:pt x="266" y="308"/>
                  </a:lnTo>
                  <a:lnTo>
                    <a:pt x="276" y="318"/>
                  </a:lnTo>
                  <a:lnTo>
                    <a:pt x="276" y="318"/>
                  </a:lnTo>
                  <a:lnTo>
                    <a:pt x="282" y="322"/>
                  </a:lnTo>
                  <a:lnTo>
                    <a:pt x="288" y="322"/>
                  </a:lnTo>
                  <a:lnTo>
                    <a:pt x="296" y="322"/>
                  </a:lnTo>
                  <a:lnTo>
                    <a:pt x="302" y="318"/>
                  </a:lnTo>
                  <a:lnTo>
                    <a:pt x="318" y="300"/>
                  </a:lnTo>
                  <a:lnTo>
                    <a:pt x="318" y="300"/>
                  </a:lnTo>
                  <a:lnTo>
                    <a:pt x="322" y="294"/>
                  </a:lnTo>
                  <a:lnTo>
                    <a:pt x="324" y="288"/>
                  </a:lnTo>
                  <a:lnTo>
                    <a:pt x="322" y="280"/>
                  </a:lnTo>
                  <a:lnTo>
                    <a:pt x="318" y="274"/>
                  </a:lnTo>
                  <a:lnTo>
                    <a:pt x="310" y="266"/>
                  </a:lnTo>
                  <a:lnTo>
                    <a:pt x="310" y="266"/>
                  </a:lnTo>
                  <a:lnTo>
                    <a:pt x="306" y="260"/>
                  </a:lnTo>
                  <a:lnTo>
                    <a:pt x="302" y="252"/>
                  </a:lnTo>
                  <a:lnTo>
                    <a:pt x="302" y="246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8" y="232"/>
                  </a:lnTo>
                  <a:lnTo>
                    <a:pt x="316" y="222"/>
                  </a:lnTo>
                  <a:lnTo>
                    <a:pt x="324" y="214"/>
                  </a:lnTo>
                  <a:lnTo>
                    <a:pt x="328" y="212"/>
                  </a:lnTo>
                  <a:lnTo>
                    <a:pt x="332" y="210"/>
                  </a:lnTo>
                  <a:lnTo>
                    <a:pt x="344" y="21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9E6257AF-F155-4BA0-A601-0A6923CA6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475" y="1647825"/>
              <a:ext cx="222250" cy="225425"/>
            </a:xfrm>
            <a:custGeom>
              <a:avLst/>
              <a:gdLst>
                <a:gd name="T0" fmla="*/ 140 w 140"/>
                <a:gd name="T1" fmla="*/ 70 h 142"/>
                <a:gd name="T2" fmla="*/ 140 w 140"/>
                <a:gd name="T3" fmla="*/ 70 h 142"/>
                <a:gd name="T4" fmla="*/ 138 w 140"/>
                <a:gd name="T5" fmla="*/ 84 h 142"/>
                <a:gd name="T6" fmla="*/ 134 w 140"/>
                <a:gd name="T7" fmla="*/ 98 h 142"/>
                <a:gd name="T8" fmla="*/ 128 w 140"/>
                <a:gd name="T9" fmla="*/ 110 h 142"/>
                <a:gd name="T10" fmla="*/ 120 w 140"/>
                <a:gd name="T11" fmla="*/ 120 h 142"/>
                <a:gd name="T12" fmla="*/ 110 w 140"/>
                <a:gd name="T13" fmla="*/ 130 h 142"/>
                <a:gd name="T14" fmla="*/ 98 w 140"/>
                <a:gd name="T15" fmla="*/ 136 h 142"/>
                <a:gd name="T16" fmla="*/ 84 w 140"/>
                <a:gd name="T17" fmla="*/ 140 h 142"/>
                <a:gd name="T18" fmla="*/ 70 w 140"/>
                <a:gd name="T19" fmla="*/ 142 h 142"/>
                <a:gd name="T20" fmla="*/ 70 w 140"/>
                <a:gd name="T21" fmla="*/ 142 h 142"/>
                <a:gd name="T22" fmla="*/ 56 w 140"/>
                <a:gd name="T23" fmla="*/ 140 h 142"/>
                <a:gd name="T24" fmla="*/ 42 w 140"/>
                <a:gd name="T25" fmla="*/ 136 h 142"/>
                <a:gd name="T26" fmla="*/ 30 w 140"/>
                <a:gd name="T27" fmla="*/ 130 h 142"/>
                <a:gd name="T28" fmla="*/ 20 w 140"/>
                <a:gd name="T29" fmla="*/ 120 h 142"/>
                <a:gd name="T30" fmla="*/ 12 w 140"/>
                <a:gd name="T31" fmla="*/ 110 h 142"/>
                <a:gd name="T32" fmla="*/ 4 w 140"/>
                <a:gd name="T33" fmla="*/ 98 h 142"/>
                <a:gd name="T34" fmla="*/ 0 w 140"/>
                <a:gd name="T35" fmla="*/ 84 h 142"/>
                <a:gd name="T36" fmla="*/ 0 w 140"/>
                <a:gd name="T37" fmla="*/ 70 h 142"/>
                <a:gd name="T38" fmla="*/ 0 w 140"/>
                <a:gd name="T39" fmla="*/ 70 h 142"/>
                <a:gd name="T40" fmla="*/ 0 w 140"/>
                <a:gd name="T41" fmla="*/ 56 h 142"/>
                <a:gd name="T42" fmla="*/ 4 w 140"/>
                <a:gd name="T43" fmla="*/ 44 h 142"/>
                <a:gd name="T44" fmla="*/ 12 w 140"/>
                <a:gd name="T45" fmla="*/ 32 h 142"/>
                <a:gd name="T46" fmla="*/ 20 w 140"/>
                <a:gd name="T47" fmla="*/ 20 h 142"/>
                <a:gd name="T48" fmla="*/ 30 w 140"/>
                <a:gd name="T49" fmla="*/ 12 h 142"/>
                <a:gd name="T50" fmla="*/ 42 w 140"/>
                <a:gd name="T51" fmla="*/ 6 h 142"/>
                <a:gd name="T52" fmla="*/ 56 w 140"/>
                <a:gd name="T53" fmla="*/ 2 h 142"/>
                <a:gd name="T54" fmla="*/ 70 w 140"/>
                <a:gd name="T55" fmla="*/ 0 h 142"/>
                <a:gd name="T56" fmla="*/ 70 w 140"/>
                <a:gd name="T57" fmla="*/ 0 h 142"/>
                <a:gd name="T58" fmla="*/ 84 w 140"/>
                <a:gd name="T59" fmla="*/ 2 h 142"/>
                <a:gd name="T60" fmla="*/ 98 w 140"/>
                <a:gd name="T61" fmla="*/ 6 h 142"/>
                <a:gd name="T62" fmla="*/ 110 w 140"/>
                <a:gd name="T63" fmla="*/ 12 h 142"/>
                <a:gd name="T64" fmla="*/ 120 w 140"/>
                <a:gd name="T65" fmla="*/ 20 h 142"/>
                <a:gd name="T66" fmla="*/ 128 w 140"/>
                <a:gd name="T67" fmla="*/ 32 h 142"/>
                <a:gd name="T68" fmla="*/ 134 w 140"/>
                <a:gd name="T69" fmla="*/ 44 h 142"/>
                <a:gd name="T70" fmla="*/ 138 w 140"/>
                <a:gd name="T71" fmla="*/ 56 h 142"/>
                <a:gd name="T72" fmla="*/ 140 w 140"/>
                <a:gd name="T73" fmla="*/ 70 h 142"/>
                <a:gd name="T74" fmla="*/ 140 w 140"/>
                <a:gd name="T75" fmla="*/ 7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42">
                  <a:moveTo>
                    <a:pt x="140" y="70"/>
                  </a:moveTo>
                  <a:lnTo>
                    <a:pt x="140" y="70"/>
                  </a:lnTo>
                  <a:lnTo>
                    <a:pt x="138" y="84"/>
                  </a:lnTo>
                  <a:lnTo>
                    <a:pt x="134" y="98"/>
                  </a:lnTo>
                  <a:lnTo>
                    <a:pt x="128" y="110"/>
                  </a:lnTo>
                  <a:lnTo>
                    <a:pt x="120" y="120"/>
                  </a:lnTo>
                  <a:lnTo>
                    <a:pt x="110" y="130"/>
                  </a:lnTo>
                  <a:lnTo>
                    <a:pt x="98" y="136"/>
                  </a:lnTo>
                  <a:lnTo>
                    <a:pt x="84" y="14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56" y="140"/>
                  </a:lnTo>
                  <a:lnTo>
                    <a:pt x="42" y="136"/>
                  </a:lnTo>
                  <a:lnTo>
                    <a:pt x="30" y="130"/>
                  </a:lnTo>
                  <a:lnTo>
                    <a:pt x="20" y="120"/>
                  </a:lnTo>
                  <a:lnTo>
                    <a:pt x="12" y="110"/>
                  </a:lnTo>
                  <a:lnTo>
                    <a:pt x="4" y="98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4" y="44"/>
                  </a:lnTo>
                  <a:lnTo>
                    <a:pt x="12" y="32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4" y="2"/>
                  </a:lnTo>
                  <a:lnTo>
                    <a:pt x="98" y="6"/>
                  </a:lnTo>
                  <a:lnTo>
                    <a:pt x="110" y="12"/>
                  </a:lnTo>
                  <a:lnTo>
                    <a:pt x="120" y="20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8" y="56"/>
                  </a:lnTo>
                  <a:lnTo>
                    <a:pt x="140" y="70"/>
                  </a:lnTo>
                  <a:lnTo>
                    <a:pt x="140" y="7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4DFED622-B152-4ACF-A7C0-BE77212CC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25" y="1174750"/>
              <a:ext cx="301625" cy="304800"/>
            </a:xfrm>
            <a:custGeom>
              <a:avLst/>
              <a:gdLst>
                <a:gd name="T0" fmla="*/ 184 w 190"/>
                <a:gd name="T1" fmla="*/ 112 h 192"/>
                <a:gd name="T2" fmla="*/ 190 w 190"/>
                <a:gd name="T3" fmla="*/ 102 h 192"/>
                <a:gd name="T4" fmla="*/ 190 w 190"/>
                <a:gd name="T5" fmla="*/ 86 h 192"/>
                <a:gd name="T6" fmla="*/ 182 w 190"/>
                <a:gd name="T7" fmla="*/ 80 h 192"/>
                <a:gd name="T8" fmla="*/ 168 w 190"/>
                <a:gd name="T9" fmla="*/ 78 h 192"/>
                <a:gd name="T10" fmla="*/ 162 w 190"/>
                <a:gd name="T11" fmla="*/ 72 h 192"/>
                <a:gd name="T12" fmla="*/ 162 w 190"/>
                <a:gd name="T13" fmla="*/ 52 h 192"/>
                <a:gd name="T14" fmla="*/ 170 w 190"/>
                <a:gd name="T15" fmla="*/ 44 h 192"/>
                <a:gd name="T16" fmla="*/ 168 w 190"/>
                <a:gd name="T17" fmla="*/ 34 h 192"/>
                <a:gd name="T18" fmla="*/ 156 w 190"/>
                <a:gd name="T19" fmla="*/ 22 h 192"/>
                <a:gd name="T20" fmla="*/ 144 w 190"/>
                <a:gd name="T21" fmla="*/ 24 h 192"/>
                <a:gd name="T22" fmla="*/ 134 w 190"/>
                <a:gd name="T23" fmla="*/ 32 h 192"/>
                <a:gd name="T24" fmla="*/ 126 w 190"/>
                <a:gd name="T25" fmla="*/ 32 h 192"/>
                <a:gd name="T26" fmla="*/ 112 w 190"/>
                <a:gd name="T27" fmla="*/ 16 h 192"/>
                <a:gd name="T28" fmla="*/ 110 w 190"/>
                <a:gd name="T29" fmla="*/ 6 h 192"/>
                <a:gd name="T30" fmla="*/ 102 w 190"/>
                <a:gd name="T31" fmla="*/ 0 h 192"/>
                <a:gd name="T32" fmla="*/ 86 w 190"/>
                <a:gd name="T33" fmla="*/ 2 h 192"/>
                <a:gd name="T34" fmla="*/ 80 w 190"/>
                <a:gd name="T35" fmla="*/ 10 h 192"/>
                <a:gd name="T36" fmla="*/ 78 w 190"/>
                <a:gd name="T37" fmla="*/ 24 h 192"/>
                <a:gd name="T38" fmla="*/ 72 w 190"/>
                <a:gd name="T39" fmla="*/ 28 h 192"/>
                <a:gd name="T40" fmla="*/ 50 w 190"/>
                <a:gd name="T41" fmla="*/ 28 h 192"/>
                <a:gd name="T42" fmla="*/ 42 w 190"/>
                <a:gd name="T43" fmla="*/ 22 h 192"/>
                <a:gd name="T44" fmla="*/ 32 w 190"/>
                <a:gd name="T45" fmla="*/ 24 h 192"/>
                <a:gd name="T46" fmla="*/ 22 w 190"/>
                <a:gd name="T47" fmla="*/ 36 h 192"/>
                <a:gd name="T48" fmla="*/ 24 w 190"/>
                <a:gd name="T49" fmla="*/ 46 h 192"/>
                <a:gd name="T50" fmla="*/ 32 w 190"/>
                <a:gd name="T51" fmla="*/ 58 h 192"/>
                <a:gd name="T52" fmla="*/ 32 w 190"/>
                <a:gd name="T53" fmla="*/ 66 h 192"/>
                <a:gd name="T54" fmla="*/ 16 w 190"/>
                <a:gd name="T55" fmla="*/ 80 h 192"/>
                <a:gd name="T56" fmla="*/ 6 w 190"/>
                <a:gd name="T57" fmla="*/ 80 h 192"/>
                <a:gd name="T58" fmla="*/ 0 w 190"/>
                <a:gd name="T59" fmla="*/ 90 h 192"/>
                <a:gd name="T60" fmla="*/ 0 w 190"/>
                <a:gd name="T61" fmla="*/ 106 h 192"/>
                <a:gd name="T62" fmla="*/ 10 w 190"/>
                <a:gd name="T63" fmla="*/ 112 h 192"/>
                <a:gd name="T64" fmla="*/ 24 w 190"/>
                <a:gd name="T65" fmla="*/ 114 h 192"/>
                <a:gd name="T66" fmla="*/ 28 w 190"/>
                <a:gd name="T67" fmla="*/ 120 h 192"/>
                <a:gd name="T68" fmla="*/ 28 w 190"/>
                <a:gd name="T69" fmla="*/ 140 h 192"/>
                <a:gd name="T70" fmla="*/ 22 w 190"/>
                <a:gd name="T71" fmla="*/ 148 h 192"/>
                <a:gd name="T72" fmla="*/ 24 w 190"/>
                <a:gd name="T73" fmla="*/ 158 h 192"/>
                <a:gd name="T74" fmla="*/ 36 w 190"/>
                <a:gd name="T75" fmla="*/ 170 h 192"/>
                <a:gd name="T76" fmla="*/ 46 w 190"/>
                <a:gd name="T77" fmla="*/ 168 h 192"/>
                <a:gd name="T78" fmla="*/ 58 w 190"/>
                <a:gd name="T79" fmla="*/ 160 h 192"/>
                <a:gd name="T80" fmla="*/ 64 w 190"/>
                <a:gd name="T81" fmla="*/ 160 h 192"/>
                <a:gd name="T82" fmla="*/ 80 w 190"/>
                <a:gd name="T83" fmla="*/ 176 h 192"/>
                <a:gd name="T84" fmla="*/ 80 w 190"/>
                <a:gd name="T85" fmla="*/ 186 h 192"/>
                <a:gd name="T86" fmla="*/ 90 w 190"/>
                <a:gd name="T87" fmla="*/ 192 h 192"/>
                <a:gd name="T88" fmla="*/ 106 w 190"/>
                <a:gd name="T89" fmla="*/ 190 h 192"/>
                <a:gd name="T90" fmla="*/ 112 w 190"/>
                <a:gd name="T91" fmla="*/ 182 h 192"/>
                <a:gd name="T92" fmla="*/ 114 w 190"/>
                <a:gd name="T93" fmla="*/ 168 h 192"/>
                <a:gd name="T94" fmla="*/ 120 w 190"/>
                <a:gd name="T95" fmla="*/ 164 h 192"/>
                <a:gd name="T96" fmla="*/ 140 w 190"/>
                <a:gd name="T97" fmla="*/ 164 h 192"/>
                <a:gd name="T98" fmla="*/ 148 w 190"/>
                <a:gd name="T99" fmla="*/ 170 h 192"/>
                <a:gd name="T100" fmla="*/ 158 w 190"/>
                <a:gd name="T101" fmla="*/ 168 h 192"/>
                <a:gd name="T102" fmla="*/ 170 w 190"/>
                <a:gd name="T103" fmla="*/ 156 h 192"/>
                <a:gd name="T104" fmla="*/ 168 w 190"/>
                <a:gd name="T105" fmla="*/ 146 h 192"/>
                <a:gd name="T106" fmla="*/ 160 w 190"/>
                <a:gd name="T107" fmla="*/ 134 h 192"/>
                <a:gd name="T108" fmla="*/ 160 w 190"/>
                <a:gd name="T109" fmla="*/ 126 h 192"/>
                <a:gd name="T110" fmla="*/ 174 w 190"/>
                <a:gd name="T111" fmla="*/ 11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0" h="192">
                  <a:moveTo>
                    <a:pt x="182" y="112"/>
                  </a:moveTo>
                  <a:lnTo>
                    <a:pt x="182" y="112"/>
                  </a:lnTo>
                  <a:lnTo>
                    <a:pt x="184" y="112"/>
                  </a:lnTo>
                  <a:lnTo>
                    <a:pt x="188" y="110"/>
                  </a:lnTo>
                  <a:lnTo>
                    <a:pt x="190" y="106"/>
                  </a:lnTo>
                  <a:lnTo>
                    <a:pt x="190" y="102"/>
                  </a:lnTo>
                  <a:lnTo>
                    <a:pt x="190" y="90"/>
                  </a:lnTo>
                  <a:lnTo>
                    <a:pt x="190" y="90"/>
                  </a:lnTo>
                  <a:lnTo>
                    <a:pt x="190" y="86"/>
                  </a:lnTo>
                  <a:lnTo>
                    <a:pt x="188" y="82"/>
                  </a:lnTo>
                  <a:lnTo>
                    <a:pt x="184" y="80"/>
                  </a:lnTo>
                  <a:lnTo>
                    <a:pt x="182" y="80"/>
                  </a:lnTo>
                  <a:lnTo>
                    <a:pt x="174" y="80"/>
                  </a:lnTo>
                  <a:lnTo>
                    <a:pt x="174" y="80"/>
                  </a:lnTo>
                  <a:lnTo>
                    <a:pt x="168" y="78"/>
                  </a:lnTo>
                  <a:lnTo>
                    <a:pt x="164" y="76"/>
                  </a:lnTo>
                  <a:lnTo>
                    <a:pt x="162" y="72"/>
                  </a:lnTo>
                  <a:lnTo>
                    <a:pt x="162" y="72"/>
                  </a:lnTo>
                  <a:lnTo>
                    <a:pt x="160" y="62"/>
                  </a:lnTo>
                  <a:lnTo>
                    <a:pt x="160" y="56"/>
                  </a:lnTo>
                  <a:lnTo>
                    <a:pt x="162" y="52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70" y="44"/>
                  </a:lnTo>
                  <a:lnTo>
                    <a:pt x="170" y="40"/>
                  </a:lnTo>
                  <a:lnTo>
                    <a:pt x="170" y="36"/>
                  </a:lnTo>
                  <a:lnTo>
                    <a:pt x="168" y="34"/>
                  </a:lnTo>
                  <a:lnTo>
                    <a:pt x="158" y="24"/>
                  </a:lnTo>
                  <a:lnTo>
                    <a:pt x="158" y="24"/>
                  </a:lnTo>
                  <a:lnTo>
                    <a:pt x="156" y="22"/>
                  </a:lnTo>
                  <a:lnTo>
                    <a:pt x="152" y="22"/>
                  </a:lnTo>
                  <a:lnTo>
                    <a:pt x="148" y="22"/>
                  </a:lnTo>
                  <a:lnTo>
                    <a:pt x="144" y="24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34" y="32"/>
                  </a:lnTo>
                  <a:lnTo>
                    <a:pt x="130" y="32"/>
                  </a:lnTo>
                  <a:lnTo>
                    <a:pt x="126" y="32"/>
                  </a:lnTo>
                  <a:lnTo>
                    <a:pt x="126" y="32"/>
                  </a:lnTo>
                  <a:lnTo>
                    <a:pt x="118" y="26"/>
                  </a:lnTo>
                  <a:lnTo>
                    <a:pt x="114" y="22"/>
                  </a:lnTo>
                  <a:lnTo>
                    <a:pt x="112" y="16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6" y="2"/>
                  </a:lnTo>
                  <a:lnTo>
                    <a:pt x="102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4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0" y="28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2" y="44"/>
                  </a:lnTo>
                  <a:lnTo>
                    <a:pt x="24" y="46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2" y="58"/>
                  </a:lnTo>
                  <a:lnTo>
                    <a:pt x="32" y="62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26" y="74"/>
                  </a:lnTo>
                  <a:lnTo>
                    <a:pt x="20" y="78"/>
                  </a:lnTo>
                  <a:lnTo>
                    <a:pt x="16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6" y="80"/>
                  </a:lnTo>
                  <a:lnTo>
                    <a:pt x="2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6" y="112"/>
                  </a:lnTo>
                  <a:lnTo>
                    <a:pt x="10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24" y="114"/>
                  </a:lnTo>
                  <a:lnTo>
                    <a:pt x="26" y="116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30" y="130"/>
                  </a:lnTo>
                  <a:lnTo>
                    <a:pt x="30" y="136"/>
                  </a:lnTo>
                  <a:lnTo>
                    <a:pt x="28" y="140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2" y="148"/>
                  </a:lnTo>
                  <a:lnTo>
                    <a:pt x="20" y="152"/>
                  </a:lnTo>
                  <a:lnTo>
                    <a:pt x="22" y="156"/>
                  </a:lnTo>
                  <a:lnTo>
                    <a:pt x="24" y="158"/>
                  </a:lnTo>
                  <a:lnTo>
                    <a:pt x="32" y="168"/>
                  </a:lnTo>
                  <a:lnTo>
                    <a:pt x="32" y="168"/>
                  </a:lnTo>
                  <a:lnTo>
                    <a:pt x="36" y="170"/>
                  </a:lnTo>
                  <a:lnTo>
                    <a:pt x="40" y="170"/>
                  </a:lnTo>
                  <a:lnTo>
                    <a:pt x="42" y="170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8" y="160"/>
                  </a:lnTo>
                  <a:lnTo>
                    <a:pt x="62" y="160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74" y="166"/>
                  </a:lnTo>
                  <a:lnTo>
                    <a:pt x="78" y="170"/>
                  </a:lnTo>
                  <a:lnTo>
                    <a:pt x="80" y="176"/>
                  </a:lnTo>
                  <a:lnTo>
                    <a:pt x="80" y="182"/>
                  </a:lnTo>
                  <a:lnTo>
                    <a:pt x="80" y="182"/>
                  </a:lnTo>
                  <a:lnTo>
                    <a:pt x="80" y="186"/>
                  </a:lnTo>
                  <a:lnTo>
                    <a:pt x="82" y="188"/>
                  </a:lnTo>
                  <a:lnTo>
                    <a:pt x="86" y="190"/>
                  </a:lnTo>
                  <a:lnTo>
                    <a:pt x="90" y="192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6" y="190"/>
                  </a:lnTo>
                  <a:lnTo>
                    <a:pt x="108" y="188"/>
                  </a:lnTo>
                  <a:lnTo>
                    <a:pt x="110" y="186"/>
                  </a:lnTo>
                  <a:lnTo>
                    <a:pt x="112" y="182"/>
                  </a:lnTo>
                  <a:lnTo>
                    <a:pt x="112" y="176"/>
                  </a:lnTo>
                  <a:lnTo>
                    <a:pt x="112" y="176"/>
                  </a:lnTo>
                  <a:lnTo>
                    <a:pt x="114" y="168"/>
                  </a:lnTo>
                  <a:lnTo>
                    <a:pt x="116" y="164"/>
                  </a:lnTo>
                  <a:lnTo>
                    <a:pt x="120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36" y="162"/>
                  </a:lnTo>
                  <a:lnTo>
                    <a:pt x="140" y="164"/>
                  </a:lnTo>
                  <a:lnTo>
                    <a:pt x="144" y="168"/>
                  </a:lnTo>
                  <a:lnTo>
                    <a:pt x="144" y="168"/>
                  </a:lnTo>
                  <a:lnTo>
                    <a:pt x="148" y="170"/>
                  </a:lnTo>
                  <a:lnTo>
                    <a:pt x="152" y="170"/>
                  </a:lnTo>
                  <a:lnTo>
                    <a:pt x="156" y="170"/>
                  </a:lnTo>
                  <a:lnTo>
                    <a:pt x="158" y="168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70" y="156"/>
                  </a:lnTo>
                  <a:lnTo>
                    <a:pt x="170" y="152"/>
                  </a:lnTo>
                  <a:lnTo>
                    <a:pt x="170" y="148"/>
                  </a:lnTo>
                  <a:lnTo>
                    <a:pt x="168" y="146"/>
                  </a:lnTo>
                  <a:lnTo>
                    <a:pt x="162" y="140"/>
                  </a:lnTo>
                  <a:lnTo>
                    <a:pt x="162" y="140"/>
                  </a:lnTo>
                  <a:lnTo>
                    <a:pt x="160" y="134"/>
                  </a:lnTo>
                  <a:lnTo>
                    <a:pt x="158" y="130"/>
                  </a:lnTo>
                  <a:lnTo>
                    <a:pt x="160" y="126"/>
                  </a:lnTo>
                  <a:lnTo>
                    <a:pt x="160" y="126"/>
                  </a:lnTo>
                  <a:lnTo>
                    <a:pt x="166" y="118"/>
                  </a:lnTo>
                  <a:lnTo>
                    <a:pt x="170" y="114"/>
                  </a:lnTo>
                  <a:lnTo>
                    <a:pt x="174" y="112"/>
                  </a:lnTo>
                  <a:lnTo>
                    <a:pt x="182" y="11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9">
              <a:extLst>
                <a:ext uri="{FF2B5EF4-FFF2-40B4-BE49-F238E27FC236}">
                  <a16:creationId xmlns:a16="http://schemas.microsoft.com/office/drawing/2014/main" id="{67A6D398-E05E-4D34-9E78-3B4EDB3091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2750" y="1175339"/>
              <a:ext cx="263524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10">
              <a:extLst>
                <a:ext uri="{FF2B5EF4-FFF2-40B4-BE49-F238E27FC236}">
                  <a16:creationId xmlns:a16="http://schemas.microsoft.com/office/drawing/2014/main" id="{2C86A9C6-C11C-43F1-A7E4-777F9C8145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2750" y="1461088"/>
              <a:ext cx="123826" cy="34924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1">
              <a:extLst>
                <a:ext uri="{FF2B5EF4-FFF2-40B4-BE49-F238E27FC236}">
                  <a16:creationId xmlns:a16="http://schemas.microsoft.com/office/drawing/2014/main" id="{932985F0-F64E-4EA6-82F1-4606C9859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0" y="1546225"/>
              <a:ext cx="263525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2">
              <a:extLst>
                <a:ext uri="{FF2B5EF4-FFF2-40B4-BE49-F238E27FC236}">
                  <a16:creationId xmlns:a16="http://schemas.microsoft.com/office/drawing/2014/main" id="{F71187D4-6F1A-498E-AE2D-3F173E69D6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6576" y="1270588"/>
              <a:ext cx="139701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3">
              <a:extLst>
                <a:ext uri="{FF2B5EF4-FFF2-40B4-BE49-F238E27FC236}">
                  <a16:creationId xmlns:a16="http://schemas.microsoft.com/office/drawing/2014/main" id="{92348694-B159-4109-BE9B-FE72811678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6576" y="1365839"/>
              <a:ext cx="139701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4">
              <a:extLst>
                <a:ext uri="{FF2B5EF4-FFF2-40B4-BE49-F238E27FC236}">
                  <a16:creationId xmlns:a16="http://schemas.microsoft.com/office/drawing/2014/main" id="{EB404693-FE42-4308-BA1C-9A157673F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75" y="1641475"/>
              <a:ext cx="139700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674C8CCD-35B6-4A06-86E8-E3FD056A2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75" y="1736725"/>
              <a:ext cx="139700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16">
              <a:extLst>
                <a:ext uri="{FF2B5EF4-FFF2-40B4-BE49-F238E27FC236}">
                  <a16:creationId xmlns:a16="http://schemas.microsoft.com/office/drawing/2014/main" id="{E7EBE2AA-8FD0-475B-B736-09E1127C8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0" y="1831975"/>
              <a:ext cx="117475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19">
              <a:extLst>
                <a:ext uri="{FF2B5EF4-FFF2-40B4-BE49-F238E27FC236}">
                  <a16:creationId xmlns:a16="http://schemas.microsoft.com/office/drawing/2014/main" id="{FEA1B79A-DE80-42C3-B5A0-59E610048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0" y="1831975"/>
              <a:ext cx="117475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0">
              <a:extLst>
                <a:ext uri="{FF2B5EF4-FFF2-40B4-BE49-F238E27FC236}">
                  <a16:creationId xmlns:a16="http://schemas.microsoft.com/office/drawing/2014/main" id="{3D176980-E05B-4B4D-883E-C392F714E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0" y="1927225"/>
              <a:ext cx="238125" cy="34925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21">
              <a:extLst>
                <a:ext uri="{FF2B5EF4-FFF2-40B4-BE49-F238E27FC236}">
                  <a16:creationId xmlns:a16="http://schemas.microsoft.com/office/drawing/2014/main" id="{40BBC9CE-629B-4265-AF63-7F15AB94A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2000" y="1016000"/>
              <a:ext cx="82867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2">
              <a:extLst>
                <a:ext uri="{FF2B5EF4-FFF2-40B4-BE49-F238E27FC236}">
                  <a16:creationId xmlns:a16="http://schemas.microsoft.com/office/drawing/2014/main" id="{40A90EFA-52FD-48A8-B2FE-1B829E05E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892175"/>
              <a:ext cx="47625" cy="47625"/>
            </a:xfrm>
            <a:prstGeom prst="rect">
              <a:avLst/>
            </a:prstGeom>
            <a:solidFill>
              <a:srgbClr val="5567AF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D659C33B-0FD9-48AA-9741-D2030D985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00" y="892175"/>
              <a:ext cx="47625" cy="47625"/>
            </a:xfrm>
            <a:prstGeom prst="rect">
              <a:avLst/>
            </a:prstGeom>
            <a:solidFill>
              <a:srgbClr val="5567AF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4">
              <a:extLst>
                <a:ext uri="{FF2B5EF4-FFF2-40B4-BE49-F238E27FC236}">
                  <a16:creationId xmlns:a16="http://schemas.microsoft.com/office/drawing/2014/main" id="{D16663CD-88D8-410F-87A3-0920D3F23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275" y="892175"/>
              <a:ext cx="47625" cy="47625"/>
            </a:xfrm>
            <a:prstGeom prst="rect">
              <a:avLst/>
            </a:prstGeom>
            <a:solidFill>
              <a:srgbClr val="5567AF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EA9188B4-1016-4893-A0B3-264B1D74E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825" y="1292225"/>
              <a:ext cx="73025" cy="73025"/>
            </a:xfrm>
            <a:custGeom>
              <a:avLst/>
              <a:gdLst>
                <a:gd name="T0" fmla="*/ 46 w 46"/>
                <a:gd name="T1" fmla="*/ 22 h 46"/>
                <a:gd name="T2" fmla="*/ 46 w 46"/>
                <a:gd name="T3" fmla="*/ 22 h 46"/>
                <a:gd name="T4" fmla="*/ 44 w 46"/>
                <a:gd name="T5" fmla="*/ 32 h 46"/>
                <a:gd name="T6" fmla="*/ 38 w 46"/>
                <a:gd name="T7" fmla="*/ 38 h 46"/>
                <a:gd name="T8" fmla="*/ 32 w 46"/>
                <a:gd name="T9" fmla="*/ 44 h 46"/>
                <a:gd name="T10" fmla="*/ 22 w 46"/>
                <a:gd name="T11" fmla="*/ 46 h 46"/>
                <a:gd name="T12" fmla="*/ 22 w 46"/>
                <a:gd name="T13" fmla="*/ 46 h 46"/>
                <a:gd name="T14" fmla="*/ 14 w 46"/>
                <a:gd name="T15" fmla="*/ 44 h 46"/>
                <a:gd name="T16" fmla="*/ 6 w 46"/>
                <a:gd name="T17" fmla="*/ 38 h 46"/>
                <a:gd name="T18" fmla="*/ 2 w 46"/>
                <a:gd name="T19" fmla="*/ 32 h 46"/>
                <a:gd name="T20" fmla="*/ 0 w 46"/>
                <a:gd name="T21" fmla="*/ 22 h 46"/>
                <a:gd name="T22" fmla="*/ 0 w 46"/>
                <a:gd name="T23" fmla="*/ 22 h 46"/>
                <a:gd name="T24" fmla="*/ 2 w 46"/>
                <a:gd name="T25" fmla="*/ 14 h 46"/>
                <a:gd name="T26" fmla="*/ 6 w 46"/>
                <a:gd name="T27" fmla="*/ 6 h 46"/>
                <a:gd name="T28" fmla="*/ 14 w 46"/>
                <a:gd name="T29" fmla="*/ 2 h 46"/>
                <a:gd name="T30" fmla="*/ 22 w 46"/>
                <a:gd name="T31" fmla="*/ 0 h 46"/>
                <a:gd name="T32" fmla="*/ 22 w 46"/>
                <a:gd name="T33" fmla="*/ 0 h 46"/>
                <a:gd name="T34" fmla="*/ 32 w 46"/>
                <a:gd name="T35" fmla="*/ 2 h 46"/>
                <a:gd name="T36" fmla="*/ 38 w 46"/>
                <a:gd name="T37" fmla="*/ 6 h 46"/>
                <a:gd name="T38" fmla="*/ 44 w 46"/>
                <a:gd name="T39" fmla="*/ 14 h 46"/>
                <a:gd name="T40" fmla="*/ 46 w 46"/>
                <a:gd name="T41" fmla="*/ 22 h 46"/>
                <a:gd name="T42" fmla="*/ 46 w 46"/>
                <a:gd name="T4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46" y="22"/>
                  </a:moveTo>
                  <a:lnTo>
                    <a:pt x="46" y="22"/>
                  </a:lnTo>
                  <a:lnTo>
                    <a:pt x="44" y="32"/>
                  </a:lnTo>
                  <a:lnTo>
                    <a:pt x="38" y="38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5567AF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28A3E94-1880-4331-BE21-D4C6E67A39EB}"/>
              </a:ext>
            </a:extLst>
          </p:cNvPr>
          <p:cNvGrpSpPr/>
          <p:nvPr/>
        </p:nvGrpSpPr>
        <p:grpSpPr>
          <a:xfrm>
            <a:off x="5491715" y="973998"/>
            <a:ext cx="295592" cy="294677"/>
            <a:chOff x="6423025" y="2190750"/>
            <a:chExt cx="1025525" cy="1022350"/>
          </a:xfrm>
        </p:grpSpPr>
        <p:sp>
          <p:nvSpPr>
            <p:cNvPr id="90" name="Freeform 45">
              <a:extLst>
                <a:ext uri="{FF2B5EF4-FFF2-40B4-BE49-F238E27FC236}">
                  <a16:creationId xmlns:a16="http://schemas.microsoft.com/office/drawing/2014/main" id="{4CDFDBC0-ECF9-421A-AEE2-73E5FDAE6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3025" y="2190750"/>
              <a:ext cx="1025525" cy="1022350"/>
            </a:xfrm>
            <a:custGeom>
              <a:avLst/>
              <a:gdLst>
                <a:gd name="T0" fmla="*/ 646 w 646"/>
                <a:gd name="T1" fmla="*/ 322 h 644"/>
                <a:gd name="T2" fmla="*/ 638 w 646"/>
                <a:gd name="T3" fmla="*/ 386 h 644"/>
                <a:gd name="T4" fmla="*/ 620 w 646"/>
                <a:gd name="T5" fmla="*/ 448 h 644"/>
                <a:gd name="T6" fmla="*/ 590 w 646"/>
                <a:gd name="T7" fmla="*/ 502 h 644"/>
                <a:gd name="T8" fmla="*/ 550 w 646"/>
                <a:gd name="T9" fmla="*/ 550 h 644"/>
                <a:gd name="T10" fmla="*/ 504 w 646"/>
                <a:gd name="T11" fmla="*/ 590 h 644"/>
                <a:gd name="T12" fmla="*/ 448 w 646"/>
                <a:gd name="T13" fmla="*/ 618 h 644"/>
                <a:gd name="T14" fmla="*/ 388 w 646"/>
                <a:gd name="T15" fmla="*/ 638 h 644"/>
                <a:gd name="T16" fmla="*/ 322 w 646"/>
                <a:gd name="T17" fmla="*/ 644 h 644"/>
                <a:gd name="T18" fmla="*/ 290 w 646"/>
                <a:gd name="T19" fmla="*/ 642 h 644"/>
                <a:gd name="T20" fmla="*/ 226 w 646"/>
                <a:gd name="T21" fmla="*/ 630 h 644"/>
                <a:gd name="T22" fmla="*/ 170 w 646"/>
                <a:gd name="T23" fmla="*/ 606 h 644"/>
                <a:gd name="T24" fmla="*/ 118 w 646"/>
                <a:gd name="T25" fmla="*/ 570 h 644"/>
                <a:gd name="T26" fmla="*/ 74 w 646"/>
                <a:gd name="T27" fmla="*/ 526 h 644"/>
                <a:gd name="T28" fmla="*/ 40 w 646"/>
                <a:gd name="T29" fmla="*/ 476 h 644"/>
                <a:gd name="T30" fmla="*/ 14 w 646"/>
                <a:gd name="T31" fmla="*/ 418 h 644"/>
                <a:gd name="T32" fmla="*/ 2 w 646"/>
                <a:gd name="T33" fmla="*/ 354 h 644"/>
                <a:gd name="T34" fmla="*/ 0 w 646"/>
                <a:gd name="T35" fmla="*/ 322 h 644"/>
                <a:gd name="T36" fmla="*/ 6 w 646"/>
                <a:gd name="T37" fmla="*/ 256 h 644"/>
                <a:gd name="T38" fmla="*/ 26 w 646"/>
                <a:gd name="T39" fmla="*/ 196 h 644"/>
                <a:gd name="T40" fmla="*/ 56 w 646"/>
                <a:gd name="T41" fmla="*/ 142 h 644"/>
                <a:gd name="T42" fmla="*/ 94 w 646"/>
                <a:gd name="T43" fmla="*/ 94 h 644"/>
                <a:gd name="T44" fmla="*/ 142 w 646"/>
                <a:gd name="T45" fmla="*/ 54 h 644"/>
                <a:gd name="T46" fmla="*/ 198 w 646"/>
                <a:gd name="T47" fmla="*/ 24 h 644"/>
                <a:gd name="T48" fmla="*/ 258 w 646"/>
                <a:gd name="T49" fmla="*/ 6 h 644"/>
                <a:gd name="T50" fmla="*/ 322 w 646"/>
                <a:gd name="T51" fmla="*/ 0 h 644"/>
                <a:gd name="T52" fmla="*/ 356 w 646"/>
                <a:gd name="T53" fmla="*/ 0 h 644"/>
                <a:gd name="T54" fmla="*/ 418 w 646"/>
                <a:gd name="T55" fmla="*/ 14 h 644"/>
                <a:gd name="T56" fmla="*/ 476 w 646"/>
                <a:gd name="T57" fmla="*/ 38 h 644"/>
                <a:gd name="T58" fmla="*/ 528 w 646"/>
                <a:gd name="T59" fmla="*/ 72 h 644"/>
                <a:gd name="T60" fmla="*/ 572 w 646"/>
                <a:gd name="T61" fmla="*/ 116 h 644"/>
                <a:gd name="T62" fmla="*/ 606 w 646"/>
                <a:gd name="T63" fmla="*/ 168 h 644"/>
                <a:gd name="T64" fmla="*/ 630 w 646"/>
                <a:gd name="T65" fmla="*/ 226 h 644"/>
                <a:gd name="T66" fmla="*/ 644 w 646"/>
                <a:gd name="T67" fmla="*/ 288 h 644"/>
                <a:gd name="T68" fmla="*/ 646 w 646"/>
                <a:gd name="T69" fmla="*/ 322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6" h="644">
                  <a:moveTo>
                    <a:pt x="646" y="322"/>
                  </a:moveTo>
                  <a:lnTo>
                    <a:pt x="646" y="322"/>
                  </a:lnTo>
                  <a:lnTo>
                    <a:pt x="644" y="354"/>
                  </a:lnTo>
                  <a:lnTo>
                    <a:pt x="638" y="386"/>
                  </a:lnTo>
                  <a:lnTo>
                    <a:pt x="630" y="418"/>
                  </a:lnTo>
                  <a:lnTo>
                    <a:pt x="620" y="448"/>
                  </a:lnTo>
                  <a:lnTo>
                    <a:pt x="606" y="476"/>
                  </a:lnTo>
                  <a:lnTo>
                    <a:pt x="590" y="502"/>
                  </a:lnTo>
                  <a:lnTo>
                    <a:pt x="572" y="526"/>
                  </a:lnTo>
                  <a:lnTo>
                    <a:pt x="550" y="550"/>
                  </a:lnTo>
                  <a:lnTo>
                    <a:pt x="528" y="570"/>
                  </a:lnTo>
                  <a:lnTo>
                    <a:pt x="504" y="590"/>
                  </a:lnTo>
                  <a:lnTo>
                    <a:pt x="476" y="606"/>
                  </a:lnTo>
                  <a:lnTo>
                    <a:pt x="448" y="618"/>
                  </a:lnTo>
                  <a:lnTo>
                    <a:pt x="418" y="630"/>
                  </a:lnTo>
                  <a:lnTo>
                    <a:pt x="388" y="638"/>
                  </a:lnTo>
                  <a:lnTo>
                    <a:pt x="356" y="642"/>
                  </a:lnTo>
                  <a:lnTo>
                    <a:pt x="322" y="644"/>
                  </a:lnTo>
                  <a:lnTo>
                    <a:pt x="322" y="644"/>
                  </a:lnTo>
                  <a:lnTo>
                    <a:pt x="290" y="642"/>
                  </a:lnTo>
                  <a:lnTo>
                    <a:pt x="258" y="638"/>
                  </a:lnTo>
                  <a:lnTo>
                    <a:pt x="226" y="630"/>
                  </a:lnTo>
                  <a:lnTo>
                    <a:pt x="198" y="618"/>
                  </a:lnTo>
                  <a:lnTo>
                    <a:pt x="170" y="606"/>
                  </a:lnTo>
                  <a:lnTo>
                    <a:pt x="142" y="590"/>
                  </a:lnTo>
                  <a:lnTo>
                    <a:pt x="118" y="570"/>
                  </a:lnTo>
                  <a:lnTo>
                    <a:pt x="94" y="550"/>
                  </a:lnTo>
                  <a:lnTo>
                    <a:pt x="74" y="526"/>
                  </a:lnTo>
                  <a:lnTo>
                    <a:pt x="56" y="502"/>
                  </a:lnTo>
                  <a:lnTo>
                    <a:pt x="40" y="476"/>
                  </a:lnTo>
                  <a:lnTo>
                    <a:pt x="26" y="448"/>
                  </a:lnTo>
                  <a:lnTo>
                    <a:pt x="14" y="418"/>
                  </a:lnTo>
                  <a:lnTo>
                    <a:pt x="6" y="386"/>
                  </a:lnTo>
                  <a:lnTo>
                    <a:pt x="2" y="354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288"/>
                  </a:lnTo>
                  <a:lnTo>
                    <a:pt x="6" y="256"/>
                  </a:lnTo>
                  <a:lnTo>
                    <a:pt x="14" y="226"/>
                  </a:lnTo>
                  <a:lnTo>
                    <a:pt x="26" y="196"/>
                  </a:lnTo>
                  <a:lnTo>
                    <a:pt x="40" y="168"/>
                  </a:lnTo>
                  <a:lnTo>
                    <a:pt x="56" y="142"/>
                  </a:lnTo>
                  <a:lnTo>
                    <a:pt x="74" y="116"/>
                  </a:lnTo>
                  <a:lnTo>
                    <a:pt x="94" y="94"/>
                  </a:lnTo>
                  <a:lnTo>
                    <a:pt x="118" y="72"/>
                  </a:lnTo>
                  <a:lnTo>
                    <a:pt x="142" y="54"/>
                  </a:lnTo>
                  <a:lnTo>
                    <a:pt x="170" y="38"/>
                  </a:lnTo>
                  <a:lnTo>
                    <a:pt x="198" y="24"/>
                  </a:lnTo>
                  <a:lnTo>
                    <a:pt x="226" y="14"/>
                  </a:lnTo>
                  <a:lnTo>
                    <a:pt x="258" y="6"/>
                  </a:lnTo>
                  <a:lnTo>
                    <a:pt x="290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56" y="0"/>
                  </a:lnTo>
                  <a:lnTo>
                    <a:pt x="388" y="6"/>
                  </a:lnTo>
                  <a:lnTo>
                    <a:pt x="418" y="14"/>
                  </a:lnTo>
                  <a:lnTo>
                    <a:pt x="448" y="24"/>
                  </a:lnTo>
                  <a:lnTo>
                    <a:pt x="476" y="38"/>
                  </a:lnTo>
                  <a:lnTo>
                    <a:pt x="504" y="54"/>
                  </a:lnTo>
                  <a:lnTo>
                    <a:pt x="528" y="72"/>
                  </a:lnTo>
                  <a:lnTo>
                    <a:pt x="550" y="94"/>
                  </a:lnTo>
                  <a:lnTo>
                    <a:pt x="572" y="116"/>
                  </a:lnTo>
                  <a:lnTo>
                    <a:pt x="590" y="142"/>
                  </a:lnTo>
                  <a:lnTo>
                    <a:pt x="606" y="168"/>
                  </a:lnTo>
                  <a:lnTo>
                    <a:pt x="620" y="196"/>
                  </a:lnTo>
                  <a:lnTo>
                    <a:pt x="630" y="226"/>
                  </a:lnTo>
                  <a:lnTo>
                    <a:pt x="638" y="256"/>
                  </a:lnTo>
                  <a:lnTo>
                    <a:pt x="644" y="288"/>
                  </a:lnTo>
                  <a:lnTo>
                    <a:pt x="646" y="322"/>
                  </a:lnTo>
                  <a:lnTo>
                    <a:pt x="646" y="322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46">
              <a:extLst>
                <a:ext uri="{FF2B5EF4-FFF2-40B4-BE49-F238E27FC236}">
                  <a16:creationId xmlns:a16="http://schemas.microsoft.com/office/drawing/2014/main" id="{35679A14-B213-415C-897D-C9F8EC75D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479675"/>
              <a:ext cx="104775" cy="101600"/>
            </a:xfrm>
            <a:custGeom>
              <a:avLst/>
              <a:gdLst>
                <a:gd name="T0" fmla="*/ 66 w 66"/>
                <a:gd name="T1" fmla="*/ 32 h 64"/>
                <a:gd name="T2" fmla="*/ 66 w 66"/>
                <a:gd name="T3" fmla="*/ 32 h 64"/>
                <a:gd name="T4" fmla="*/ 64 w 66"/>
                <a:gd name="T5" fmla="*/ 38 h 64"/>
                <a:gd name="T6" fmla="*/ 64 w 66"/>
                <a:gd name="T7" fmla="*/ 44 h 64"/>
                <a:gd name="T8" fmla="*/ 60 w 66"/>
                <a:gd name="T9" fmla="*/ 50 h 64"/>
                <a:gd name="T10" fmla="*/ 56 w 66"/>
                <a:gd name="T11" fmla="*/ 56 h 64"/>
                <a:gd name="T12" fmla="*/ 52 w 66"/>
                <a:gd name="T13" fmla="*/ 60 h 64"/>
                <a:gd name="T14" fmla="*/ 46 w 66"/>
                <a:gd name="T15" fmla="*/ 62 h 64"/>
                <a:gd name="T16" fmla="*/ 40 w 66"/>
                <a:gd name="T17" fmla="*/ 64 h 64"/>
                <a:gd name="T18" fmla="*/ 32 w 66"/>
                <a:gd name="T19" fmla="*/ 64 h 64"/>
                <a:gd name="T20" fmla="*/ 32 w 66"/>
                <a:gd name="T21" fmla="*/ 64 h 64"/>
                <a:gd name="T22" fmla="*/ 26 w 66"/>
                <a:gd name="T23" fmla="*/ 64 h 64"/>
                <a:gd name="T24" fmla="*/ 20 w 66"/>
                <a:gd name="T25" fmla="*/ 62 h 64"/>
                <a:gd name="T26" fmla="*/ 14 w 66"/>
                <a:gd name="T27" fmla="*/ 60 h 64"/>
                <a:gd name="T28" fmla="*/ 10 w 66"/>
                <a:gd name="T29" fmla="*/ 56 h 64"/>
                <a:gd name="T30" fmla="*/ 6 w 66"/>
                <a:gd name="T31" fmla="*/ 50 h 64"/>
                <a:gd name="T32" fmla="*/ 2 w 66"/>
                <a:gd name="T33" fmla="*/ 44 h 64"/>
                <a:gd name="T34" fmla="*/ 0 w 66"/>
                <a:gd name="T35" fmla="*/ 38 h 64"/>
                <a:gd name="T36" fmla="*/ 0 w 66"/>
                <a:gd name="T37" fmla="*/ 32 h 64"/>
                <a:gd name="T38" fmla="*/ 0 w 66"/>
                <a:gd name="T39" fmla="*/ 32 h 64"/>
                <a:gd name="T40" fmla="*/ 0 w 66"/>
                <a:gd name="T41" fmla="*/ 26 h 64"/>
                <a:gd name="T42" fmla="*/ 2 w 66"/>
                <a:gd name="T43" fmla="*/ 20 h 64"/>
                <a:gd name="T44" fmla="*/ 6 w 66"/>
                <a:gd name="T45" fmla="*/ 14 h 64"/>
                <a:gd name="T46" fmla="*/ 10 w 66"/>
                <a:gd name="T47" fmla="*/ 10 h 64"/>
                <a:gd name="T48" fmla="*/ 14 w 66"/>
                <a:gd name="T49" fmla="*/ 6 h 64"/>
                <a:gd name="T50" fmla="*/ 20 w 66"/>
                <a:gd name="T51" fmla="*/ 2 h 64"/>
                <a:gd name="T52" fmla="*/ 26 w 66"/>
                <a:gd name="T53" fmla="*/ 0 h 64"/>
                <a:gd name="T54" fmla="*/ 32 w 66"/>
                <a:gd name="T55" fmla="*/ 0 h 64"/>
                <a:gd name="T56" fmla="*/ 32 w 66"/>
                <a:gd name="T57" fmla="*/ 0 h 64"/>
                <a:gd name="T58" fmla="*/ 40 w 66"/>
                <a:gd name="T59" fmla="*/ 0 h 64"/>
                <a:gd name="T60" fmla="*/ 46 w 66"/>
                <a:gd name="T61" fmla="*/ 2 h 64"/>
                <a:gd name="T62" fmla="*/ 52 w 66"/>
                <a:gd name="T63" fmla="*/ 6 h 64"/>
                <a:gd name="T64" fmla="*/ 56 w 66"/>
                <a:gd name="T65" fmla="*/ 10 h 64"/>
                <a:gd name="T66" fmla="*/ 60 w 66"/>
                <a:gd name="T67" fmla="*/ 14 h 64"/>
                <a:gd name="T68" fmla="*/ 64 w 66"/>
                <a:gd name="T69" fmla="*/ 20 h 64"/>
                <a:gd name="T70" fmla="*/ 64 w 66"/>
                <a:gd name="T71" fmla="*/ 26 h 64"/>
                <a:gd name="T72" fmla="*/ 66 w 66"/>
                <a:gd name="T73" fmla="*/ 32 h 64"/>
                <a:gd name="T74" fmla="*/ 66 w 66"/>
                <a:gd name="T7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4">
                  <a:moveTo>
                    <a:pt x="66" y="32"/>
                  </a:moveTo>
                  <a:lnTo>
                    <a:pt x="66" y="32"/>
                  </a:lnTo>
                  <a:lnTo>
                    <a:pt x="64" y="38"/>
                  </a:lnTo>
                  <a:lnTo>
                    <a:pt x="64" y="44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2" y="60"/>
                  </a:lnTo>
                  <a:lnTo>
                    <a:pt x="46" y="62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60" y="14"/>
                  </a:lnTo>
                  <a:lnTo>
                    <a:pt x="64" y="20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6" y="32"/>
                  </a:lnTo>
                  <a:close/>
                </a:path>
              </a:pathLst>
            </a:custGeom>
            <a:solidFill>
              <a:srgbClr val="486AE5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47">
              <a:extLst>
                <a:ext uri="{FF2B5EF4-FFF2-40B4-BE49-F238E27FC236}">
                  <a16:creationId xmlns:a16="http://schemas.microsoft.com/office/drawing/2014/main" id="{18BD62D6-F416-477C-A1DD-22AFCFD6C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900" y="2667000"/>
              <a:ext cx="104775" cy="104775"/>
            </a:xfrm>
            <a:custGeom>
              <a:avLst/>
              <a:gdLst>
                <a:gd name="T0" fmla="*/ 66 w 66"/>
                <a:gd name="T1" fmla="*/ 34 h 66"/>
                <a:gd name="T2" fmla="*/ 66 w 66"/>
                <a:gd name="T3" fmla="*/ 34 h 66"/>
                <a:gd name="T4" fmla="*/ 64 w 66"/>
                <a:gd name="T5" fmla="*/ 40 h 66"/>
                <a:gd name="T6" fmla="*/ 62 w 66"/>
                <a:gd name="T7" fmla="*/ 46 h 66"/>
                <a:gd name="T8" fmla="*/ 60 w 66"/>
                <a:gd name="T9" fmla="*/ 52 h 66"/>
                <a:gd name="T10" fmla="*/ 56 w 66"/>
                <a:gd name="T11" fmla="*/ 56 h 66"/>
                <a:gd name="T12" fmla="*/ 50 w 66"/>
                <a:gd name="T13" fmla="*/ 60 h 66"/>
                <a:gd name="T14" fmla="*/ 46 w 66"/>
                <a:gd name="T15" fmla="*/ 64 h 66"/>
                <a:gd name="T16" fmla="*/ 40 w 66"/>
                <a:gd name="T17" fmla="*/ 66 h 66"/>
                <a:gd name="T18" fmla="*/ 32 w 66"/>
                <a:gd name="T19" fmla="*/ 66 h 66"/>
                <a:gd name="T20" fmla="*/ 32 w 66"/>
                <a:gd name="T21" fmla="*/ 66 h 66"/>
                <a:gd name="T22" fmla="*/ 26 w 66"/>
                <a:gd name="T23" fmla="*/ 66 h 66"/>
                <a:gd name="T24" fmla="*/ 20 w 66"/>
                <a:gd name="T25" fmla="*/ 64 h 66"/>
                <a:gd name="T26" fmla="*/ 14 w 66"/>
                <a:gd name="T27" fmla="*/ 60 h 66"/>
                <a:gd name="T28" fmla="*/ 10 w 66"/>
                <a:gd name="T29" fmla="*/ 56 h 66"/>
                <a:gd name="T30" fmla="*/ 6 w 66"/>
                <a:gd name="T31" fmla="*/ 52 h 66"/>
                <a:gd name="T32" fmla="*/ 2 w 66"/>
                <a:gd name="T33" fmla="*/ 46 h 66"/>
                <a:gd name="T34" fmla="*/ 0 w 66"/>
                <a:gd name="T35" fmla="*/ 40 h 66"/>
                <a:gd name="T36" fmla="*/ 0 w 66"/>
                <a:gd name="T37" fmla="*/ 34 h 66"/>
                <a:gd name="T38" fmla="*/ 0 w 66"/>
                <a:gd name="T39" fmla="*/ 34 h 66"/>
                <a:gd name="T40" fmla="*/ 0 w 66"/>
                <a:gd name="T41" fmla="*/ 26 h 66"/>
                <a:gd name="T42" fmla="*/ 2 w 66"/>
                <a:gd name="T43" fmla="*/ 20 h 66"/>
                <a:gd name="T44" fmla="*/ 6 w 66"/>
                <a:gd name="T45" fmla="*/ 16 h 66"/>
                <a:gd name="T46" fmla="*/ 10 w 66"/>
                <a:gd name="T47" fmla="*/ 10 h 66"/>
                <a:gd name="T48" fmla="*/ 14 w 66"/>
                <a:gd name="T49" fmla="*/ 6 h 66"/>
                <a:gd name="T50" fmla="*/ 20 w 66"/>
                <a:gd name="T51" fmla="*/ 4 h 66"/>
                <a:gd name="T52" fmla="*/ 26 w 66"/>
                <a:gd name="T53" fmla="*/ 2 h 66"/>
                <a:gd name="T54" fmla="*/ 32 w 66"/>
                <a:gd name="T55" fmla="*/ 0 h 66"/>
                <a:gd name="T56" fmla="*/ 32 w 66"/>
                <a:gd name="T57" fmla="*/ 0 h 66"/>
                <a:gd name="T58" fmla="*/ 40 w 66"/>
                <a:gd name="T59" fmla="*/ 2 h 66"/>
                <a:gd name="T60" fmla="*/ 46 w 66"/>
                <a:gd name="T61" fmla="*/ 4 h 66"/>
                <a:gd name="T62" fmla="*/ 50 w 66"/>
                <a:gd name="T63" fmla="*/ 6 h 66"/>
                <a:gd name="T64" fmla="*/ 56 w 66"/>
                <a:gd name="T65" fmla="*/ 10 h 66"/>
                <a:gd name="T66" fmla="*/ 60 w 66"/>
                <a:gd name="T67" fmla="*/ 16 h 66"/>
                <a:gd name="T68" fmla="*/ 62 w 66"/>
                <a:gd name="T69" fmla="*/ 20 h 66"/>
                <a:gd name="T70" fmla="*/ 64 w 66"/>
                <a:gd name="T71" fmla="*/ 26 h 66"/>
                <a:gd name="T72" fmla="*/ 66 w 66"/>
                <a:gd name="T73" fmla="*/ 34 h 66"/>
                <a:gd name="T74" fmla="*/ 66 w 66"/>
                <a:gd name="T75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6">
                  <a:moveTo>
                    <a:pt x="66" y="34"/>
                  </a:moveTo>
                  <a:lnTo>
                    <a:pt x="66" y="34"/>
                  </a:lnTo>
                  <a:lnTo>
                    <a:pt x="64" y="40"/>
                  </a:lnTo>
                  <a:lnTo>
                    <a:pt x="62" y="46"/>
                  </a:lnTo>
                  <a:lnTo>
                    <a:pt x="60" y="52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6" y="64"/>
                  </a:lnTo>
                  <a:lnTo>
                    <a:pt x="40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26" y="66"/>
                  </a:lnTo>
                  <a:lnTo>
                    <a:pt x="20" y="64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50" y="6"/>
                  </a:lnTo>
                  <a:lnTo>
                    <a:pt x="56" y="10"/>
                  </a:lnTo>
                  <a:lnTo>
                    <a:pt x="60" y="16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6" y="34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486AE5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48">
              <a:extLst>
                <a:ext uri="{FF2B5EF4-FFF2-40B4-BE49-F238E27FC236}">
                  <a16:creationId xmlns:a16="http://schemas.microsoft.com/office/drawing/2014/main" id="{C49D622A-BE68-4BD6-B5A0-B1FF4F0FA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0550" y="2825750"/>
              <a:ext cx="104775" cy="104775"/>
            </a:xfrm>
            <a:custGeom>
              <a:avLst/>
              <a:gdLst>
                <a:gd name="T0" fmla="*/ 66 w 66"/>
                <a:gd name="T1" fmla="*/ 32 h 66"/>
                <a:gd name="T2" fmla="*/ 66 w 66"/>
                <a:gd name="T3" fmla="*/ 32 h 66"/>
                <a:gd name="T4" fmla="*/ 64 w 66"/>
                <a:gd name="T5" fmla="*/ 40 h 66"/>
                <a:gd name="T6" fmla="*/ 62 w 66"/>
                <a:gd name="T7" fmla="*/ 46 h 66"/>
                <a:gd name="T8" fmla="*/ 60 w 66"/>
                <a:gd name="T9" fmla="*/ 52 h 66"/>
                <a:gd name="T10" fmla="*/ 56 w 66"/>
                <a:gd name="T11" fmla="*/ 56 h 66"/>
                <a:gd name="T12" fmla="*/ 50 w 66"/>
                <a:gd name="T13" fmla="*/ 60 h 66"/>
                <a:gd name="T14" fmla="*/ 46 w 66"/>
                <a:gd name="T15" fmla="*/ 62 h 66"/>
                <a:gd name="T16" fmla="*/ 40 w 66"/>
                <a:gd name="T17" fmla="*/ 64 h 66"/>
                <a:gd name="T18" fmla="*/ 32 w 66"/>
                <a:gd name="T19" fmla="*/ 66 h 66"/>
                <a:gd name="T20" fmla="*/ 32 w 66"/>
                <a:gd name="T21" fmla="*/ 66 h 66"/>
                <a:gd name="T22" fmla="*/ 26 w 66"/>
                <a:gd name="T23" fmla="*/ 64 h 66"/>
                <a:gd name="T24" fmla="*/ 20 w 66"/>
                <a:gd name="T25" fmla="*/ 62 h 66"/>
                <a:gd name="T26" fmla="*/ 14 w 66"/>
                <a:gd name="T27" fmla="*/ 60 h 66"/>
                <a:gd name="T28" fmla="*/ 10 w 66"/>
                <a:gd name="T29" fmla="*/ 56 h 66"/>
                <a:gd name="T30" fmla="*/ 6 w 66"/>
                <a:gd name="T31" fmla="*/ 52 h 66"/>
                <a:gd name="T32" fmla="*/ 2 w 66"/>
                <a:gd name="T33" fmla="*/ 46 h 66"/>
                <a:gd name="T34" fmla="*/ 0 w 66"/>
                <a:gd name="T35" fmla="*/ 40 h 66"/>
                <a:gd name="T36" fmla="*/ 0 w 66"/>
                <a:gd name="T37" fmla="*/ 32 h 66"/>
                <a:gd name="T38" fmla="*/ 0 w 66"/>
                <a:gd name="T39" fmla="*/ 32 h 66"/>
                <a:gd name="T40" fmla="*/ 0 w 66"/>
                <a:gd name="T41" fmla="*/ 26 h 66"/>
                <a:gd name="T42" fmla="*/ 2 w 66"/>
                <a:gd name="T43" fmla="*/ 20 h 66"/>
                <a:gd name="T44" fmla="*/ 6 w 66"/>
                <a:gd name="T45" fmla="*/ 14 h 66"/>
                <a:gd name="T46" fmla="*/ 10 w 66"/>
                <a:gd name="T47" fmla="*/ 10 h 66"/>
                <a:gd name="T48" fmla="*/ 14 w 66"/>
                <a:gd name="T49" fmla="*/ 6 h 66"/>
                <a:gd name="T50" fmla="*/ 20 w 66"/>
                <a:gd name="T51" fmla="*/ 2 h 66"/>
                <a:gd name="T52" fmla="*/ 26 w 66"/>
                <a:gd name="T53" fmla="*/ 0 h 66"/>
                <a:gd name="T54" fmla="*/ 32 w 66"/>
                <a:gd name="T55" fmla="*/ 0 h 66"/>
                <a:gd name="T56" fmla="*/ 32 w 66"/>
                <a:gd name="T57" fmla="*/ 0 h 66"/>
                <a:gd name="T58" fmla="*/ 40 w 66"/>
                <a:gd name="T59" fmla="*/ 0 h 66"/>
                <a:gd name="T60" fmla="*/ 46 w 66"/>
                <a:gd name="T61" fmla="*/ 2 h 66"/>
                <a:gd name="T62" fmla="*/ 50 w 66"/>
                <a:gd name="T63" fmla="*/ 6 h 66"/>
                <a:gd name="T64" fmla="*/ 56 w 66"/>
                <a:gd name="T65" fmla="*/ 10 h 66"/>
                <a:gd name="T66" fmla="*/ 60 w 66"/>
                <a:gd name="T67" fmla="*/ 14 h 66"/>
                <a:gd name="T68" fmla="*/ 62 w 66"/>
                <a:gd name="T69" fmla="*/ 20 h 66"/>
                <a:gd name="T70" fmla="*/ 64 w 66"/>
                <a:gd name="T71" fmla="*/ 26 h 66"/>
                <a:gd name="T72" fmla="*/ 66 w 66"/>
                <a:gd name="T73" fmla="*/ 32 h 66"/>
                <a:gd name="T74" fmla="*/ 66 w 66"/>
                <a:gd name="T75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6">
                  <a:moveTo>
                    <a:pt x="66" y="32"/>
                  </a:moveTo>
                  <a:lnTo>
                    <a:pt x="66" y="32"/>
                  </a:lnTo>
                  <a:lnTo>
                    <a:pt x="64" y="40"/>
                  </a:lnTo>
                  <a:lnTo>
                    <a:pt x="62" y="46"/>
                  </a:lnTo>
                  <a:lnTo>
                    <a:pt x="60" y="52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6" y="62"/>
                  </a:lnTo>
                  <a:lnTo>
                    <a:pt x="40" y="64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56" y="10"/>
                  </a:lnTo>
                  <a:lnTo>
                    <a:pt x="60" y="14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6" y="32"/>
                  </a:lnTo>
                  <a:close/>
                </a:path>
              </a:pathLst>
            </a:custGeom>
            <a:solidFill>
              <a:srgbClr val="486AE5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49">
              <a:extLst>
                <a:ext uri="{FF2B5EF4-FFF2-40B4-BE49-F238E27FC236}">
                  <a16:creationId xmlns:a16="http://schemas.microsoft.com/office/drawing/2014/main" id="{42C889DF-7F88-4198-8AA8-216B7AA40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050" y="2200275"/>
              <a:ext cx="139700" cy="1003300"/>
            </a:xfrm>
            <a:custGeom>
              <a:avLst/>
              <a:gdLst>
                <a:gd name="T0" fmla="*/ 66 w 88"/>
                <a:gd name="T1" fmla="*/ 0 h 632"/>
                <a:gd name="T2" fmla="*/ 66 w 88"/>
                <a:gd name="T3" fmla="*/ 0 h 632"/>
                <a:gd name="T4" fmla="*/ 70 w 88"/>
                <a:gd name="T5" fmla="*/ 18 h 632"/>
                <a:gd name="T6" fmla="*/ 76 w 88"/>
                <a:gd name="T7" fmla="*/ 64 h 632"/>
                <a:gd name="T8" fmla="*/ 84 w 88"/>
                <a:gd name="T9" fmla="*/ 136 h 632"/>
                <a:gd name="T10" fmla="*/ 86 w 88"/>
                <a:gd name="T11" fmla="*/ 178 h 632"/>
                <a:gd name="T12" fmla="*/ 88 w 88"/>
                <a:gd name="T13" fmla="*/ 224 h 632"/>
                <a:gd name="T14" fmla="*/ 88 w 88"/>
                <a:gd name="T15" fmla="*/ 272 h 632"/>
                <a:gd name="T16" fmla="*/ 84 w 88"/>
                <a:gd name="T17" fmla="*/ 324 h 632"/>
                <a:gd name="T18" fmla="*/ 80 w 88"/>
                <a:gd name="T19" fmla="*/ 376 h 632"/>
                <a:gd name="T20" fmla="*/ 72 w 88"/>
                <a:gd name="T21" fmla="*/ 430 h 632"/>
                <a:gd name="T22" fmla="*/ 60 w 88"/>
                <a:gd name="T23" fmla="*/ 482 h 632"/>
                <a:gd name="T24" fmla="*/ 44 w 88"/>
                <a:gd name="T25" fmla="*/ 534 h 632"/>
                <a:gd name="T26" fmla="*/ 36 w 88"/>
                <a:gd name="T27" fmla="*/ 560 h 632"/>
                <a:gd name="T28" fmla="*/ 24 w 88"/>
                <a:gd name="T29" fmla="*/ 584 h 632"/>
                <a:gd name="T30" fmla="*/ 12 w 88"/>
                <a:gd name="T31" fmla="*/ 608 h 632"/>
                <a:gd name="T32" fmla="*/ 0 w 88"/>
                <a:gd name="T33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632">
                  <a:moveTo>
                    <a:pt x="66" y="0"/>
                  </a:moveTo>
                  <a:lnTo>
                    <a:pt x="66" y="0"/>
                  </a:lnTo>
                  <a:lnTo>
                    <a:pt x="70" y="18"/>
                  </a:lnTo>
                  <a:lnTo>
                    <a:pt x="76" y="64"/>
                  </a:lnTo>
                  <a:lnTo>
                    <a:pt x="84" y="136"/>
                  </a:lnTo>
                  <a:lnTo>
                    <a:pt x="86" y="178"/>
                  </a:lnTo>
                  <a:lnTo>
                    <a:pt x="88" y="224"/>
                  </a:lnTo>
                  <a:lnTo>
                    <a:pt x="88" y="272"/>
                  </a:lnTo>
                  <a:lnTo>
                    <a:pt x="84" y="324"/>
                  </a:lnTo>
                  <a:lnTo>
                    <a:pt x="80" y="376"/>
                  </a:lnTo>
                  <a:lnTo>
                    <a:pt x="72" y="430"/>
                  </a:lnTo>
                  <a:lnTo>
                    <a:pt x="60" y="482"/>
                  </a:lnTo>
                  <a:lnTo>
                    <a:pt x="44" y="534"/>
                  </a:lnTo>
                  <a:lnTo>
                    <a:pt x="36" y="560"/>
                  </a:lnTo>
                  <a:lnTo>
                    <a:pt x="24" y="584"/>
                  </a:lnTo>
                  <a:lnTo>
                    <a:pt x="12" y="608"/>
                  </a:lnTo>
                  <a:lnTo>
                    <a:pt x="0" y="632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0">
              <a:extLst>
                <a:ext uri="{FF2B5EF4-FFF2-40B4-BE49-F238E27FC236}">
                  <a16:creationId xmlns:a16="http://schemas.microsoft.com/office/drawing/2014/main" id="{E5F08733-8552-4889-9395-97FEBA75B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425" y="2346325"/>
              <a:ext cx="828675" cy="422275"/>
            </a:xfrm>
            <a:custGeom>
              <a:avLst/>
              <a:gdLst>
                <a:gd name="T0" fmla="*/ 0 w 522"/>
                <a:gd name="T1" fmla="*/ 266 h 266"/>
                <a:gd name="T2" fmla="*/ 0 w 522"/>
                <a:gd name="T3" fmla="*/ 266 h 266"/>
                <a:gd name="T4" fmla="*/ 10 w 522"/>
                <a:gd name="T5" fmla="*/ 262 h 266"/>
                <a:gd name="T6" fmla="*/ 42 w 522"/>
                <a:gd name="T7" fmla="*/ 256 h 266"/>
                <a:gd name="T8" fmla="*/ 92 w 522"/>
                <a:gd name="T9" fmla="*/ 240 h 266"/>
                <a:gd name="T10" fmla="*/ 158 w 522"/>
                <a:gd name="T11" fmla="*/ 216 h 266"/>
                <a:gd name="T12" fmla="*/ 194 w 522"/>
                <a:gd name="T13" fmla="*/ 202 h 266"/>
                <a:gd name="T14" fmla="*/ 236 w 522"/>
                <a:gd name="T15" fmla="*/ 182 h 266"/>
                <a:gd name="T16" fmla="*/ 278 w 522"/>
                <a:gd name="T17" fmla="*/ 160 h 266"/>
                <a:gd name="T18" fmla="*/ 324 w 522"/>
                <a:gd name="T19" fmla="*/ 136 h 266"/>
                <a:gd name="T20" fmla="*/ 372 w 522"/>
                <a:gd name="T21" fmla="*/ 108 h 266"/>
                <a:gd name="T22" fmla="*/ 420 w 522"/>
                <a:gd name="T23" fmla="*/ 76 h 266"/>
                <a:gd name="T24" fmla="*/ 470 w 522"/>
                <a:gd name="T25" fmla="*/ 40 h 266"/>
                <a:gd name="T26" fmla="*/ 522 w 522"/>
                <a:gd name="T2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2" h="266">
                  <a:moveTo>
                    <a:pt x="0" y="266"/>
                  </a:moveTo>
                  <a:lnTo>
                    <a:pt x="0" y="266"/>
                  </a:lnTo>
                  <a:lnTo>
                    <a:pt x="10" y="262"/>
                  </a:lnTo>
                  <a:lnTo>
                    <a:pt x="42" y="256"/>
                  </a:lnTo>
                  <a:lnTo>
                    <a:pt x="92" y="240"/>
                  </a:lnTo>
                  <a:lnTo>
                    <a:pt x="158" y="216"/>
                  </a:lnTo>
                  <a:lnTo>
                    <a:pt x="194" y="202"/>
                  </a:lnTo>
                  <a:lnTo>
                    <a:pt x="236" y="182"/>
                  </a:lnTo>
                  <a:lnTo>
                    <a:pt x="278" y="160"/>
                  </a:lnTo>
                  <a:lnTo>
                    <a:pt x="324" y="136"/>
                  </a:lnTo>
                  <a:lnTo>
                    <a:pt x="372" y="108"/>
                  </a:lnTo>
                  <a:lnTo>
                    <a:pt x="420" y="76"/>
                  </a:lnTo>
                  <a:lnTo>
                    <a:pt x="470" y="40"/>
                  </a:lnTo>
                  <a:lnTo>
                    <a:pt x="522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1">
              <a:extLst>
                <a:ext uri="{FF2B5EF4-FFF2-40B4-BE49-F238E27FC236}">
                  <a16:creationId xmlns:a16="http://schemas.microsoft.com/office/drawing/2014/main" id="{0FA049AD-D653-4FFD-9327-0D8318FF2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425" y="2609850"/>
              <a:ext cx="914400" cy="371475"/>
            </a:xfrm>
            <a:custGeom>
              <a:avLst/>
              <a:gdLst>
                <a:gd name="T0" fmla="*/ 0 w 576"/>
                <a:gd name="T1" fmla="*/ 0 h 234"/>
                <a:gd name="T2" fmla="*/ 0 w 576"/>
                <a:gd name="T3" fmla="*/ 0 h 234"/>
                <a:gd name="T4" fmla="*/ 10 w 576"/>
                <a:gd name="T5" fmla="*/ 8 h 234"/>
                <a:gd name="T6" fmla="*/ 38 w 576"/>
                <a:gd name="T7" fmla="*/ 28 h 234"/>
                <a:gd name="T8" fmla="*/ 84 w 576"/>
                <a:gd name="T9" fmla="*/ 56 h 234"/>
                <a:gd name="T10" fmla="*/ 148 w 576"/>
                <a:gd name="T11" fmla="*/ 90 h 234"/>
                <a:gd name="T12" fmla="*/ 188 w 576"/>
                <a:gd name="T13" fmla="*/ 110 h 234"/>
                <a:gd name="T14" fmla="*/ 230 w 576"/>
                <a:gd name="T15" fmla="*/ 128 h 234"/>
                <a:gd name="T16" fmla="*/ 278 w 576"/>
                <a:gd name="T17" fmla="*/ 148 h 234"/>
                <a:gd name="T18" fmla="*/ 330 w 576"/>
                <a:gd name="T19" fmla="*/ 168 h 234"/>
                <a:gd name="T20" fmla="*/ 384 w 576"/>
                <a:gd name="T21" fmla="*/ 186 h 234"/>
                <a:gd name="T22" fmla="*/ 444 w 576"/>
                <a:gd name="T23" fmla="*/ 204 h 234"/>
                <a:gd name="T24" fmla="*/ 508 w 576"/>
                <a:gd name="T25" fmla="*/ 220 h 234"/>
                <a:gd name="T26" fmla="*/ 576 w 576"/>
                <a:gd name="T2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6" h="234">
                  <a:moveTo>
                    <a:pt x="0" y="0"/>
                  </a:moveTo>
                  <a:lnTo>
                    <a:pt x="0" y="0"/>
                  </a:lnTo>
                  <a:lnTo>
                    <a:pt x="10" y="8"/>
                  </a:lnTo>
                  <a:lnTo>
                    <a:pt x="38" y="28"/>
                  </a:lnTo>
                  <a:lnTo>
                    <a:pt x="84" y="56"/>
                  </a:lnTo>
                  <a:lnTo>
                    <a:pt x="148" y="90"/>
                  </a:lnTo>
                  <a:lnTo>
                    <a:pt x="188" y="110"/>
                  </a:lnTo>
                  <a:lnTo>
                    <a:pt x="230" y="128"/>
                  </a:lnTo>
                  <a:lnTo>
                    <a:pt x="278" y="148"/>
                  </a:lnTo>
                  <a:lnTo>
                    <a:pt x="330" y="168"/>
                  </a:lnTo>
                  <a:lnTo>
                    <a:pt x="384" y="186"/>
                  </a:lnTo>
                  <a:lnTo>
                    <a:pt x="444" y="204"/>
                  </a:lnTo>
                  <a:lnTo>
                    <a:pt x="508" y="220"/>
                  </a:lnTo>
                  <a:lnTo>
                    <a:pt x="576" y="234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12">
            <a:extLst>
              <a:ext uri="{FF2B5EF4-FFF2-40B4-BE49-F238E27FC236}">
                <a16:creationId xmlns:a16="http://schemas.microsoft.com/office/drawing/2014/main" id="{48AD0CB7-A4A0-4EBA-8781-4D8A4F307E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7841" y="971120"/>
            <a:ext cx="364509" cy="328170"/>
            <a:chOff x="2228" y="1033"/>
            <a:chExt cx="1304" cy="1174"/>
          </a:xfrm>
        </p:grpSpPr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C1794DAD-2C05-4AFD-B9C1-7FF4F2F627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6DE9B658-25C8-4C25-A578-9B3A5D6A35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5">
              <a:extLst>
                <a:ext uri="{FF2B5EF4-FFF2-40B4-BE49-F238E27FC236}">
                  <a16:creationId xmlns:a16="http://schemas.microsoft.com/office/drawing/2014/main" id="{49CB611A-0E19-4F3D-A5ED-1AFB890504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16">
              <a:extLst>
                <a:ext uri="{FF2B5EF4-FFF2-40B4-BE49-F238E27FC236}">
                  <a16:creationId xmlns:a16="http://schemas.microsoft.com/office/drawing/2014/main" id="{D5FCB7A3-F824-4626-B6B8-008009C03C7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9A5FC2BB-6E54-4648-81CC-B31D2D8922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5614ACA-D345-4657-9389-AE0730FA343C}"/>
              </a:ext>
            </a:extLst>
          </p:cNvPr>
          <p:cNvGrpSpPr/>
          <p:nvPr/>
        </p:nvGrpSpPr>
        <p:grpSpPr>
          <a:xfrm>
            <a:off x="7684357" y="942205"/>
            <a:ext cx="401722" cy="324825"/>
            <a:chOff x="-2605087" y="5451475"/>
            <a:chExt cx="1443038" cy="1166813"/>
          </a:xfrm>
          <a:solidFill>
            <a:schemeClr val="bg1"/>
          </a:solidFill>
        </p:grpSpPr>
        <p:sp>
          <p:nvSpPr>
            <p:cNvPr id="104" name="Freeform 66">
              <a:extLst>
                <a:ext uri="{FF2B5EF4-FFF2-40B4-BE49-F238E27FC236}">
                  <a16:creationId xmlns:a16="http://schemas.microsoft.com/office/drawing/2014/main" id="{0A080A8D-56F4-4187-BC70-322E9450AE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7">
              <a:extLst>
                <a:ext uri="{FF2B5EF4-FFF2-40B4-BE49-F238E27FC236}">
                  <a16:creationId xmlns:a16="http://schemas.microsoft.com/office/drawing/2014/main" id="{4FD65279-A851-400E-80A1-B0D871482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68">
              <a:extLst>
                <a:ext uri="{FF2B5EF4-FFF2-40B4-BE49-F238E27FC236}">
                  <a16:creationId xmlns:a16="http://schemas.microsoft.com/office/drawing/2014/main" id="{CA0FD880-85FE-4706-A2D4-62E68B862A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69">
              <a:extLst>
                <a:ext uri="{FF2B5EF4-FFF2-40B4-BE49-F238E27FC236}">
                  <a16:creationId xmlns:a16="http://schemas.microsoft.com/office/drawing/2014/main" id="{64FDF98A-A8E1-4FD6-A958-DBA342C25D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0">
              <a:extLst>
                <a:ext uri="{FF2B5EF4-FFF2-40B4-BE49-F238E27FC236}">
                  <a16:creationId xmlns:a16="http://schemas.microsoft.com/office/drawing/2014/main" id="{EBD6E3B2-A3FF-42C1-A497-EB29BC4E7C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71">
              <a:extLst>
                <a:ext uri="{FF2B5EF4-FFF2-40B4-BE49-F238E27FC236}">
                  <a16:creationId xmlns:a16="http://schemas.microsoft.com/office/drawing/2014/main" id="{9433C6EA-AB0B-43C4-9E1B-8071230BBEA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2">
              <a:extLst>
                <a:ext uri="{FF2B5EF4-FFF2-40B4-BE49-F238E27FC236}">
                  <a16:creationId xmlns:a16="http://schemas.microsoft.com/office/drawing/2014/main" id="{F09F7CB0-D0A7-4420-9A99-3BFBA2C4E1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9"/>
              <a:ext cx="384174" cy="206374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3">
              <a:extLst>
                <a:ext uri="{FF2B5EF4-FFF2-40B4-BE49-F238E27FC236}">
                  <a16:creationId xmlns:a16="http://schemas.microsoft.com/office/drawing/2014/main" id="{32086811-C5B2-4328-B17E-E895F00BBD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4">
              <a:extLst>
                <a:ext uri="{FF2B5EF4-FFF2-40B4-BE49-F238E27FC236}">
                  <a16:creationId xmlns:a16="http://schemas.microsoft.com/office/drawing/2014/main" id="{093D415D-F12E-431F-840A-EB7E956B7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5">
              <a:extLst>
                <a:ext uri="{FF2B5EF4-FFF2-40B4-BE49-F238E27FC236}">
                  <a16:creationId xmlns:a16="http://schemas.microsoft.com/office/drawing/2014/main" id="{4B8D0662-ADA2-4BD9-9B77-86697AC1CD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6">
              <a:extLst>
                <a:ext uri="{FF2B5EF4-FFF2-40B4-BE49-F238E27FC236}">
                  <a16:creationId xmlns:a16="http://schemas.microsoft.com/office/drawing/2014/main" id="{94DF3A29-3F04-434E-A54F-0C670A5F92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7">
              <a:extLst>
                <a:ext uri="{FF2B5EF4-FFF2-40B4-BE49-F238E27FC236}">
                  <a16:creationId xmlns:a16="http://schemas.microsoft.com/office/drawing/2014/main" id="{1FF2C476-6FAC-4EDD-9528-0374C87F02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8">
              <a:extLst>
                <a:ext uri="{FF2B5EF4-FFF2-40B4-BE49-F238E27FC236}">
                  <a16:creationId xmlns:a16="http://schemas.microsoft.com/office/drawing/2014/main" id="{F3D3768A-ADCD-455F-964C-79EB94D597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0">
              <a:extLst>
                <a:ext uri="{FF2B5EF4-FFF2-40B4-BE49-F238E27FC236}">
                  <a16:creationId xmlns:a16="http://schemas.microsoft.com/office/drawing/2014/main" id="{CA0C5839-7F84-4E7A-8AEB-DD2D45C542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1">
              <a:extLst>
                <a:ext uri="{FF2B5EF4-FFF2-40B4-BE49-F238E27FC236}">
                  <a16:creationId xmlns:a16="http://schemas.microsoft.com/office/drawing/2014/main" id="{0B44F3BC-D698-4206-A603-46EF594B62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82">
              <a:extLst>
                <a:ext uri="{FF2B5EF4-FFF2-40B4-BE49-F238E27FC236}">
                  <a16:creationId xmlns:a16="http://schemas.microsoft.com/office/drawing/2014/main" id="{90770B3E-6E4C-45CE-8FE0-06EC42222C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83">
              <a:extLst>
                <a:ext uri="{FF2B5EF4-FFF2-40B4-BE49-F238E27FC236}">
                  <a16:creationId xmlns:a16="http://schemas.microsoft.com/office/drawing/2014/main" id="{9F150995-0317-4E17-ABC9-999862912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84">
              <a:extLst>
                <a:ext uri="{FF2B5EF4-FFF2-40B4-BE49-F238E27FC236}">
                  <a16:creationId xmlns:a16="http://schemas.microsoft.com/office/drawing/2014/main" id="{0032C65F-227B-4F3C-8026-9D55439EA8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5">
              <a:extLst>
                <a:ext uri="{FF2B5EF4-FFF2-40B4-BE49-F238E27FC236}">
                  <a16:creationId xmlns:a16="http://schemas.microsoft.com/office/drawing/2014/main" id="{E0348758-E3A4-4316-87AF-B07E376080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86">
              <a:extLst>
                <a:ext uri="{FF2B5EF4-FFF2-40B4-BE49-F238E27FC236}">
                  <a16:creationId xmlns:a16="http://schemas.microsoft.com/office/drawing/2014/main" id="{DFB5A8A2-C5AD-4BCA-A38A-89327ECD0B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87">
              <a:extLst>
                <a:ext uri="{FF2B5EF4-FFF2-40B4-BE49-F238E27FC236}">
                  <a16:creationId xmlns:a16="http://schemas.microsoft.com/office/drawing/2014/main" id="{C60529B3-C318-4387-AC26-CA3CDB7CCB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88">
              <a:extLst>
                <a:ext uri="{FF2B5EF4-FFF2-40B4-BE49-F238E27FC236}">
                  <a16:creationId xmlns:a16="http://schemas.microsoft.com/office/drawing/2014/main" id="{D873AB36-2C65-4D59-904A-69224012F2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89">
              <a:extLst>
                <a:ext uri="{FF2B5EF4-FFF2-40B4-BE49-F238E27FC236}">
                  <a16:creationId xmlns:a16="http://schemas.microsoft.com/office/drawing/2014/main" id="{892B6E00-AF37-4378-A57D-D5F9A176F9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solidFill>
              <a:schemeClr val="accent5"/>
            </a:solidFill>
            <a:ln w="206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0">
              <a:extLst>
                <a:ext uri="{FF2B5EF4-FFF2-40B4-BE49-F238E27FC236}">
                  <a16:creationId xmlns:a16="http://schemas.microsoft.com/office/drawing/2014/main" id="{196A90E0-9EE9-4C72-93EF-F742D92524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1">
              <a:extLst>
                <a:ext uri="{FF2B5EF4-FFF2-40B4-BE49-F238E27FC236}">
                  <a16:creationId xmlns:a16="http://schemas.microsoft.com/office/drawing/2014/main" id="{7BD70F38-8436-41E0-9597-E6B55AB876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92">
              <a:extLst>
                <a:ext uri="{FF2B5EF4-FFF2-40B4-BE49-F238E27FC236}">
                  <a16:creationId xmlns:a16="http://schemas.microsoft.com/office/drawing/2014/main" id="{3CB1104C-A526-4C4F-BD7E-45BA6550CB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93">
              <a:extLst>
                <a:ext uri="{FF2B5EF4-FFF2-40B4-BE49-F238E27FC236}">
                  <a16:creationId xmlns:a16="http://schemas.microsoft.com/office/drawing/2014/main" id="{E69A6BFE-2887-4873-99BB-0261E7C462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94">
              <a:extLst>
                <a:ext uri="{FF2B5EF4-FFF2-40B4-BE49-F238E27FC236}">
                  <a16:creationId xmlns:a16="http://schemas.microsoft.com/office/drawing/2014/main" id="{12D0B564-1B1C-41D0-8221-F89416E44E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95">
              <a:extLst>
                <a:ext uri="{FF2B5EF4-FFF2-40B4-BE49-F238E27FC236}">
                  <a16:creationId xmlns:a16="http://schemas.microsoft.com/office/drawing/2014/main" id="{1C0CBE92-A303-43BB-8414-F11944A913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96">
              <a:extLst>
                <a:ext uri="{FF2B5EF4-FFF2-40B4-BE49-F238E27FC236}">
                  <a16:creationId xmlns:a16="http://schemas.microsoft.com/office/drawing/2014/main" id="{3E9E6DEF-5E26-415A-BAF1-A23861A240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97">
              <a:extLst>
                <a:ext uri="{FF2B5EF4-FFF2-40B4-BE49-F238E27FC236}">
                  <a16:creationId xmlns:a16="http://schemas.microsoft.com/office/drawing/2014/main" id="{DE01DD87-3413-4B9B-803E-E24F485B34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98">
              <a:extLst>
                <a:ext uri="{FF2B5EF4-FFF2-40B4-BE49-F238E27FC236}">
                  <a16:creationId xmlns:a16="http://schemas.microsoft.com/office/drawing/2014/main" id="{3E3B613F-3ADF-4655-A710-44DD7BBC23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99">
              <a:extLst>
                <a:ext uri="{FF2B5EF4-FFF2-40B4-BE49-F238E27FC236}">
                  <a16:creationId xmlns:a16="http://schemas.microsoft.com/office/drawing/2014/main" id="{AA7C4BD0-B565-4517-9CD3-89BD8F6C10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" name="Group 12">
            <a:extLst>
              <a:ext uri="{FF2B5EF4-FFF2-40B4-BE49-F238E27FC236}">
                <a16:creationId xmlns:a16="http://schemas.microsoft.com/office/drawing/2014/main" id="{D0D42DF5-6E6D-48F8-AB58-7708869AD0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78477" y="2916276"/>
            <a:ext cx="364509" cy="328170"/>
            <a:chOff x="2228" y="1033"/>
            <a:chExt cx="1304" cy="1174"/>
          </a:xfrm>
        </p:grpSpPr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1DE70839-1721-4BD9-8673-30B4363C0D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D0D0D4F7-E98C-47F1-A8EC-6AF232D71D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2ABF7EB9-5248-4C0F-AE6E-9BA628A85E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16">
              <a:extLst>
                <a:ext uri="{FF2B5EF4-FFF2-40B4-BE49-F238E27FC236}">
                  <a16:creationId xmlns:a16="http://schemas.microsoft.com/office/drawing/2014/main" id="{04FC0D30-3038-4EEB-BA9A-E81D25CA511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19F05178-081B-4545-8736-99076862DE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9C00866-E803-4D43-8485-38DC37B6B84E}"/>
              </a:ext>
            </a:extLst>
          </p:cNvPr>
          <p:cNvGrpSpPr/>
          <p:nvPr/>
        </p:nvGrpSpPr>
        <p:grpSpPr>
          <a:xfrm>
            <a:off x="877521" y="2889328"/>
            <a:ext cx="397170" cy="356718"/>
            <a:chOff x="1682750" y="815975"/>
            <a:chExt cx="1371600" cy="1231900"/>
          </a:xfrm>
        </p:grpSpPr>
        <p:sp>
          <p:nvSpPr>
            <p:cNvPr id="144" name="Freeform 5">
              <a:extLst>
                <a:ext uri="{FF2B5EF4-FFF2-40B4-BE49-F238E27FC236}">
                  <a16:creationId xmlns:a16="http://schemas.microsoft.com/office/drawing/2014/main" id="{04A36D25-4153-41B2-B74E-A8AB170D0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0" y="815975"/>
              <a:ext cx="828675" cy="942975"/>
            </a:xfrm>
            <a:custGeom>
              <a:avLst/>
              <a:gdLst>
                <a:gd name="T0" fmla="*/ 226 w 522"/>
                <a:gd name="T1" fmla="*/ 594 h 594"/>
                <a:gd name="T2" fmla="*/ 34 w 522"/>
                <a:gd name="T3" fmla="*/ 594 h 594"/>
                <a:gd name="T4" fmla="*/ 34 w 522"/>
                <a:gd name="T5" fmla="*/ 594 h 594"/>
                <a:gd name="T6" fmla="*/ 26 w 522"/>
                <a:gd name="T7" fmla="*/ 594 h 594"/>
                <a:gd name="T8" fmla="*/ 20 w 522"/>
                <a:gd name="T9" fmla="*/ 592 h 594"/>
                <a:gd name="T10" fmla="*/ 16 w 522"/>
                <a:gd name="T11" fmla="*/ 590 h 594"/>
                <a:gd name="T12" fmla="*/ 10 w 522"/>
                <a:gd name="T13" fmla="*/ 586 h 594"/>
                <a:gd name="T14" fmla="*/ 6 w 522"/>
                <a:gd name="T15" fmla="*/ 580 h 594"/>
                <a:gd name="T16" fmla="*/ 4 w 522"/>
                <a:gd name="T17" fmla="*/ 574 h 594"/>
                <a:gd name="T18" fmla="*/ 2 w 522"/>
                <a:gd name="T19" fmla="*/ 568 h 594"/>
                <a:gd name="T20" fmla="*/ 0 w 522"/>
                <a:gd name="T21" fmla="*/ 562 h 594"/>
                <a:gd name="T22" fmla="*/ 0 w 522"/>
                <a:gd name="T23" fmla="*/ 34 h 594"/>
                <a:gd name="T24" fmla="*/ 0 w 522"/>
                <a:gd name="T25" fmla="*/ 34 h 594"/>
                <a:gd name="T26" fmla="*/ 2 w 522"/>
                <a:gd name="T27" fmla="*/ 26 h 594"/>
                <a:gd name="T28" fmla="*/ 4 w 522"/>
                <a:gd name="T29" fmla="*/ 20 h 594"/>
                <a:gd name="T30" fmla="*/ 6 w 522"/>
                <a:gd name="T31" fmla="*/ 14 h 594"/>
                <a:gd name="T32" fmla="*/ 10 w 522"/>
                <a:gd name="T33" fmla="*/ 10 h 594"/>
                <a:gd name="T34" fmla="*/ 16 w 522"/>
                <a:gd name="T35" fmla="*/ 6 h 594"/>
                <a:gd name="T36" fmla="*/ 20 w 522"/>
                <a:gd name="T37" fmla="*/ 2 h 594"/>
                <a:gd name="T38" fmla="*/ 26 w 522"/>
                <a:gd name="T39" fmla="*/ 0 h 594"/>
                <a:gd name="T40" fmla="*/ 34 w 522"/>
                <a:gd name="T41" fmla="*/ 0 h 594"/>
                <a:gd name="T42" fmla="*/ 488 w 522"/>
                <a:gd name="T43" fmla="*/ 0 h 594"/>
                <a:gd name="T44" fmla="*/ 488 w 522"/>
                <a:gd name="T45" fmla="*/ 0 h 594"/>
                <a:gd name="T46" fmla="*/ 496 w 522"/>
                <a:gd name="T47" fmla="*/ 0 h 594"/>
                <a:gd name="T48" fmla="*/ 502 w 522"/>
                <a:gd name="T49" fmla="*/ 2 h 594"/>
                <a:gd name="T50" fmla="*/ 506 w 522"/>
                <a:gd name="T51" fmla="*/ 6 h 594"/>
                <a:gd name="T52" fmla="*/ 512 w 522"/>
                <a:gd name="T53" fmla="*/ 10 h 594"/>
                <a:gd name="T54" fmla="*/ 516 w 522"/>
                <a:gd name="T55" fmla="*/ 14 h 594"/>
                <a:gd name="T56" fmla="*/ 518 w 522"/>
                <a:gd name="T57" fmla="*/ 20 h 594"/>
                <a:gd name="T58" fmla="*/ 520 w 522"/>
                <a:gd name="T59" fmla="*/ 26 h 594"/>
                <a:gd name="T60" fmla="*/ 522 w 522"/>
                <a:gd name="T61" fmla="*/ 34 h 594"/>
                <a:gd name="T62" fmla="*/ 522 w 522"/>
                <a:gd name="T63" fmla="*/ 378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2" h="594">
                  <a:moveTo>
                    <a:pt x="226" y="594"/>
                  </a:moveTo>
                  <a:lnTo>
                    <a:pt x="34" y="594"/>
                  </a:lnTo>
                  <a:lnTo>
                    <a:pt x="34" y="594"/>
                  </a:lnTo>
                  <a:lnTo>
                    <a:pt x="26" y="594"/>
                  </a:lnTo>
                  <a:lnTo>
                    <a:pt x="20" y="592"/>
                  </a:lnTo>
                  <a:lnTo>
                    <a:pt x="16" y="590"/>
                  </a:lnTo>
                  <a:lnTo>
                    <a:pt x="10" y="586"/>
                  </a:lnTo>
                  <a:lnTo>
                    <a:pt x="6" y="580"/>
                  </a:lnTo>
                  <a:lnTo>
                    <a:pt x="4" y="574"/>
                  </a:lnTo>
                  <a:lnTo>
                    <a:pt x="2" y="568"/>
                  </a:lnTo>
                  <a:lnTo>
                    <a:pt x="0" y="56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96" y="0"/>
                  </a:lnTo>
                  <a:lnTo>
                    <a:pt x="502" y="2"/>
                  </a:lnTo>
                  <a:lnTo>
                    <a:pt x="506" y="6"/>
                  </a:lnTo>
                  <a:lnTo>
                    <a:pt x="512" y="10"/>
                  </a:lnTo>
                  <a:lnTo>
                    <a:pt x="516" y="14"/>
                  </a:lnTo>
                  <a:lnTo>
                    <a:pt x="518" y="20"/>
                  </a:lnTo>
                  <a:lnTo>
                    <a:pt x="520" y="26"/>
                  </a:lnTo>
                  <a:lnTo>
                    <a:pt x="522" y="34"/>
                  </a:lnTo>
                  <a:lnTo>
                    <a:pt x="522" y="378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6">
              <a:extLst>
                <a:ext uri="{FF2B5EF4-FFF2-40B4-BE49-F238E27FC236}">
                  <a16:creationId xmlns:a16="http://schemas.microsoft.com/office/drawing/2014/main" id="{C1BB2029-6027-4287-BFC1-96FAA8C5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675" y="1473200"/>
              <a:ext cx="574675" cy="574675"/>
            </a:xfrm>
            <a:custGeom>
              <a:avLst/>
              <a:gdLst>
                <a:gd name="T0" fmla="*/ 358 w 362"/>
                <a:gd name="T1" fmla="*/ 206 h 362"/>
                <a:gd name="T2" fmla="*/ 362 w 362"/>
                <a:gd name="T3" fmla="*/ 168 h 362"/>
                <a:gd name="T4" fmla="*/ 344 w 362"/>
                <a:gd name="T5" fmla="*/ 150 h 362"/>
                <a:gd name="T6" fmla="*/ 318 w 362"/>
                <a:gd name="T7" fmla="*/ 146 h 362"/>
                <a:gd name="T8" fmla="*/ 308 w 362"/>
                <a:gd name="T9" fmla="*/ 126 h 362"/>
                <a:gd name="T10" fmla="*/ 310 w 362"/>
                <a:gd name="T11" fmla="*/ 96 h 362"/>
                <a:gd name="T12" fmla="*/ 324 w 362"/>
                <a:gd name="T13" fmla="*/ 74 h 362"/>
                <a:gd name="T14" fmla="*/ 302 w 362"/>
                <a:gd name="T15" fmla="*/ 44 h 362"/>
                <a:gd name="T16" fmla="*/ 276 w 362"/>
                <a:gd name="T17" fmla="*/ 44 h 362"/>
                <a:gd name="T18" fmla="*/ 254 w 362"/>
                <a:gd name="T19" fmla="*/ 60 h 362"/>
                <a:gd name="T20" fmla="*/ 232 w 362"/>
                <a:gd name="T21" fmla="*/ 54 h 362"/>
                <a:gd name="T22" fmla="*/ 212 w 362"/>
                <a:gd name="T23" fmla="*/ 30 h 362"/>
                <a:gd name="T24" fmla="*/ 206 w 362"/>
                <a:gd name="T25" fmla="*/ 4 h 362"/>
                <a:gd name="T26" fmla="*/ 170 w 362"/>
                <a:gd name="T27" fmla="*/ 0 h 362"/>
                <a:gd name="T28" fmla="*/ 152 w 362"/>
                <a:gd name="T29" fmla="*/ 18 h 362"/>
                <a:gd name="T30" fmla="*/ 148 w 362"/>
                <a:gd name="T31" fmla="*/ 44 h 362"/>
                <a:gd name="T32" fmla="*/ 128 w 362"/>
                <a:gd name="T33" fmla="*/ 54 h 362"/>
                <a:gd name="T34" fmla="*/ 96 w 362"/>
                <a:gd name="T35" fmla="*/ 52 h 362"/>
                <a:gd name="T36" fmla="*/ 74 w 362"/>
                <a:gd name="T37" fmla="*/ 38 h 362"/>
                <a:gd name="T38" fmla="*/ 44 w 362"/>
                <a:gd name="T39" fmla="*/ 60 h 362"/>
                <a:gd name="T40" fmla="*/ 44 w 362"/>
                <a:gd name="T41" fmla="*/ 86 h 362"/>
                <a:gd name="T42" fmla="*/ 60 w 362"/>
                <a:gd name="T43" fmla="*/ 108 h 362"/>
                <a:gd name="T44" fmla="*/ 54 w 362"/>
                <a:gd name="T45" fmla="*/ 130 h 362"/>
                <a:gd name="T46" fmla="*/ 32 w 362"/>
                <a:gd name="T47" fmla="*/ 150 h 362"/>
                <a:gd name="T48" fmla="*/ 6 w 362"/>
                <a:gd name="T49" fmla="*/ 156 h 362"/>
                <a:gd name="T50" fmla="*/ 0 w 362"/>
                <a:gd name="T51" fmla="*/ 192 h 362"/>
                <a:gd name="T52" fmla="*/ 18 w 362"/>
                <a:gd name="T53" fmla="*/ 210 h 362"/>
                <a:gd name="T54" fmla="*/ 46 w 362"/>
                <a:gd name="T55" fmla="*/ 216 h 362"/>
                <a:gd name="T56" fmla="*/ 56 w 362"/>
                <a:gd name="T57" fmla="*/ 234 h 362"/>
                <a:gd name="T58" fmla="*/ 54 w 362"/>
                <a:gd name="T59" fmla="*/ 266 h 362"/>
                <a:gd name="T60" fmla="*/ 40 w 362"/>
                <a:gd name="T61" fmla="*/ 288 h 362"/>
                <a:gd name="T62" fmla="*/ 62 w 362"/>
                <a:gd name="T63" fmla="*/ 318 h 362"/>
                <a:gd name="T64" fmla="*/ 88 w 362"/>
                <a:gd name="T65" fmla="*/ 318 h 362"/>
                <a:gd name="T66" fmla="*/ 110 w 362"/>
                <a:gd name="T67" fmla="*/ 302 h 362"/>
                <a:gd name="T68" fmla="*/ 130 w 362"/>
                <a:gd name="T69" fmla="*/ 308 h 362"/>
                <a:gd name="T70" fmla="*/ 152 w 362"/>
                <a:gd name="T71" fmla="*/ 332 h 362"/>
                <a:gd name="T72" fmla="*/ 156 w 362"/>
                <a:gd name="T73" fmla="*/ 356 h 362"/>
                <a:gd name="T74" fmla="*/ 194 w 362"/>
                <a:gd name="T75" fmla="*/ 362 h 362"/>
                <a:gd name="T76" fmla="*/ 212 w 362"/>
                <a:gd name="T77" fmla="*/ 344 h 362"/>
                <a:gd name="T78" fmla="*/ 216 w 362"/>
                <a:gd name="T79" fmla="*/ 318 h 362"/>
                <a:gd name="T80" fmla="*/ 236 w 362"/>
                <a:gd name="T81" fmla="*/ 306 h 362"/>
                <a:gd name="T82" fmla="*/ 266 w 362"/>
                <a:gd name="T83" fmla="*/ 308 h 362"/>
                <a:gd name="T84" fmla="*/ 288 w 362"/>
                <a:gd name="T85" fmla="*/ 322 h 362"/>
                <a:gd name="T86" fmla="*/ 318 w 362"/>
                <a:gd name="T87" fmla="*/ 300 h 362"/>
                <a:gd name="T88" fmla="*/ 318 w 362"/>
                <a:gd name="T89" fmla="*/ 274 h 362"/>
                <a:gd name="T90" fmla="*/ 302 w 362"/>
                <a:gd name="T91" fmla="*/ 252 h 362"/>
                <a:gd name="T92" fmla="*/ 308 w 362"/>
                <a:gd name="T93" fmla="*/ 232 h 362"/>
                <a:gd name="T94" fmla="*/ 332 w 362"/>
                <a:gd name="T95" fmla="*/ 21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2" h="362">
                  <a:moveTo>
                    <a:pt x="344" y="210"/>
                  </a:moveTo>
                  <a:lnTo>
                    <a:pt x="344" y="210"/>
                  </a:lnTo>
                  <a:lnTo>
                    <a:pt x="352" y="210"/>
                  </a:lnTo>
                  <a:lnTo>
                    <a:pt x="358" y="206"/>
                  </a:lnTo>
                  <a:lnTo>
                    <a:pt x="362" y="200"/>
                  </a:lnTo>
                  <a:lnTo>
                    <a:pt x="362" y="192"/>
                  </a:lnTo>
                  <a:lnTo>
                    <a:pt x="362" y="168"/>
                  </a:lnTo>
                  <a:lnTo>
                    <a:pt x="362" y="168"/>
                  </a:lnTo>
                  <a:lnTo>
                    <a:pt x="362" y="162"/>
                  </a:lnTo>
                  <a:lnTo>
                    <a:pt x="358" y="156"/>
                  </a:lnTo>
                  <a:lnTo>
                    <a:pt x="352" y="152"/>
                  </a:lnTo>
                  <a:lnTo>
                    <a:pt x="344" y="150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24" y="150"/>
                  </a:lnTo>
                  <a:lnTo>
                    <a:pt x="318" y="146"/>
                  </a:lnTo>
                  <a:lnTo>
                    <a:pt x="312" y="142"/>
                  </a:lnTo>
                  <a:lnTo>
                    <a:pt x="310" y="136"/>
                  </a:lnTo>
                  <a:lnTo>
                    <a:pt x="310" y="136"/>
                  </a:lnTo>
                  <a:lnTo>
                    <a:pt x="308" y="126"/>
                  </a:lnTo>
                  <a:lnTo>
                    <a:pt x="306" y="116"/>
                  </a:lnTo>
                  <a:lnTo>
                    <a:pt x="306" y="104"/>
                  </a:lnTo>
                  <a:lnTo>
                    <a:pt x="308" y="98"/>
                  </a:lnTo>
                  <a:lnTo>
                    <a:pt x="310" y="96"/>
                  </a:lnTo>
                  <a:lnTo>
                    <a:pt x="318" y="86"/>
                  </a:lnTo>
                  <a:lnTo>
                    <a:pt x="318" y="86"/>
                  </a:lnTo>
                  <a:lnTo>
                    <a:pt x="322" y="80"/>
                  </a:lnTo>
                  <a:lnTo>
                    <a:pt x="324" y="74"/>
                  </a:lnTo>
                  <a:lnTo>
                    <a:pt x="322" y="66"/>
                  </a:lnTo>
                  <a:lnTo>
                    <a:pt x="318" y="60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296" y="40"/>
                  </a:lnTo>
                  <a:lnTo>
                    <a:pt x="288" y="38"/>
                  </a:lnTo>
                  <a:lnTo>
                    <a:pt x="282" y="40"/>
                  </a:lnTo>
                  <a:lnTo>
                    <a:pt x="276" y="44"/>
                  </a:lnTo>
                  <a:lnTo>
                    <a:pt x="266" y="52"/>
                  </a:lnTo>
                  <a:lnTo>
                    <a:pt x="266" y="52"/>
                  </a:lnTo>
                  <a:lnTo>
                    <a:pt x="260" y="58"/>
                  </a:lnTo>
                  <a:lnTo>
                    <a:pt x="254" y="60"/>
                  </a:lnTo>
                  <a:lnTo>
                    <a:pt x="246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2" y="54"/>
                  </a:lnTo>
                  <a:lnTo>
                    <a:pt x="224" y="46"/>
                  </a:lnTo>
                  <a:lnTo>
                    <a:pt x="216" y="38"/>
                  </a:lnTo>
                  <a:lnTo>
                    <a:pt x="212" y="34"/>
                  </a:lnTo>
                  <a:lnTo>
                    <a:pt x="212" y="30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0" y="10"/>
                  </a:lnTo>
                  <a:lnTo>
                    <a:pt x="206" y="4"/>
                  </a:lnTo>
                  <a:lnTo>
                    <a:pt x="200" y="0"/>
                  </a:lnTo>
                  <a:lnTo>
                    <a:pt x="194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6" y="4"/>
                  </a:lnTo>
                  <a:lnTo>
                    <a:pt x="152" y="10"/>
                  </a:lnTo>
                  <a:lnTo>
                    <a:pt x="152" y="18"/>
                  </a:lnTo>
                  <a:lnTo>
                    <a:pt x="152" y="30"/>
                  </a:lnTo>
                  <a:lnTo>
                    <a:pt x="152" y="30"/>
                  </a:lnTo>
                  <a:lnTo>
                    <a:pt x="150" y="38"/>
                  </a:lnTo>
                  <a:lnTo>
                    <a:pt x="148" y="44"/>
                  </a:lnTo>
                  <a:lnTo>
                    <a:pt x="142" y="50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28" y="54"/>
                  </a:lnTo>
                  <a:lnTo>
                    <a:pt x="116" y="56"/>
                  </a:lnTo>
                  <a:lnTo>
                    <a:pt x="104" y="56"/>
                  </a:lnTo>
                  <a:lnTo>
                    <a:pt x="100" y="54"/>
                  </a:lnTo>
                  <a:lnTo>
                    <a:pt x="96" y="52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2" y="40"/>
                  </a:lnTo>
                  <a:lnTo>
                    <a:pt x="74" y="38"/>
                  </a:lnTo>
                  <a:lnTo>
                    <a:pt x="68" y="40"/>
                  </a:lnTo>
                  <a:lnTo>
                    <a:pt x="62" y="44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0" y="66"/>
                  </a:lnTo>
                  <a:lnTo>
                    <a:pt x="40" y="74"/>
                  </a:lnTo>
                  <a:lnTo>
                    <a:pt x="40" y="80"/>
                  </a:lnTo>
                  <a:lnTo>
                    <a:pt x="44" y="8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8" y="102"/>
                  </a:lnTo>
                  <a:lnTo>
                    <a:pt x="60" y="108"/>
                  </a:lnTo>
                  <a:lnTo>
                    <a:pt x="62" y="116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54" y="130"/>
                  </a:lnTo>
                  <a:lnTo>
                    <a:pt x="48" y="138"/>
                  </a:lnTo>
                  <a:lnTo>
                    <a:pt x="40" y="146"/>
                  </a:lnTo>
                  <a:lnTo>
                    <a:pt x="34" y="150"/>
                  </a:lnTo>
                  <a:lnTo>
                    <a:pt x="32" y="150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12" y="152"/>
                  </a:lnTo>
                  <a:lnTo>
                    <a:pt x="6" y="156"/>
                  </a:lnTo>
                  <a:lnTo>
                    <a:pt x="2" y="162"/>
                  </a:lnTo>
                  <a:lnTo>
                    <a:pt x="0" y="168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200"/>
                  </a:lnTo>
                  <a:lnTo>
                    <a:pt x="6" y="206"/>
                  </a:lnTo>
                  <a:lnTo>
                    <a:pt x="12" y="210"/>
                  </a:lnTo>
                  <a:lnTo>
                    <a:pt x="18" y="210"/>
                  </a:lnTo>
                  <a:lnTo>
                    <a:pt x="32" y="210"/>
                  </a:lnTo>
                  <a:lnTo>
                    <a:pt x="32" y="210"/>
                  </a:lnTo>
                  <a:lnTo>
                    <a:pt x="38" y="212"/>
                  </a:lnTo>
                  <a:lnTo>
                    <a:pt x="46" y="216"/>
                  </a:lnTo>
                  <a:lnTo>
                    <a:pt x="50" y="220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6" y="234"/>
                  </a:lnTo>
                  <a:lnTo>
                    <a:pt x="58" y="246"/>
                  </a:lnTo>
                  <a:lnTo>
                    <a:pt x="58" y="258"/>
                  </a:lnTo>
                  <a:lnTo>
                    <a:pt x="56" y="262"/>
                  </a:lnTo>
                  <a:lnTo>
                    <a:pt x="54" y="266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0" y="280"/>
                  </a:lnTo>
                  <a:lnTo>
                    <a:pt x="40" y="288"/>
                  </a:lnTo>
                  <a:lnTo>
                    <a:pt x="40" y="294"/>
                  </a:lnTo>
                  <a:lnTo>
                    <a:pt x="44" y="300"/>
                  </a:lnTo>
                  <a:lnTo>
                    <a:pt x="62" y="318"/>
                  </a:lnTo>
                  <a:lnTo>
                    <a:pt x="62" y="318"/>
                  </a:lnTo>
                  <a:lnTo>
                    <a:pt x="68" y="322"/>
                  </a:lnTo>
                  <a:lnTo>
                    <a:pt x="74" y="322"/>
                  </a:lnTo>
                  <a:lnTo>
                    <a:pt x="82" y="322"/>
                  </a:lnTo>
                  <a:lnTo>
                    <a:pt x="88" y="318"/>
                  </a:lnTo>
                  <a:lnTo>
                    <a:pt x="96" y="308"/>
                  </a:lnTo>
                  <a:lnTo>
                    <a:pt x="96" y="308"/>
                  </a:lnTo>
                  <a:lnTo>
                    <a:pt x="102" y="304"/>
                  </a:lnTo>
                  <a:lnTo>
                    <a:pt x="110" y="302"/>
                  </a:lnTo>
                  <a:lnTo>
                    <a:pt x="116" y="300"/>
                  </a:lnTo>
                  <a:lnTo>
                    <a:pt x="122" y="302"/>
                  </a:lnTo>
                  <a:lnTo>
                    <a:pt x="122" y="302"/>
                  </a:lnTo>
                  <a:lnTo>
                    <a:pt x="130" y="308"/>
                  </a:lnTo>
                  <a:lnTo>
                    <a:pt x="140" y="314"/>
                  </a:lnTo>
                  <a:lnTo>
                    <a:pt x="148" y="324"/>
                  </a:lnTo>
                  <a:lnTo>
                    <a:pt x="150" y="328"/>
                  </a:lnTo>
                  <a:lnTo>
                    <a:pt x="152" y="332"/>
                  </a:lnTo>
                  <a:lnTo>
                    <a:pt x="152" y="344"/>
                  </a:lnTo>
                  <a:lnTo>
                    <a:pt x="152" y="344"/>
                  </a:lnTo>
                  <a:lnTo>
                    <a:pt x="152" y="350"/>
                  </a:lnTo>
                  <a:lnTo>
                    <a:pt x="156" y="356"/>
                  </a:lnTo>
                  <a:lnTo>
                    <a:pt x="162" y="360"/>
                  </a:lnTo>
                  <a:lnTo>
                    <a:pt x="170" y="362"/>
                  </a:lnTo>
                  <a:lnTo>
                    <a:pt x="194" y="362"/>
                  </a:lnTo>
                  <a:lnTo>
                    <a:pt x="194" y="362"/>
                  </a:lnTo>
                  <a:lnTo>
                    <a:pt x="200" y="360"/>
                  </a:lnTo>
                  <a:lnTo>
                    <a:pt x="206" y="356"/>
                  </a:lnTo>
                  <a:lnTo>
                    <a:pt x="210" y="350"/>
                  </a:lnTo>
                  <a:lnTo>
                    <a:pt x="212" y="344"/>
                  </a:lnTo>
                  <a:lnTo>
                    <a:pt x="212" y="332"/>
                  </a:lnTo>
                  <a:lnTo>
                    <a:pt x="212" y="332"/>
                  </a:lnTo>
                  <a:lnTo>
                    <a:pt x="214" y="324"/>
                  </a:lnTo>
                  <a:lnTo>
                    <a:pt x="216" y="318"/>
                  </a:lnTo>
                  <a:lnTo>
                    <a:pt x="220" y="312"/>
                  </a:lnTo>
                  <a:lnTo>
                    <a:pt x="226" y="308"/>
                  </a:lnTo>
                  <a:lnTo>
                    <a:pt x="226" y="308"/>
                  </a:lnTo>
                  <a:lnTo>
                    <a:pt x="236" y="306"/>
                  </a:lnTo>
                  <a:lnTo>
                    <a:pt x="248" y="304"/>
                  </a:lnTo>
                  <a:lnTo>
                    <a:pt x="258" y="306"/>
                  </a:lnTo>
                  <a:lnTo>
                    <a:pt x="264" y="306"/>
                  </a:lnTo>
                  <a:lnTo>
                    <a:pt x="266" y="308"/>
                  </a:lnTo>
                  <a:lnTo>
                    <a:pt x="276" y="318"/>
                  </a:lnTo>
                  <a:lnTo>
                    <a:pt x="276" y="318"/>
                  </a:lnTo>
                  <a:lnTo>
                    <a:pt x="282" y="322"/>
                  </a:lnTo>
                  <a:lnTo>
                    <a:pt x="288" y="322"/>
                  </a:lnTo>
                  <a:lnTo>
                    <a:pt x="296" y="322"/>
                  </a:lnTo>
                  <a:lnTo>
                    <a:pt x="302" y="318"/>
                  </a:lnTo>
                  <a:lnTo>
                    <a:pt x="318" y="300"/>
                  </a:lnTo>
                  <a:lnTo>
                    <a:pt x="318" y="300"/>
                  </a:lnTo>
                  <a:lnTo>
                    <a:pt x="322" y="294"/>
                  </a:lnTo>
                  <a:lnTo>
                    <a:pt x="324" y="288"/>
                  </a:lnTo>
                  <a:lnTo>
                    <a:pt x="322" y="280"/>
                  </a:lnTo>
                  <a:lnTo>
                    <a:pt x="318" y="274"/>
                  </a:lnTo>
                  <a:lnTo>
                    <a:pt x="310" y="266"/>
                  </a:lnTo>
                  <a:lnTo>
                    <a:pt x="310" y="266"/>
                  </a:lnTo>
                  <a:lnTo>
                    <a:pt x="306" y="260"/>
                  </a:lnTo>
                  <a:lnTo>
                    <a:pt x="302" y="252"/>
                  </a:lnTo>
                  <a:lnTo>
                    <a:pt x="302" y="246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8" y="232"/>
                  </a:lnTo>
                  <a:lnTo>
                    <a:pt x="316" y="222"/>
                  </a:lnTo>
                  <a:lnTo>
                    <a:pt x="324" y="214"/>
                  </a:lnTo>
                  <a:lnTo>
                    <a:pt x="328" y="212"/>
                  </a:lnTo>
                  <a:lnTo>
                    <a:pt x="332" y="210"/>
                  </a:lnTo>
                  <a:lnTo>
                    <a:pt x="344" y="21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">
              <a:extLst>
                <a:ext uri="{FF2B5EF4-FFF2-40B4-BE49-F238E27FC236}">
                  <a16:creationId xmlns:a16="http://schemas.microsoft.com/office/drawing/2014/main" id="{041ED36F-CA0A-4C23-A2F2-90F817621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475" y="1647825"/>
              <a:ext cx="222250" cy="225425"/>
            </a:xfrm>
            <a:custGeom>
              <a:avLst/>
              <a:gdLst>
                <a:gd name="T0" fmla="*/ 140 w 140"/>
                <a:gd name="T1" fmla="*/ 70 h 142"/>
                <a:gd name="T2" fmla="*/ 140 w 140"/>
                <a:gd name="T3" fmla="*/ 70 h 142"/>
                <a:gd name="T4" fmla="*/ 138 w 140"/>
                <a:gd name="T5" fmla="*/ 84 h 142"/>
                <a:gd name="T6" fmla="*/ 134 w 140"/>
                <a:gd name="T7" fmla="*/ 98 h 142"/>
                <a:gd name="T8" fmla="*/ 128 w 140"/>
                <a:gd name="T9" fmla="*/ 110 h 142"/>
                <a:gd name="T10" fmla="*/ 120 w 140"/>
                <a:gd name="T11" fmla="*/ 120 h 142"/>
                <a:gd name="T12" fmla="*/ 110 w 140"/>
                <a:gd name="T13" fmla="*/ 130 h 142"/>
                <a:gd name="T14" fmla="*/ 98 w 140"/>
                <a:gd name="T15" fmla="*/ 136 h 142"/>
                <a:gd name="T16" fmla="*/ 84 w 140"/>
                <a:gd name="T17" fmla="*/ 140 h 142"/>
                <a:gd name="T18" fmla="*/ 70 w 140"/>
                <a:gd name="T19" fmla="*/ 142 h 142"/>
                <a:gd name="T20" fmla="*/ 70 w 140"/>
                <a:gd name="T21" fmla="*/ 142 h 142"/>
                <a:gd name="T22" fmla="*/ 56 w 140"/>
                <a:gd name="T23" fmla="*/ 140 h 142"/>
                <a:gd name="T24" fmla="*/ 42 w 140"/>
                <a:gd name="T25" fmla="*/ 136 h 142"/>
                <a:gd name="T26" fmla="*/ 30 w 140"/>
                <a:gd name="T27" fmla="*/ 130 h 142"/>
                <a:gd name="T28" fmla="*/ 20 w 140"/>
                <a:gd name="T29" fmla="*/ 120 h 142"/>
                <a:gd name="T30" fmla="*/ 12 w 140"/>
                <a:gd name="T31" fmla="*/ 110 h 142"/>
                <a:gd name="T32" fmla="*/ 4 w 140"/>
                <a:gd name="T33" fmla="*/ 98 h 142"/>
                <a:gd name="T34" fmla="*/ 0 w 140"/>
                <a:gd name="T35" fmla="*/ 84 h 142"/>
                <a:gd name="T36" fmla="*/ 0 w 140"/>
                <a:gd name="T37" fmla="*/ 70 h 142"/>
                <a:gd name="T38" fmla="*/ 0 w 140"/>
                <a:gd name="T39" fmla="*/ 70 h 142"/>
                <a:gd name="T40" fmla="*/ 0 w 140"/>
                <a:gd name="T41" fmla="*/ 56 h 142"/>
                <a:gd name="T42" fmla="*/ 4 w 140"/>
                <a:gd name="T43" fmla="*/ 44 h 142"/>
                <a:gd name="T44" fmla="*/ 12 w 140"/>
                <a:gd name="T45" fmla="*/ 32 h 142"/>
                <a:gd name="T46" fmla="*/ 20 w 140"/>
                <a:gd name="T47" fmla="*/ 20 h 142"/>
                <a:gd name="T48" fmla="*/ 30 w 140"/>
                <a:gd name="T49" fmla="*/ 12 h 142"/>
                <a:gd name="T50" fmla="*/ 42 w 140"/>
                <a:gd name="T51" fmla="*/ 6 h 142"/>
                <a:gd name="T52" fmla="*/ 56 w 140"/>
                <a:gd name="T53" fmla="*/ 2 h 142"/>
                <a:gd name="T54" fmla="*/ 70 w 140"/>
                <a:gd name="T55" fmla="*/ 0 h 142"/>
                <a:gd name="T56" fmla="*/ 70 w 140"/>
                <a:gd name="T57" fmla="*/ 0 h 142"/>
                <a:gd name="T58" fmla="*/ 84 w 140"/>
                <a:gd name="T59" fmla="*/ 2 h 142"/>
                <a:gd name="T60" fmla="*/ 98 w 140"/>
                <a:gd name="T61" fmla="*/ 6 h 142"/>
                <a:gd name="T62" fmla="*/ 110 w 140"/>
                <a:gd name="T63" fmla="*/ 12 h 142"/>
                <a:gd name="T64" fmla="*/ 120 w 140"/>
                <a:gd name="T65" fmla="*/ 20 h 142"/>
                <a:gd name="T66" fmla="*/ 128 w 140"/>
                <a:gd name="T67" fmla="*/ 32 h 142"/>
                <a:gd name="T68" fmla="*/ 134 w 140"/>
                <a:gd name="T69" fmla="*/ 44 h 142"/>
                <a:gd name="T70" fmla="*/ 138 w 140"/>
                <a:gd name="T71" fmla="*/ 56 h 142"/>
                <a:gd name="T72" fmla="*/ 140 w 140"/>
                <a:gd name="T73" fmla="*/ 70 h 142"/>
                <a:gd name="T74" fmla="*/ 140 w 140"/>
                <a:gd name="T75" fmla="*/ 7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42">
                  <a:moveTo>
                    <a:pt x="140" y="70"/>
                  </a:moveTo>
                  <a:lnTo>
                    <a:pt x="140" y="70"/>
                  </a:lnTo>
                  <a:lnTo>
                    <a:pt x="138" y="84"/>
                  </a:lnTo>
                  <a:lnTo>
                    <a:pt x="134" y="98"/>
                  </a:lnTo>
                  <a:lnTo>
                    <a:pt x="128" y="110"/>
                  </a:lnTo>
                  <a:lnTo>
                    <a:pt x="120" y="120"/>
                  </a:lnTo>
                  <a:lnTo>
                    <a:pt x="110" y="130"/>
                  </a:lnTo>
                  <a:lnTo>
                    <a:pt x="98" y="136"/>
                  </a:lnTo>
                  <a:lnTo>
                    <a:pt x="84" y="14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56" y="140"/>
                  </a:lnTo>
                  <a:lnTo>
                    <a:pt x="42" y="136"/>
                  </a:lnTo>
                  <a:lnTo>
                    <a:pt x="30" y="130"/>
                  </a:lnTo>
                  <a:lnTo>
                    <a:pt x="20" y="120"/>
                  </a:lnTo>
                  <a:lnTo>
                    <a:pt x="12" y="110"/>
                  </a:lnTo>
                  <a:lnTo>
                    <a:pt x="4" y="98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4" y="44"/>
                  </a:lnTo>
                  <a:lnTo>
                    <a:pt x="12" y="32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4" y="2"/>
                  </a:lnTo>
                  <a:lnTo>
                    <a:pt x="98" y="6"/>
                  </a:lnTo>
                  <a:lnTo>
                    <a:pt x="110" y="12"/>
                  </a:lnTo>
                  <a:lnTo>
                    <a:pt x="120" y="20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8" y="56"/>
                  </a:lnTo>
                  <a:lnTo>
                    <a:pt x="140" y="70"/>
                  </a:lnTo>
                  <a:lnTo>
                    <a:pt x="140" y="7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8">
              <a:extLst>
                <a:ext uri="{FF2B5EF4-FFF2-40B4-BE49-F238E27FC236}">
                  <a16:creationId xmlns:a16="http://schemas.microsoft.com/office/drawing/2014/main" id="{3AB15BE6-A2D5-48E3-92E4-1AF705DF1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25" y="1174750"/>
              <a:ext cx="301625" cy="304800"/>
            </a:xfrm>
            <a:custGeom>
              <a:avLst/>
              <a:gdLst>
                <a:gd name="T0" fmla="*/ 184 w 190"/>
                <a:gd name="T1" fmla="*/ 112 h 192"/>
                <a:gd name="T2" fmla="*/ 190 w 190"/>
                <a:gd name="T3" fmla="*/ 102 h 192"/>
                <a:gd name="T4" fmla="*/ 190 w 190"/>
                <a:gd name="T5" fmla="*/ 86 h 192"/>
                <a:gd name="T6" fmla="*/ 182 w 190"/>
                <a:gd name="T7" fmla="*/ 80 h 192"/>
                <a:gd name="T8" fmla="*/ 168 w 190"/>
                <a:gd name="T9" fmla="*/ 78 h 192"/>
                <a:gd name="T10" fmla="*/ 162 w 190"/>
                <a:gd name="T11" fmla="*/ 72 h 192"/>
                <a:gd name="T12" fmla="*/ 162 w 190"/>
                <a:gd name="T13" fmla="*/ 52 h 192"/>
                <a:gd name="T14" fmla="*/ 170 w 190"/>
                <a:gd name="T15" fmla="*/ 44 h 192"/>
                <a:gd name="T16" fmla="*/ 168 w 190"/>
                <a:gd name="T17" fmla="*/ 34 h 192"/>
                <a:gd name="T18" fmla="*/ 156 w 190"/>
                <a:gd name="T19" fmla="*/ 22 h 192"/>
                <a:gd name="T20" fmla="*/ 144 w 190"/>
                <a:gd name="T21" fmla="*/ 24 h 192"/>
                <a:gd name="T22" fmla="*/ 134 w 190"/>
                <a:gd name="T23" fmla="*/ 32 h 192"/>
                <a:gd name="T24" fmla="*/ 126 w 190"/>
                <a:gd name="T25" fmla="*/ 32 h 192"/>
                <a:gd name="T26" fmla="*/ 112 w 190"/>
                <a:gd name="T27" fmla="*/ 16 h 192"/>
                <a:gd name="T28" fmla="*/ 110 w 190"/>
                <a:gd name="T29" fmla="*/ 6 h 192"/>
                <a:gd name="T30" fmla="*/ 102 w 190"/>
                <a:gd name="T31" fmla="*/ 0 h 192"/>
                <a:gd name="T32" fmla="*/ 86 w 190"/>
                <a:gd name="T33" fmla="*/ 2 h 192"/>
                <a:gd name="T34" fmla="*/ 80 w 190"/>
                <a:gd name="T35" fmla="*/ 10 h 192"/>
                <a:gd name="T36" fmla="*/ 78 w 190"/>
                <a:gd name="T37" fmla="*/ 24 h 192"/>
                <a:gd name="T38" fmla="*/ 72 w 190"/>
                <a:gd name="T39" fmla="*/ 28 h 192"/>
                <a:gd name="T40" fmla="*/ 50 w 190"/>
                <a:gd name="T41" fmla="*/ 28 h 192"/>
                <a:gd name="T42" fmla="*/ 42 w 190"/>
                <a:gd name="T43" fmla="*/ 22 h 192"/>
                <a:gd name="T44" fmla="*/ 32 w 190"/>
                <a:gd name="T45" fmla="*/ 24 h 192"/>
                <a:gd name="T46" fmla="*/ 22 w 190"/>
                <a:gd name="T47" fmla="*/ 36 h 192"/>
                <a:gd name="T48" fmla="*/ 24 w 190"/>
                <a:gd name="T49" fmla="*/ 46 h 192"/>
                <a:gd name="T50" fmla="*/ 32 w 190"/>
                <a:gd name="T51" fmla="*/ 58 h 192"/>
                <a:gd name="T52" fmla="*/ 32 w 190"/>
                <a:gd name="T53" fmla="*/ 66 h 192"/>
                <a:gd name="T54" fmla="*/ 16 w 190"/>
                <a:gd name="T55" fmla="*/ 80 h 192"/>
                <a:gd name="T56" fmla="*/ 6 w 190"/>
                <a:gd name="T57" fmla="*/ 80 h 192"/>
                <a:gd name="T58" fmla="*/ 0 w 190"/>
                <a:gd name="T59" fmla="*/ 90 h 192"/>
                <a:gd name="T60" fmla="*/ 0 w 190"/>
                <a:gd name="T61" fmla="*/ 106 h 192"/>
                <a:gd name="T62" fmla="*/ 10 w 190"/>
                <a:gd name="T63" fmla="*/ 112 h 192"/>
                <a:gd name="T64" fmla="*/ 24 w 190"/>
                <a:gd name="T65" fmla="*/ 114 h 192"/>
                <a:gd name="T66" fmla="*/ 28 w 190"/>
                <a:gd name="T67" fmla="*/ 120 h 192"/>
                <a:gd name="T68" fmla="*/ 28 w 190"/>
                <a:gd name="T69" fmla="*/ 140 h 192"/>
                <a:gd name="T70" fmla="*/ 22 w 190"/>
                <a:gd name="T71" fmla="*/ 148 h 192"/>
                <a:gd name="T72" fmla="*/ 24 w 190"/>
                <a:gd name="T73" fmla="*/ 158 h 192"/>
                <a:gd name="T74" fmla="*/ 36 w 190"/>
                <a:gd name="T75" fmla="*/ 170 h 192"/>
                <a:gd name="T76" fmla="*/ 46 w 190"/>
                <a:gd name="T77" fmla="*/ 168 h 192"/>
                <a:gd name="T78" fmla="*/ 58 w 190"/>
                <a:gd name="T79" fmla="*/ 160 h 192"/>
                <a:gd name="T80" fmla="*/ 64 w 190"/>
                <a:gd name="T81" fmla="*/ 160 h 192"/>
                <a:gd name="T82" fmla="*/ 80 w 190"/>
                <a:gd name="T83" fmla="*/ 176 h 192"/>
                <a:gd name="T84" fmla="*/ 80 w 190"/>
                <a:gd name="T85" fmla="*/ 186 h 192"/>
                <a:gd name="T86" fmla="*/ 90 w 190"/>
                <a:gd name="T87" fmla="*/ 192 h 192"/>
                <a:gd name="T88" fmla="*/ 106 w 190"/>
                <a:gd name="T89" fmla="*/ 190 h 192"/>
                <a:gd name="T90" fmla="*/ 112 w 190"/>
                <a:gd name="T91" fmla="*/ 182 h 192"/>
                <a:gd name="T92" fmla="*/ 114 w 190"/>
                <a:gd name="T93" fmla="*/ 168 h 192"/>
                <a:gd name="T94" fmla="*/ 120 w 190"/>
                <a:gd name="T95" fmla="*/ 164 h 192"/>
                <a:gd name="T96" fmla="*/ 140 w 190"/>
                <a:gd name="T97" fmla="*/ 164 h 192"/>
                <a:gd name="T98" fmla="*/ 148 w 190"/>
                <a:gd name="T99" fmla="*/ 170 h 192"/>
                <a:gd name="T100" fmla="*/ 158 w 190"/>
                <a:gd name="T101" fmla="*/ 168 h 192"/>
                <a:gd name="T102" fmla="*/ 170 w 190"/>
                <a:gd name="T103" fmla="*/ 156 h 192"/>
                <a:gd name="T104" fmla="*/ 168 w 190"/>
                <a:gd name="T105" fmla="*/ 146 h 192"/>
                <a:gd name="T106" fmla="*/ 160 w 190"/>
                <a:gd name="T107" fmla="*/ 134 h 192"/>
                <a:gd name="T108" fmla="*/ 160 w 190"/>
                <a:gd name="T109" fmla="*/ 126 h 192"/>
                <a:gd name="T110" fmla="*/ 174 w 190"/>
                <a:gd name="T111" fmla="*/ 11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0" h="192">
                  <a:moveTo>
                    <a:pt x="182" y="112"/>
                  </a:moveTo>
                  <a:lnTo>
                    <a:pt x="182" y="112"/>
                  </a:lnTo>
                  <a:lnTo>
                    <a:pt x="184" y="112"/>
                  </a:lnTo>
                  <a:lnTo>
                    <a:pt x="188" y="110"/>
                  </a:lnTo>
                  <a:lnTo>
                    <a:pt x="190" y="106"/>
                  </a:lnTo>
                  <a:lnTo>
                    <a:pt x="190" y="102"/>
                  </a:lnTo>
                  <a:lnTo>
                    <a:pt x="190" y="90"/>
                  </a:lnTo>
                  <a:lnTo>
                    <a:pt x="190" y="90"/>
                  </a:lnTo>
                  <a:lnTo>
                    <a:pt x="190" y="86"/>
                  </a:lnTo>
                  <a:lnTo>
                    <a:pt x="188" y="82"/>
                  </a:lnTo>
                  <a:lnTo>
                    <a:pt x="184" y="80"/>
                  </a:lnTo>
                  <a:lnTo>
                    <a:pt x="182" y="80"/>
                  </a:lnTo>
                  <a:lnTo>
                    <a:pt x="174" y="80"/>
                  </a:lnTo>
                  <a:lnTo>
                    <a:pt x="174" y="80"/>
                  </a:lnTo>
                  <a:lnTo>
                    <a:pt x="168" y="78"/>
                  </a:lnTo>
                  <a:lnTo>
                    <a:pt x="164" y="76"/>
                  </a:lnTo>
                  <a:lnTo>
                    <a:pt x="162" y="72"/>
                  </a:lnTo>
                  <a:lnTo>
                    <a:pt x="162" y="72"/>
                  </a:lnTo>
                  <a:lnTo>
                    <a:pt x="160" y="62"/>
                  </a:lnTo>
                  <a:lnTo>
                    <a:pt x="160" y="56"/>
                  </a:lnTo>
                  <a:lnTo>
                    <a:pt x="162" y="52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70" y="44"/>
                  </a:lnTo>
                  <a:lnTo>
                    <a:pt x="170" y="40"/>
                  </a:lnTo>
                  <a:lnTo>
                    <a:pt x="170" y="36"/>
                  </a:lnTo>
                  <a:lnTo>
                    <a:pt x="168" y="34"/>
                  </a:lnTo>
                  <a:lnTo>
                    <a:pt x="158" y="24"/>
                  </a:lnTo>
                  <a:lnTo>
                    <a:pt x="158" y="24"/>
                  </a:lnTo>
                  <a:lnTo>
                    <a:pt x="156" y="22"/>
                  </a:lnTo>
                  <a:lnTo>
                    <a:pt x="152" y="22"/>
                  </a:lnTo>
                  <a:lnTo>
                    <a:pt x="148" y="22"/>
                  </a:lnTo>
                  <a:lnTo>
                    <a:pt x="144" y="24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34" y="32"/>
                  </a:lnTo>
                  <a:lnTo>
                    <a:pt x="130" y="32"/>
                  </a:lnTo>
                  <a:lnTo>
                    <a:pt x="126" y="32"/>
                  </a:lnTo>
                  <a:lnTo>
                    <a:pt x="126" y="32"/>
                  </a:lnTo>
                  <a:lnTo>
                    <a:pt x="118" y="26"/>
                  </a:lnTo>
                  <a:lnTo>
                    <a:pt x="114" y="22"/>
                  </a:lnTo>
                  <a:lnTo>
                    <a:pt x="112" y="16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6" y="2"/>
                  </a:lnTo>
                  <a:lnTo>
                    <a:pt x="102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4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0" y="28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2" y="44"/>
                  </a:lnTo>
                  <a:lnTo>
                    <a:pt x="24" y="46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2" y="58"/>
                  </a:lnTo>
                  <a:lnTo>
                    <a:pt x="32" y="62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26" y="74"/>
                  </a:lnTo>
                  <a:lnTo>
                    <a:pt x="20" y="78"/>
                  </a:lnTo>
                  <a:lnTo>
                    <a:pt x="16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6" y="80"/>
                  </a:lnTo>
                  <a:lnTo>
                    <a:pt x="2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6" y="112"/>
                  </a:lnTo>
                  <a:lnTo>
                    <a:pt x="10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24" y="114"/>
                  </a:lnTo>
                  <a:lnTo>
                    <a:pt x="26" y="116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30" y="130"/>
                  </a:lnTo>
                  <a:lnTo>
                    <a:pt x="30" y="136"/>
                  </a:lnTo>
                  <a:lnTo>
                    <a:pt x="28" y="140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2" y="148"/>
                  </a:lnTo>
                  <a:lnTo>
                    <a:pt x="20" y="152"/>
                  </a:lnTo>
                  <a:lnTo>
                    <a:pt x="22" y="156"/>
                  </a:lnTo>
                  <a:lnTo>
                    <a:pt x="24" y="158"/>
                  </a:lnTo>
                  <a:lnTo>
                    <a:pt x="32" y="168"/>
                  </a:lnTo>
                  <a:lnTo>
                    <a:pt x="32" y="168"/>
                  </a:lnTo>
                  <a:lnTo>
                    <a:pt x="36" y="170"/>
                  </a:lnTo>
                  <a:lnTo>
                    <a:pt x="40" y="170"/>
                  </a:lnTo>
                  <a:lnTo>
                    <a:pt x="42" y="170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8" y="160"/>
                  </a:lnTo>
                  <a:lnTo>
                    <a:pt x="62" y="160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74" y="166"/>
                  </a:lnTo>
                  <a:lnTo>
                    <a:pt x="78" y="170"/>
                  </a:lnTo>
                  <a:lnTo>
                    <a:pt x="80" y="176"/>
                  </a:lnTo>
                  <a:lnTo>
                    <a:pt x="80" y="182"/>
                  </a:lnTo>
                  <a:lnTo>
                    <a:pt x="80" y="182"/>
                  </a:lnTo>
                  <a:lnTo>
                    <a:pt x="80" y="186"/>
                  </a:lnTo>
                  <a:lnTo>
                    <a:pt x="82" y="188"/>
                  </a:lnTo>
                  <a:lnTo>
                    <a:pt x="86" y="190"/>
                  </a:lnTo>
                  <a:lnTo>
                    <a:pt x="90" y="192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6" y="190"/>
                  </a:lnTo>
                  <a:lnTo>
                    <a:pt x="108" y="188"/>
                  </a:lnTo>
                  <a:lnTo>
                    <a:pt x="110" y="186"/>
                  </a:lnTo>
                  <a:lnTo>
                    <a:pt x="112" y="182"/>
                  </a:lnTo>
                  <a:lnTo>
                    <a:pt x="112" y="176"/>
                  </a:lnTo>
                  <a:lnTo>
                    <a:pt x="112" y="176"/>
                  </a:lnTo>
                  <a:lnTo>
                    <a:pt x="114" y="168"/>
                  </a:lnTo>
                  <a:lnTo>
                    <a:pt x="116" y="164"/>
                  </a:lnTo>
                  <a:lnTo>
                    <a:pt x="120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36" y="162"/>
                  </a:lnTo>
                  <a:lnTo>
                    <a:pt x="140" y="164"/>
                  </a:lnTo>
                  <a:lnTo>
                    <a:pt x="144" y="168"/>
                  </a:lnTo>
                  <a:lnTo>
                    <a:pt x="144" y="168"/>
                  </a:lnTo>
                  <a:lnTo>
                    <a:pt x="148" y="170"/>
                  </a:lnTo>
                  <a:lnTo>
                    <a:pt x="152" y="170"/>
                  </a:lnTo>
                  <a:lnTo>
                    <a:pt x="156" y="170"/>
                  </a:lnTo>
                  <a:lnTo>
                    <a:pt x="158" y="168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70" y="156"/>
                  </a:lnTo>
                  <a:lnTo>
                    <a:pt x="170" y="152"/>
                  </a:lnTo>
                  <a:lnTo>
                    <a:pt x="170" y="148"/>
                  </a:lnTo>
                  <a:lnTo>
                    <a:pt x="168" y="146"/>
                  </a:lnTo>
                  <a:lnTo>
                    <a:pt x="162" y="140"/>
                  </a:lnTo>
                  <a:lnTo>
                    <a:pt x="162" y="140"/>
                  </a:lnTo>
                  <a:lnTo>
                    <a:pt x="160" y="134"/>
                  </a:lnTo>
                  <a:lnTo>
                    <a:pt x="158" y="130"/>
                  </a:lnTo>
                  <a:lnTo>
                    <a:pt x="160" y="126"/>
                  </a:lnTo>
                  <a:lnTo>
                    <a:pt x="160" y="126"/>
                  </a:lnTo>
                  <a:lnTo>
                    <a:pt x="166" y="118"/>
                  </a:lnTo>
                  <a:lnTo>
                    <a:pt x="170" y="114"/>
                  </a:lnTo>
                  <a:lnTo>
                    <a:pt x="174" y="112"/>
                  </a:lnTo>
                  <a:lnTo>
                    <a:pt x="182" y="11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9">
              <a:extLst>
                <a:ext uri="{FF2B5EF4-FFF2-40B4-BE49-F238E27FC236}">
                  <a16:creationId xmlns:a16="http://schemas.microsoft.com/office/drawing/2014/main" id="{B06F9257-193F-41DC-A0CB-22357357FA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2750" y="1175339"/>
              <a:ext cx="263524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0">
              <a:extLst>
                <a:ext uri="{FF2B5EF4-FFF2-40B4-BE49-F238E27FC236}">
                  <a16:creationId xmlns:a16="http://schemas.microsoft.com/office/drawing/2014/main" id="{01797C7D-45B3-4BAC-A232-5391A92940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2750" y="1461088"/>
              <a:ext cx="123826" cy="34924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1">
              <a:extLst>
                <a:ext uri="{FF2B5EF4-FFF2-40B4-BE49-F238E27FC236}">
                  <a16:creationId xmlns:a16="http://schemas.microsoft.com/office/drawing/2014/main" id="{4006C65C-0AE1-4DFC-AEB1-21C79B8E7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0" y="1546225"/>
              <a:ext cx="263525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2">
              <a:extLst>
                <a:ext uri="{FF2B5EF4-FFF2-40B4-BE49-F238E27FC236}">
                  <a16:creationId xmlns:a16="http://schemas.microsoft.com/office/drawing/2014/main" id="{A59677F6-B8CF-4E40-A5F1-C64B0A2BCE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6576" y="1270588"/>
              <a:ext cx="139701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3">
              <a:extLst>
                <a:ext uri="{FF2B5EF4-FFF2-40B4-BE49-F238E27FC236}">
                  <a16:creationId xmlns:a16="http://schemas.microsoft.com/office/drawing/2014/main" id="{1FDDB9DB-0E0B-40B9-8A1F-15179BE6F1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6576" y="1365839"/>
              <a:ext cx="139701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4">
              <a:extLst>
                <a:ext uri="{FF2B5EF4-FFF2-40B4-BE49-F238E27FC236}">
                  <a16:creationId xmlns:a16="http://schemas.microsoft.com/office/drawing/2014/main" id="{6329B69E-C8DF-47DF-B6C7-CBEE09654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75" y="1641475"/>
              <a:ext cx="139700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5">
              <a:extLst>
                <a:ext uri="{FF2B5EF4-FFF2-40B4-BE49-F238E27FC236}">
                  <a16:creationId xmlns:a16="http://schemas.microsoft.com/office/drawing/2014/main" id="{6E0436BB-F87F-46C7-A549-EAC17D0FC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75" y="1736725"/>
              <a:ext cx="139700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6">
              <a:extLst>
                <a:ext uri="{FF2B5EF4-FFF2-40B4-BE49-F238E27FC236}">
                  <a16:creationId xmlns:a16="http://schemas.microsoft.com/office/drawing/2014/main" id="{27488A94-D2F3-474B-8F72-28E3D7CD2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0" y="1831975"/>
              <a:ext cx="117475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9">
              <a:extLst>
                <a:ext uri="{FF2B5EF4-FFF2-40B4-BE49-F238E27FC236}">
                  <a16:creationId xmlns:a16="http://schemas.microsoft.com/office/drawing/2014/main" id="{C9A7F1DB-D50E-4438-9473-CE6B31329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0" y="1831975"/>
              <a:ext cx="117475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20">
              <a:extLst>
                <a:ext uri="{FF2B5EF4-FFF2-40B4-BE49-F238E27FC236}">
                  <a16:creationId xmlns:a16="http://schemas.microsoft.com/office/drawing/2014/main" id="{81116005-B518-4ECB-85E6-5C8510CAC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0" y="1927225"/>
              <a:ext cx="238125" cy="34925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21">
              <a:extLst>
                <a:ext uri="{FF2B5EF4-FFF2-40B4-BE49-F238E27FC236}">
                  <a16:creationId xmlns:a16="http://schemas.microsoft.com/office/drawing/2014/main" id="{2FF71ABE-EDB3-408E-A368-5F2430403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2000" y="1016000"/>
              <a:ext cx="82867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22">
              <a:extLst>
                <a:ext uri="{FF2B5EF4-FFF2-40B4-BE49-F238E27FC236}">
                  <a16:creationId xmlns:a16="http://schemas.microsoft.com/office/drawing/2014/main" id="{FB38C5EA-50AD-413D-AEE1-C601C47A8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892175"/>
              <a:ext cx="47625" cy="47625"/>
            </a:xfrm>
            <a:prstGeom prst="rect">
              <a:avLst/>
            </a:prstGeom>
            <a:solidFill>
              <a:srgbClr val="5567AF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23">
              <a:extLst>
                <a:ext uri="{FF2B5EF4-FFF2-40B4-BE49-F238E27FC236}">
                  <a16:creationId xmlns:a16="http://schemas.microsoft.com/office/drawing/2014/main" id="{FD301872-83F7-485B-B5D9-04B669E79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00" y="892175"/>
              <a:ext cx="47625" cy="47625"/>
            </a:xfrm>
            <a:prstGeom prst="rect">
              <a:avLst/>
            </a:prstGeom>
            <a:solidFill>
              <a:srgbClr val="5567AF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24">
              <a:extLst>
                <a:ext uri="{FF2B5EF4-FFF2-40B4-BE49-F238E27FC236}">
                  <a16:creationId xmlns:a16="http://schemas.microsoft.com/office/drawing/2014/main" id="{E17AAE96-9906-4354-9BD0-E7A0628DB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275" y="892175"/>
              <a:ext cx="47625" cy="47625"/>
            </a:xfrm>
            <a:prstGeom prst="rect">
              <a:avLst/>
            </a:prstGeom>
            <a:solidFill>
              <a:srgbClr val="5567AF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5">
              <a:extLst>
                <a:ext uri="{FF2B5EF4-FFF2-40B4-BE49-F238E27FC236}">
                  <a16:creationId xmlns:a16="http://schemas.microsoft.com/office/drawing/2014/main" id="{789BE228-1A23-420C-AC6E-24FD5ACB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825" y="1292225"/>
              <a:ext cx="73025" cy="73025"/>
            </a:xfrm>
            <a:custGeom>
              <a:avLst/>
              <a:gdLst>
                <a:gd name="T0" fmla="*/ 46 w 46"/>
                <a:gd name="T1" fmla="*/ 22 h 46"/>
                <a:gd name="T2" fmla="*/ 46 w 46"/>
                <a:gd name="T3" fmla="*/ 22 h 46"/>
                <a:gd name="T4" fmla="*/ 44 w 46"/>
                <a:gd name="T5" fmla="*/ 32 h 46"/>
                <a:gd name="T6" fmla="*/ 38 w 46"/>
                <a:gd name="T7" fmla="*/ 38 h 46"/>
                <a:gd name="T8" fmla="*/ 32 w 46"/>
                <a:gd name="T9" fmla="*/ 44 h 46"/>
                <a:gd name="T10" fmla="*/ 22 w 46"/>
                <a:gd name="T11" fmla="*/ 46 h 46"/>
                <a:gd name="T12" fmla="*/ 22 w 46"/>
                <a:gd name="T13" fmla="*/ 46 h 46"/>
                <a:gd name="T14" fmla="*/ 14 w 46"/>
                <a:gd name="T15" fmla="*/ 44 h 46"/>
                <a:gd name="T16" fmla="*/ 6 w 46"/>
                <a:gd name="T17" fmla="*/ 38 h 46"/>
                <a:gd name="T18" fmla="*/ 2 w 46"/>
                <a:gd name="T19" fmla="*/ 32 h 46"/>
                <a:gd name="T20" fmla="*/ 0 w 46"/>
                <a:gd name="T21" fmla="*/ 22 h 46"/>
                <a:gd name="T22" fmla="*/ 0 w 46"/>
                <a:gd name="T23" fmla="*/ 22 h 46"/>
                <a:gd name="T24" fmla="*/ 2 w 46"/>
                <a:gd name="T25" fmla="*/ 14 h 46"/>
                <a:gd name="T26" fmla="*/ 6 w 46"/>
                <a:gd name="T27" fmla="*/ 6 h 46"/>
                <a:gd name="T28" fmla="*/ 14 w 46"/>
                <a:gd name="T29" fmla="*/ 2 h 46"/>
                <a:gd name="T30" fmla="*/ 22 w 46"/>
                <a:gd name="T31" fmla="*/ 0 h 46"/>
                <a:gd name="T32" fmla="*/ 22 w 46"/>
                <a:gd name="T33" fmla="*/ 0 h 46"/>
                <a:gd name="T34" fmla="*/ 32 w 46"/>
                <a:gd name="T35" fmla="*/ 2 h 46"/>
                <a:gd name="T36" fmla="*/ 38 w 46"/>
                <a:gd name="T37" fmla="*/ 6 h 46"/>
                <a:gd name="T38" fmla="*/ 44 w 46"/>
                <a:gd name="T39" fmla="*/ 14 h 46"/>
                <a:gd name="T40" fmla="*/ 46 w 46"/>
                <a:gd name="T41" fmla="*/ 22 h 46"/>
                <a:gd name="T42" fmla="*/ 46 w 46"/>
                <a:gd name="T4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46" y="22"/>
                  </a:moveTo>
                  <a:lnTo>
                    <a:pt x="46" y="22"/>
                  </a:lnTo>
                  <a:lnTo>
                    <a:pt x="44" y="32"/>
                  </a:lnTo>
                  <a:lnTo>
                    <a:pt x="38" y="38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5567AF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B8FBDCF-C76D-40E7-96F2-88FB6E1C8CA6}"/>
              </a:ext>
            </a:extLst>
          </p:cNvPr>
          <p:cNvGrpSpPr/>
          <p:nvPr/>
        </p:nvGrpSpPr>
        <p:grpSpPr>
          <a:xfrm>
            <a:off x="7722028" y="2916433"/>
            <a:ext cx="295592" cy="294677"/>
            <a:chOff x="6423025" y="2190750"/>
            <a:chExt cx="1025525" cy="1022350"/>
          </a:xfrm>
        </p:grpSpPr>
        <p:sp>
          <p:nvSpPr>
            <p:cNvPr id="164" name="Freeform 45">
              <a:extLst>
                <a:ext uri="{FF2B5EF4-FFF2-40B4-BE49-F238E27FC236}">
                  <a16:creationId xmlns:a16="http://schemas.microsoft.com/office/drawing/2014/main" id="{770068F8-271E-4244-A4E9-1C90F4DF9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3025" y="2190750"/>
              <a:ext cx="1025525" cy="1022350"/>
            </a:xfrm>
            <a:custGeom>
              <a:avLst/>
              <a:gdLst>
                <a:gd name="T0" fmla="*/ 646 w 646"/>
                <a:gd name="T1" fmla="*/ 322 h 644"/>
                <a:gd name="T2" fmla="*/ 638 w 646"/>
                <a:gd name="T3" fmla="*/ 386 h 644"/>
                <a:gd name="T4" fmla="*/ 620 w 646"/>
                <a:gd name="T5" fmla="*/ 448 h 644"/>
                <a:gd name="T6" fmla="*/ 590 w 646"/>
                <a:gd name="T7" fmla="*/ 502 h 644"/>
                <a:gd name="T8" fmla="*/ 550 w 646"/>
                <a:gd name="T9" fmla="*/ 550 h 644"/>
                <a:gd name="T10" fmla="*/ 504 w 646"/>
                <a:gd name="T11" fmla="*/ 590 h 644"/>
                <a:gd name="T12" fmla="*/ 448 w 646"/>
                <a:gd name="T13" fmla="*/ 618 h 644"/>
                <a:gd name="T14" fmla="*/ 388 w 646"/>
                <a:gd name="T15" fmla="*/ 638 h 644"/>
                <a:gd name="T16" fmla="*/ 322 w 646"/>
                <a:gd name="T17" fmla="*/ 644 h 644"/>
                <a:gd name="T18" fmla="*/ 290 w 646"/>
                <a:gd name="T19" fmla="*/ 642 h 644"/>
                <a:gd name="T20" fmla="*/ 226 w 646"/>
                <a:gd name="T21" fmla="*/ 630 h 644"/>
                <a:gd name="T22" fmla="*/ 170 w 646"/>
                <a:gd name="T23" fmla="*/ 606 h 644"/>
                <a:gd name="T24" fmla="*/ 118 w 646"/>
                <a:gd name="T25" fmla="*/ 570 h 644"/>
                <a:gd name="T26" fmla="*/ 74 w 646"/>
                <a:gd name="T27" fmla="*/ 526 h 644"/>
                <a:gd name="T28" fmla="*/ 40 w 646"/>
                <a:gd name="T29" fmla="*/ 476 h 644"/>
                <a:gd name="T30" fmla="*/ 14 w 646"/>
                <a:gd name="T31" fmla="*/ 418 h 644"/>
                <a:gd name="T32" fmla="*/ 2 w 646"/>
                <a:gd name="T33" fmla="*/ 354 h 644"/>
                <a:gd name="T34" fmla="*/ 0 w 646"/>
                <a:gd name="T35" fmla="*/ 322 h 644"/>
                <a:gd name="T36" fmla="*/ 6 w 646"/>
                <a:gd name="T37" fmla="*/ 256 h 644"/>
                <a:gd name="T38" fmla="*/ 26 w 646"/>
                <a:gd name="T39" fmla="*/ 196 h 644"/>
                <a:gd name="T40" fmla="*/ 56 w 646"/>
                <a:gd name="T41" fmla="*/ 142 h 644"/>
                <a:gd name="T42" fmla="*/ 94 w 646"/>
                <a:gd name="T43" fmla="*/ 94 h 644"/>
                <a:gd name="T44" fmla="*/ 142 w 646"/>
                <a:gd name="T45" fmla="*/ 54 h 644"/>
                <a:gd name="T46" fmla="*/ 198 w 646"/>
                <a:gd name="T47" fmla="*/ 24 h 644"/>
                <a:gd name="T48" fmla="*/ 258 w 646"/>
                <a:gd name="T49" fmla="*/ 6 h 644"/>
                <a:gd name="T50" fmla="*/ 322 w 646"/>
                <a:gd name="T51" fmla="*/ 0 h 644"/>
                <a:gd name="T52" fmla="*/ 356 w 646"/>
                <a:gd name="T53" fmla="*/ 0 h 644"/>
                <a:gd name="T54" fmla="*/ 418 w 646"/>
                <a:gd name="T55" fmla="*/ 14 h 644"/>
                <a:gd name="T56" fmla="*/ 476 w 646"/>
                <a:gd name="T57" fmla="*/ 38 h 644"/>
                <a:gd name="T58" fmla="*/ 528 w 646"/>
                <a:gd name="T59" fmla="*/ 72 h 644"/>
                <a:gd name="T60" fmla="*/ 572 w 646"/>
                <a:gd name="T61" fmla="*/ 116 h 644"/>
                <a:gd name="T62" fmla="*/ 606 w 646"/>
                <a:gd name="T63" fmla="*/ 168 h 644"/>
                <a:gd name="T64" fmla="*/ 630 w 646"/>
                <a:gd name="T65" fmla="*/ 226 h 644"/>
                <a:gd name="T66" fmla="*/ 644 w 646"/>
                <a:gd name="T67" fmla="*/ 288 h 644"/>
                <a:gd name="T68" fmla="*/ 646 w 646"/>
                <a:gd name="T69" fmla="*/ 322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6" h="644">
                  <a:moveTo>
                    <a:pt x="646" y="322"/>
                  </a:moveTo>
                  <a:lnTo>
                    <a:pt x="646" y="322"/>
                  </a:lnTo>
                  <a:lnTo>
                    <a:pt x="644" y="354"/>
                  </a:lnTo>
                  <a:lnTo>
                    <a:pt x="638" y="386"/>
                  </a:lnTo>
                  <a:lnTo>
                    <a:pt x="630" y="418"/>
                  </a:lnTo>
                  <a:lnTo>
                    <a:pt x="620" y="448"/>
                  </a:lnTo>
                  <a:lnTo>
                    <a:pt x="606" y="476"/>
                  </a:lnTo>
                  <a:lnTo>
                    <a:pt x="590" y="502"/>
                  </a:lnTo>
                  <a:lnTo>
                    <a:pt x="572" y="526"/>
                  </a:lnTo>
                  <a:lnTo>
                    <a:pt x="550" y="550"/>
                  </a:lnTo>
                  <a:lnTo>
                    <a:pt x="528" y="570"/>
                  </a:lnTo>
                  <a:lnTo>
                    <a:pt x="504" y="590"/>
                  </a:lnTo>
                  <a:lnTo>
                    <a:pt x="476" y="606"/>
                  </a:lnTo>
                  <a:lnTo>
                    <a:pt x="448" y="618"/>
                  </a:lnTo>
                  <a:lnTo>
                    <a:pt x="418" y="630"/>
                  </a:lnTo>
                  <a:lnTo>
                    <a:pt x="388" y="638"/>
                  </a:lnTo>
                  <a:lnTo>
                    <a:pt x="356" y="642"/>
                  </a:lnTo>
                  <a:lnTo>
                    <a:pt x="322" y="644"/>
                  </a:lnTo>
                  <a:lnTo>
                    <a:pt x="322" y="644"/>
                  </a:lnTo>
                  <a:lnTo>
                    <a:pt x="290" y="642"/>
                  </a:lnTo>
                  <a:lnTo>
                    <a:pt x="258" y="638"/>
                  </a:lnTo>
                  <a:lnTo>
                    <a:pt x="226" y="630"/>
                  </a:lnTo>
                  <a:lnTo>
                    <a:pt x="198" y="618"/>
                  </a:lnTo>
                  <a:lnTo>
                    <a:pt x="170" y="606"/>
                  </a:lnTo>
                  <a:lnTo>
                    <a:pt x="142" y="590"/>
                  </a:lnTo>
                  <a:lnTo>
                    <a:pt x="118" y="570"/>
                  </a:lnTo>
                  <a:lnTo>
                    <a:pt x="94" y="550"/>
                  </a:lnTo>
                  <a:lnTo>
                    <a:pt x="74" y="526"/>
                  </a:lnTo>
                  <a:lnTo>
                    <a:pt x="56" y="502"/>
                  </a:lnTo>
                  <a:lnTo>
                    <a:pt x="40" y="476"/>
                  </a:lnTo>
                  <a:lnTo>
                    <a:pt x="26" y="448"/>
                  </a:lnTo>
                  <a:lnTo>
                    <a:pt x="14" y="418"/>
                  </a:lnTo>
                  <a:lnTo>
                    <a:pt x="6" y="386"/>
                  </a:lnTo>
                  <a:lnTo>
                    <a:pt x="2" y="354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288"/>
                  </a:lnTo>
                  <a:lnTo>
                    <a:pt x="6" y="256"/>
                  </a:lnTo>
                  <a:lnTo>
                    <a:pt x="14" y="226"/>
                  </a:lnTo>
                  <a:lnTo>
                    <a:pt x="26" y="196"/>
                  </a:lnTo>
                  <a:lnTo>
                    <a:pt x="40" y="168"/>
                  </a:lnTo>
                  <a:lnTo>
                    <a:pt x="56" y="142"/>
                  </a:lnTo>
                  <a:lnTo>
                    <a:pt x="74" y="116"/>
                  </a:lnTo>
                  <a:lnTo>
                    <a:pt x="94" y="94"/>
                  </a:lnTo>
                  <a:lnTo>
                    <a:pt x="118" y="72"/>
                  </a:lnTo>
                  <a:lnTo>
                    <a:pt x="142" y="54"/>
                  </a:lnTo>
                  <a:lnTo>
                    <a:pt x="170" y="38"/>
                  </a:lnTo>
                  <a:lnTo>
                    <a:pt x="198" y="24"/>
                  </a:lnTo>
                  <a:lnTo>
                    <a:pt x="226" y="14"/>
                  </a:lnTo>
                  <a:lnTo>
                    <a:pt x="258" y="6"/>
                  </a:lnTo>
                  <a:lnTo>
                    <a:pt x="290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56" y="0"/>
                  </a:lnTo>
                  <a:lnTo>
                    <a:pt x="388" y="6"/>
                  </a:lnTo>
                  <a:lnTo>
                    <a:pt x="418" y="14"/>
                  </a:lnTo>
                  <a:lnTo>
                    <a:pt x="448" y="24"/>
                  </a:lnTo>
                  <a:lnTo>
                    <a:pt x="476" y="38"/>
                  </a:lnTo>
                  <a:lnTo>
                    <a:pt x="504" y="54"/>
                  </a:lnTo>
                  <a:lnTo>
                    <a:pt x="528" y="72"/>
                  </a:lnTo>
                  <a:lnTo>
                    <a:pt x="550" y="94"/>
                  </a:lnTo>
                  <a:lnTo>
                    <a:pt x="572" y="116"/>
                  </a:lnTo>
                  <a:lnTo>
                    <a:pt x="590" y="142"/>
                  </a:lnTo>
                  <a:lnTo>
                    <a:pt x="606" y="168"/>
                  </a:lnTo>
                  <a:lnTo>
                    <a:pt x="620" y="196"/>
                  </a:lnTo>
                  <a:lnTo>
                    <a:pt x="630" y="226"/>
                  </a:lnTo>
                  <a:lnTo>
                    <a:pt x="638" y="256"/>
                  </a:lnTo>
                  <a:lnTo>
                    <a:pt x="644" y="288"/>
                  </a:lnTo>
                  <a:lnTo>
                    <a:pt x="646" y="322"/>
                  </a:lnTo>
                  <a:lnTo>
                    <a:pt x="646" y="322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46">
              <a:extLst>
                <a:ext uri="{FF2B5EF4-FFF2-40B4-BE49-F238E27FC236}">
                  <a16:creationId xmlns:a16="http://schemas.microsoft.com/office/drawing/2014/main" id="{57C0D64C-9FB8-41A6-A744-11523F1E9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479675"/>
              <a:ext cx="104775" cy="101600"/>
            </a:xfrm>
            <a:custGeom>
              <a:avLst/>
              <a:gdLst>
                <a:gd name="T0" fmla="*/ 66 w 66"/>
                <a:gd name="T1" fmla="*/ 32 h 64"/>
                <a:gd name="T2" fmla="*/ 66 w 66"/>
                <a:gd name="T3" fmla="*/ 32 h 64"/>
                <a:gd name="T4" fmla="*/ 64 w 66"/>
                <a:gd name="T5" fmla="*/ 38 h 64"/>
                <a:gd name="T6" fmla="*/ 64 w 66"/>
                <a:gd name="T7" fmla="*/ 44 h 64"/>
                <a:gd name="T8" fmla="*/ 60 w 66"/>
                <a:gd name="T9" fmla="*/ 50 h 64"/>
                <a:gd name="T10" fmla="*/ 56 w 66"/>
                <a:gd name="T11" fmla="*/ 56 h 64"/>
                <a:gd name="T12" fmla="*/ 52 w 66"/>
                <a:gd name="T13" fmla="*/ 60 h 64"/>
                <a:gd name="T14" fmla="*/ 46 w 66"/>
                <a:gd name="T15" fmla="*/ 62 h 64"/>
                <a:gd name="T16" fmla="*/ 40 w 66"/>
                <a:gd name="T17" fmla="*/ 64 h 64"/>
                <a:gd name="T18" fmla="*/ 32 w 66"/>
                <a:gd name="T19" fmla="*/ 64 h 64"/>
                <a:gd name="T20" fmla="*/ 32 w 66"/>
                <a:gd name="T21" fmla="*/ 64 h 64"/>
                <a:gd name="T22" fmla="*/ 26 w 66"/>
                <a:gd name="T23" fmla="*/ 64 h 64"/>
                <a:gd name="T24" fmla="*/ 20 w 66"/>
                <a:gd name="T25" fmla="*/ 62 h 64"/>
                <a:gd name="T26" fmla="*/ 14 w 66"/>
                <a:gd name="T27" fmla="*/ 60 h 64"/>
                <a:gd name="T28" fmla="*/ 10 w 66"/>
                <a:gd name="T29" fmla="*/ 56 h 64"/>
                <a:gd name="T30" fmla="*/ 6 w 66"/>
                <a:gd name="T31" fmla="*/ 50 h 64"/>
                <a:gd name="T32" fmla="*/ 2 w 66"/>
                <a:gd name="T33" fmla="*/ 44 h 64"/>
                <a:gd name="T34" fmla="*/ 0 w 66"/>
                <a:gd name="T35" fmla="*/ 38 h 64"/>
                <a:gd name="T36" fmla="*/ 0 w 66"/>
                <a:gd name="T37" fmla="*/ 32 h 64"/>
                <a:gd name="T38" fmla="*/ 0 w 66"/>
                <a:gd name="T39" fmla="*/ 32 h 64"/>
                <a:gd name="T40" fmla="*/ 0 w 66"/>
                <a:gd name="T41" fmla="*/ 26 h 64"/>
                <a:gd name="T42" fmla="*/ 2 w 66"/>
                <a:gd name="T43" fmla="*/ 20 h 64"/>
                <a:gd name="T44" fmla="*/ 6 w 66"/>
                <a:gd name="T45" fmla="*/ 14 h 64"/>
                <a:gd name="T46" fmla="*/ 10 w 66"/>
                <a:gd name="T47" fmla="*/ 10 h 64"/>
                <a:gd name="T48" fmla="*/ 14 w 66"/>
                <a:gd name="T49" fmla="*/ 6 h 64"/>
                <a:gd name="T50" fmla="*/ 20 w 66"/>
                <a:gd name="T51" fmla="*/ 2 h 64"/>
                <a:gd name="T52" fmla="*/ 26 w 66"/>
                <a:gd name="T53" fmla="*/ 0 h 64"/>
                <a:gd name="T54" fmla="*/ 32 w 66"/>
                <a:gd name="T55" fmla="*/ 0 h 64"/>
                <a:gd name="T56" fmla="*/ 32 w 66"/>
                <a:gd name="T57" fmla="*/ 0 h 64"/>
                <a:gd name="T58" fmla="*/ 40 w 66"/>
                <a:gd name="T59" fmla="*/ 0 h 64"/>
                <a:gd name="T60" fmla="*/ 46 w 66"/>
                <a:gd name="T61" fmla="*/ 2 h 64"/>
                <a:gd name="T62" fmla="*/ 52 w 66"/>
                <a:gd name="T63" fmla="*/ 6 h 64"/>
                <a:gd name="T64" fmla="*/ 56 w 66"/>
                <a:gd name="T65" fmla="*/ 10 h 64"/>
                <a:gd name="T66" fmla="*/ 60 w 66"/>
                <a:gd name="T67" fmla="*/ 14 h 64"/>
                <a:gd name="T68" fmla="*/ 64 w 66"/>
                <a:gd name="T69" fmla="*/ 20 h 64"/>
                <a:gd name="T70" fmla="*/ 64 w 66"/>
                <a:gd name="T71" fmla="*/ 26 h 64"/>
                <a:gd name="T72" fmla="*/ 66 w 66"/>
                <a:gd name="T73" fmla="*/ 32 h 64"/>
                <a:gd name="T74" fmla="*/ 66 w 66"/>
                <a:gd name="T7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4">
                  <a:moveTo>
                    <a:pt x="66" y="32"/>
                  </a:moveTo>
                  <a:lnTo>
                    <a:pt x="66" y="32"/>
                  </a:lnTo>
                  <a:lnTo>
                    <a:pt x="64" y="38"/>
                  </a:lnTo>
                  <a:lnTo>
                    <a:pt x="64" y="44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2" y="60"/>
                  </a:lnTo>
                  <a:lnTo>
                    <a:pt x="46" y="62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60" y="14"/>
                  </a:lnTo>
                  <a:lnTo>
                    <a:pt x="64" y="20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6" y="32"/>
                  </a:lnTo>
                  <a:close/>
                </a:path>
              </a:pathLst>
            </a:custGeom>
            <a:solidFill>
              <a:srgbClr val="486AE5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47">
              <a:extLst>
                <a:ext uri="{FF2B5EF4-FFF2-40B4-BE49-F238E27FC236}">
                  <a16:creationId xmlns:a16="http://schemas.microsoft.com/office/drawing/2014/main" id="{3899E5D8-8159-4950-9C21-EEF66CCD3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900" y="2667000"/>
              <a:ext cx="104775" cy="104775"/>
            </a:xfrm>
            <a:custGeom>
              <a:avLst/>
              <a:gdLst>
                <a:gd name="T0" fmla="*/ 66 w 66"/>
                <a:gd name="T1" fmla="*/ 34 h 66"/>
                <a:gd name="T2" fmla="*/ 66 w 66"/>
                <a:gd name="T3" fmla="*/ 34 h 66"/>
                <a:gd name="T4" fmla="*/ 64 w 66"/>
                <a:gd name="T5" fmla="*/ 40 h 66"/>
                <a:gd name="T6" fmla="*/ 62 w 66"/>
                <a:gd name="T7" fmla="*/ 46 h 66"/>
                <a:gd name="T8" fmla="*/ 60 w 66"/>
                <a:gd name="T9" fmla="*/ 52 h 66"/>
                <a:gd name="T10" fmla="*/ 56 w 66"/>
                <a:gd name="T11" fmla="*/ 56 h 66"/>
                <a:gd name="T12" fmla="*/ 50 w 66"/>
                <a:gd name="T13" fmla="*/ 60 h 66"/>
                <a:gd name="T14" fmla="*/ 46 w 66"/>
                <a:gd name="T15" fmla="*/ 64 h 66"/>
                <a:gd name="T16" fmla="*/ 40 w 66"/>
                <a:gd name="T17" fmla="*/ 66 h 66"/>
                <a:gd name="T18" fmla="*/ 32 w 66"/>
                <a:gd name="T19" fmla="*/ 66 h 66"/>
                <a:gd name="T20" fmla="*/ 32 w 66"/>
                <a:gd name="T21" fmla="*/ 66 h 66"/>
                <a:gd name="T22" fmla="*/ 26 w 66"/>
                <a:gd name="T23" fmla="*/ 66 h 66"/>
                <a:gd name="T24" fmla="*/ 20 w 66"/>
                <a:gd name="T25" fmla="*/ 64 h 66"/>
                <a:gd name="T26" fmla="*/ 14 w 66"/>
                <a:gd name="T27" fmla="*/ 60 h 66"/>
                <a:gd name="T28" fmla="*/ 10 w 66"/>
                <a:gd name="T29" fmla="*/ 56 h 66"/>
                <a:gd name="T30" fmla="*/ 6 w 66"/>
                <a:gd name="T31" fmla="*/ 52 h 66"/>
                <a:gd name="T32" fmla="*/ 2 w 66"/>
                <a:gd name="T33" fmla="*/ 46 h 66"/>
                <a:gd name="T34" fmla="*/ 0 w 66"/>
                <a:gd name="T35" fmla="*/ 40 h 66"/>
                <a:gd name="T36" fmla="*/ 0 w 66"/>
                <a:gd name="T37" fmla="*/ 34 h 66"/>
                <a:gd name="T38" fmla="*/ 0 w 66"/>
                <a:gd name="T39" fmla="*/ 34 h 66"/>
                <a:gd name="T40" fmla="*/ 0 w 66"/>
                <a:gd name="T41" fmla="*/ 26 h 66"/>
                <a:gd name="T42" fmla="*/ 2 w 66"/>
                <a:gd name="T43" fmla="*/ 20 h 66"/>
                <a:gd name="T44" fmla="*/ 6 w 66"/>
                <a:gd name="T45" fmla="*/ 16 h 66"/>
                <a:gd name="T46" fmla="*/ 10 w 66"/>
                <a:gd name="T47" fmla="*/ 10 h 66"/>
                <a:gd name="T48" fmla="*/ 14 w 66"/>
                <a:gd name="T49" fmla="*/ 6 h 66"/>
                <a:gd name="T50" fmla="*/ 20 w 66"/>
                <a:gd name="T51" fmla="*/ 4 h 66"/>
                <a:gd name="T52" fmla="*/ 26 w 66"/>
                <a:gd name="T53" fmla="*/ 2 h 66"/>
                <a:gd name="T54" fmla="*/ 32 w 66"/>
                <a:gd name="T55" fmla="*/ 0 h 66"/>
                <a:gd name="T56" fmla="*/ 32 w 66"/>
                <a:gd name="T57" fmla="*/ 0 h 66"/>
                <a:gd name="T58" fmla="*/ 40 w 66"/>
                <a:gd name="T59" fmla="*/ 2 h 66"/>
                <a:gd name="T60" fmla="*/ 46 w 66"/>
                <a:gd name="T61" fmla="*/ 4 h 66"/>
                <a:gd name="T62" fmla="*/ 50 w 66"/>
                <a:gd name="T63" fmla="*/ 6 h 66"/>
                <a:gd name="T64" fmla="*/ 56 w 66"/>
                <a:gd name="T65" fmla="*/ 10 h 66"/>
                <a:gd name="T66" fmla="*/ 60 w 66"/>
                <a:gd name="T67" fmla="*/ 16 h 66"/>
                <a:gd name="T68" fmla="*/ 62 w 66"/>
                <a:gd name="T69" fmla="*/ 20 h 66"/>
                <a:gd name="T70" fmla="*/ 64 w 66"/>
                <a:gd name="T71" fmla="*/ 26 h 66"/>
                <a:gd name="T72" fmla="*/ 66 w 66"/>
                <a:gd name="T73" fmla="*/ 34 h 66"/>
                <a:gd name="T74" fmla="*/ 66 w 66"/>
                <a:gd name="T75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6">
                  <a:moveTo>
                    <a:pt x="66" y="34"/>
                  </a:moveTo>
                  <a:lnTo>
                    <a:pt x="66" y="34"/>
                  </a:lnTo>
                  <a:lnTo>
                    <a:pt x="64" y="40"/>
                  </a:lnTo>
                  <a:lnTo>
                    <a:pt x="62" y="46"/>
                  </a:lnTo>
                  <a:lnTo>
                    <a:pt x="60" y="52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6" y="64"/>
                  </a:lnTo>
                  <a:lnTo>
                    <a:pt x="40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26" y="66"/>
                  </a:lnTo>
                  <a:lnTo>
                    <a:pt x="20" y="64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50" y="6"/>
                  </a:lnTo>
                  <a:lnTo>
                    <a:pt x="56" y="10"/>
                  </a:lnTo>
                  <a:lnTo>
                    <a:pt x="60" y="16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6" y="34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486AE5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48">
              <a:extLst>
                <a:ext uri="{FF2B5EF4-FFF2-40B4-BE49-F238E27FC236}">
                  <a16:creationId xmlns:a16="http://schemas.microsoft.com/office/drawing/2014/main" id="{52658F45-CFAA-4B75-AB45-8E1A630AA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0550" y="2825750"/>
              <a:ext cx="104775" cy="104775"/>
            </a:xfrm>
            <a:custGeom>
              <a:avLst/>
              <a:gdLst>
                <a:gd name="T0" fmla="*/ 66 w 66"/>
                <a:gd name="T1" fmla="*/ 32 h 66"/>
                <a:gd name="T2" fmla="*/ 66 w 66"/>
                <a:gd name="T3" fmla="*/ 32 h 66"/>
                <a:gd name="T4" fmla="*/ 64 w 66"/>
                <a:gd name="T5" fmla="*/ 40 h 66"/>
                <a:gd name="T6" fmla="*/ 62 w 66"/>
                <a:gd name="T7" fmla="*/ 46 h 66"/>
                <a:gd name="T8" fmla="*/ 60 w 66"/>
                <a:gd name="T9" fmla="*/ 52 h 66"/>
                <a:gd name="T10" fmla="*/ 56 w 66"/>
                <a:gd name="T11" fmla="*/ 56 h 66"/>
                <a:gd name="T12" fmla="*/ 50 w 66"/>
                <a:gd name="T13" fmla="*/ 60 h 66"/>
                <a:gd name="T14" fmla="*/ 46 w 66"/>
                <a:gd name="T15" fmla="*/ 62 h 66"/>
                <a:gd name="T16" fmla="*/ 40 w 66"/>
                <a:gd name="T17" fmla="*/ 64 h 66"/>
                <a:gd name="T18" fmla="*/ 32 w 66"/>
                <a:gd name="T19" fmla="*/ 66 h 66"/>
                <a:gd name="T20" fmla="*/ 32 w 66"/>
                <a:gd name="T21" fmla="*/ 66 h 66"/>
                <a:gd name="T22" fmla="*/ 26 w 66"/>
                <a:gd name="T23" fmla="*/ 64 h 66"/>
                <a:gd name="T24" fmla="*/ 20 w 66"/>
                <a:gd name="T25" fmla="*/ 62 h 66"/>
                <a:gd name="T26" fmla="*/ 14 w 66"/>
                <a:gd name="T27" fmla="*/ 60 h 66"/>
                <a:gd name="T28" fmla="*/ 10 w 66"/>
                <a:gd name="T29" fmla="*/ 56 h 66"/>
                <a:gd name="T30" fmla="*/ 6 w 66"/>
                <a:gd name="T31" fmla="*/ 52 h 66"/>
                <a:gd name="T32" fmla="*/ 2 w 66"/>
                <a:gd name="T33" fmla="*/ 46 h 66"/>
                <a:gd name="T34" fmla="*/ 0 w 66"/>
                <a:gd name="T35" fmla="*/ 40 h 66"/>
                <a:gd name="T36" fmla="*/ 0 w 66"/>
                <a:gd name="T37" fmla="*/ 32 h 66"/>
                <a:gd name="T38" fmla="*/ 0 w 66"/>
                <a:gd name="T39" fmla="*/ 32 h 66"/>
                <a:gd name="T40" fmla="*/ 0 w 66"/>
                <a:gd name="T41" fmla="*/ 26 h 66"/>
                <a:gd name="T42" fmla="*/ 2 w 66"/>
                <a:gd name="T43" fmla="*/ 20 h 66"/>
                <a:gd name="T44" fmla="*/ 6 w 66"/>
                <a:gd name="T45" fmla="*/ 14 h 66"/>
                <a:gd name="T46" fmla="*/ 10 w 66"/>
                <a:gd name="T47" fmla="*/ 10 h 66"/>
                <a:gd name="T48" fmla="*/ 14 w 66"/>
                <a:gd name="T49" fmla="*/ 6 h 66"/>
                <a:gd name="T50" fmla="*/ 20 w 66"/>
                <a:gd name="T51" fmla="*/ 2 h 66"/>
                <a:gd name="T52" fmla="*/ 26 w 66"/>
                <a:gd name="T53" fmla="*/ 0 h 66"/>
                <a:gd name="T54" fmla="*/ 32 w 66"/>
                <a:gd name="T55" fmla="*/ 0 h 66"/>
                <a:gd name="T56" fmla="*/ 32 w 66"/>
                <a:gd name="T57" fmla="*/ 0 h 66"/>
                <a:gd name="T58" fmla="*/ 40 w 66"/>
                <a:gd name="T59" fmla="*/ 0 h 66"/>
                <a:gd name="T60" fmla="*/ 46 w 66"/>
                <a:gd name="T61" fmla="*/ 2 h 66"/>
                <a:gd name="T62" fmla="*/ 50 w 66"/>
                <a:gd name="T63" fmla="*/ 6 h 66"/>
                <a:gd name="T64" fmla="*/ 56 w 66"/>
                <a:gd name="T65" fmla="*/ 10 h 66"/>
                <a:gd name="T66" fmla="*/ 60 w 66"/>
                <a:gd name="T67" fmla="*/ 14 h 66"/>
                <a:gd name="T68" fmla="*/ 62 w 66"/>
                <a:gd name="T69" fmla="*/ 20 h 66"/>
                <a:gd name="T70" fmla="*/ 64 w 66"/>
                <a:gd name="T71" fmla="*/ 26 h 66"/>
                <a:gd name="T72" fmla="*/ 66 w 66"/>
                <a:gd name="T73" fmla="*/ 32 h 66"/>
                <a:gd name="T74" fmla="*/ 66 w 66"/>
                <a:gd name="T75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6">
                  <a:moveTo>
                    <a:pt x="66" y="32"/>
                  </a:moveTo>
                  <a:lnTo>
                    <a:pt x="66" y="32"/>
                  </a:lnTo>
                  <a:lnTo>
                    <a:pt x="64" y="40"/>
                  </a:lnTo>
                  <a:lnTo>
                    <a:pt x="62" y="46"/>
                  </a:lnTo>
                  <a:lnTo>
                    <a:pt x="60" y="52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6" y="62"/>
                  </a:lnTo>
                  <a:lnTo>
                    <a:pt x="40" y="64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56" y="10"/>
                  </a:lnTo>
                  <a:lnTo>
                    <a:pt x="60" y="14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6" y="32"/>
                  </a:lnTo>
                  <a:close/>
                </a:path>
              </a:pathLst>
            </a:custGeom>
            <a:solidFill>
              <a:srgbClr val="486AE5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49">
              <a:extLst>
                <a:ext uri="{FF2B5EF4-FFF2-40B4-BE49-F238E27FC236}">
                  <a16:creationId xmlns:a16="http://schemas.microsoft.com/office/drawing/2014/main" id="{A6B5B58D-A799-403B-BFA3-17E223D9E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050" y="2200275"/>
              <a:ext cx="139700" cy="1003300"/>
            </a:xfrm>
            <a:custGeom>
              <a:avLst/>
              <a:gdLst>
                <a:gd name="T0" fmla="*/ 66 w 88"/>
                <a:gd name="T1" fmla="*/ 0 h 632"/>
                <a:gd name="T2" fmla="*/ 66 w 88"/>
                <a:gd name="T3" fmla="*/ 0 h 632"/>
                <a:gd name="T4" fmla="*/ 70 w 88"/>
                <a:gd name="T5" fmla="*/ 18 h 632"/>
                <a:gd name="T6" fmla="*/ 76 w 88"/>
                <a:gd name="T7" fmla="*/ 64 h 632"/>
                <a:gd name="T8" fmla="*/ 84 w 88"/>
                <a:gd name="T9" fmla="*/ 136 h 632"/>
                <a:gd name="T10" fmla="*/ 86 w 88"/>
                <a:gd name="T11" fmla="*/ 178 h 632"/>
                <a:gd name="T12" fmla="*/ 88 w 88"/>
                <a:gd name="T13" fmla="*/ 224 h 632"/>
                <a:gd name="T14" fmla="*/ 88 w 88"/>
                <a:gd name="T15" fmla="*/ 272 h 632"/>
                <a:gd name="T16" fmla="*/ 84 w 88"/>
                <a:gd name="T17" fmla="*/ 324 h 632"/>
                <a:gd name="T18" fmla="*/ 80 w 88"/>
                <a:gd name="T19" fmla="*/ 376 h 632"/>
                <a:gd name="T20" fmla="*/ 72 w 88"/>
                <a:gd name="T21" fmla="*/ 430 h 632"/>
                <a:gd name="T22" fmla="*/ 60 w 88"/>
                <a:gd name="T23" fmla="*/ 482 h 632"/>
                <a:gd name="T24" fmla="*/ 44 w 88"/>
                <a:gd name="T25" fmla="*/ 534 h 632"/>
                <a:gd name="T26" fmla="*/ 36 w 88"/>
                <a:gd name="T27" fmla="*/ 560 h 632"/>
                <a:gd name="T28" fmla="*/ 24 w 88"/>
                <a:gd name="T29" fmla="*/ 584 h 632"/>
                <a:gd name="T30" fmla="*/ 12 w 88"/>
                <a:gd name="T31" fmla="*/ 608 h 632"/>
                <a:gd name="T32" fmla="*/ 0 w 88"/>
                <a:gd name="T33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632">
                  <a:moveTo>
                    <a:pt x="66" y="0"/>
                  </a:moveTo>
                  <a:lnTo>
                    <a:pt x="66" y="0"/>
                  </a:lnTo>
                  <a:lnTo>
                    <a:pt x="70" y="18"/>
                  </a:lnTo>
                  <a:lnTo>
                    <a:pt x="76" y="64"/>
                  </a:lnTo>
                  <a:lnTo>
                    <a:pt x="84" y="136"/>
                  </a:lnTo>
                  <a:lnTo>
                    <a:pt x="86" y="178"/>
                  </a:lnTo>
                  <a:lnTo>
                    <a:pt x="88" y="224"/>
                  </a:lnTo>
                  <a:lnTo>
                    <a:pt x="88" y="272"/>
                  </a:lnTo>
                  <a:lnTo>
                    <a:pt x="84" y="324"/>
                  </a:lnTo>
                  <a:lnTo>
                    <a:pt x="80" y="376"/>
                  </a:lnTo>
                  <a:lnTo>
                    <a:pt x="72" y="430"/>
                  </a:lnTo>
                  <a:lnTo>
                    <a:pt x="60" y="482"/>
                  </a:lnTo>
                  <a:lnTo>
                    <a:pt x="44" y="534"/>
                  </a:lnTo>
                  <a:lnTo>
                    <a:pt x="36" y="560"/>
                  </a:lnTo>
                  <a:lnTo>
                    <a:pt x="24" y="584"/>
                  </a:lnTo>
                  <a:lnTo>
                    <a:pt x="12" y="608"/>
                  </a:lnTo>
                  <a:lnTo>
                    <a:pt x="0" y="632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50">
              <a:extLst>
                <a:ext uri="{FF2B5EF4-FFF2-40B4-BE49-F238E27FC236}">
                  <a16:creationId xmlns:a16="http://schemas.microsoft.com/office/drawing/2014/main" id="{F9916721-7EC1-4812-B7BC-3FE78123D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425" y="2346325"/>
              <a:ext cx="828675" cy="422275"/>
            </a:xfrm>
            <a:custGeom>
              <a:avLst/>
              <a:gdLst>
                <a:gd name="T0" fmla="*/ 0 w 522"/>
                <a:gd name="T1" fmla="*/ 266 h 266"/>
                <a:gd name="T2" fmla="*/ 0 w 522"/>
                <a:gd name="T3" fmla="*/ 266 h 266"/>
                <a:gd name="T4" fmla="*/ 10 w 522"/>
                <a:gd name="T5" fmla="*/ 262 h 266"/>
                <a:gd name="T6" fmla="*/ 42 w 522"/>
                <a:gd name="T7" fmla="*/ 256 h 266"/>
                <a:gd name="T8" fmla="*/ 92 w 522"/>
                <a:gd name="T9" fmla="*/ 240 h 266"/>
                <a:gd name="T10" fmla="*/ 158 w 522"/>
                <a:gd name="T11" fmla="*/ 216 h 266"/>
                <a:gd name="T12" fmla="*/ 194 w 522"/>
                <a:gd name="T13" fmla="*/ 202 h 266"/>
                <a:gd name="T14" fmla="*/ 236 w 522"/>
                <a:gd name="T15" fmla="*/ 182 h 266"/>
                <a:gd name="T16" fmla="*/ 278 w 522"/>
                <a:gd name="T17" fmla="*/ 160 h 266"/>
                <a:gd name="T18" fmla="*/ 324 w 522"/>
                <a:gd name="T19" fmla="*/ 136 h 266"/>
                <a:gd name="T20" fmla="*/ 372 w 522"/>
                <a:gd name="T21" fmla="*/ 108 h 266"/>
                <a:gd name="T22" fmla="*/ 420 w 522"/>
                <a:gd name="T23" fmla="*/ 76 h 266"/>
                <a:gd name="T24" fmla="*/ 470 w 522"/>
                <a:gd name="T25" fmla="*/ 40 h 266"/>
                <a:gd name="T26" fmla="*/ 522 w 522"/>
                <a:gd name="T2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2" h="266">
                  <a:moveTo>
                    <a:pt x="0" y="266"/>
                  </a:moveTo>
                  <a:lnTo>
                    <a:pt x="0" y="266"/>
                  </a:lnTo>
                  <a:lnTo>
                    <a:pt x="10" y="262"/>
                  </a:lnTo>
                  <a:lnTo>
                    <a:pt x="42" y="256"/>
                  </a:lnTo>
                  <a:lnTo>
                    <a:pt x="92" y="240"/>
                  </a:lnTo>
                  <a:lnTo>
                    <a:pt x="158" y="216"/>
                  </a:lnTo>
                  <a:lnTo>
                    <a:pt x="194" y="202"/>
                  </a:lnTo>
                  <a:lnTo>
                    <a:pt x="236" y="182"/>
                  </a:lnTo>
                  <a:lnTo>
                    <a:pt x="278" y="160"/>
                  </a:lnTo>
                  <a:lnTo>
                    <a:pt x="324" y="136"/>
                  </a:lnTo>
                  <a:lnTo>
                    <a:pt x="372" y="108"/>
                  </a:lnTo>
                  <a:lnTo>
                    <a:pt x="420" y="76"/>
                  </a:lnTo>
                  <a:lnTo>
                    <a:pt x="470" y="40"/>
                  </a:lnTo>
                  <a:lnTo>
                    <a:pt x="522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51">
              <a:extLst>
                <a:ext uri="{FF2B5EF4-FFF2-40B4-BE49-F238E27FC236}">
                  <a16:creationId xmlns:a16="http://schemas.microsoft.com/office/drawing/2014/main" id="{A887F174-F7BA-41C2-B30A-550AF0B37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425" y="2609850"/>
              <a:ext cx="914400" cy="371475"/>
            </a:xfrm>
            <a:custGeom>
              <a:avLst/>
              <a:gdLst>
                <a:gd name="T0" fmla="*/ 0 w 576"/>
                <a:gd name="T1" fmla="*/ 0 h 234"/>
                <a:gd name="T2" fmla="*/ 0 w 576"/>
                <a:gd name="T3" fmla="*/ 0 h 234"/>
                <a:gd name="T4" fmla="*/ 10 w 576"/>
                <a:gd name="T5" fmla="*/ 8 h 234"/>
                <a:gd name="T6" fmla="*/ 38 w 576"/>
                <a:gd name="T7" fmla="*/ 28 h 234"/>
                <a:gd name="T8" fmla="*/ 84 w 576"/>
                <a:gd name="T9" fmla="*/ 56 h 234"/>
                <a:gd name="T10" fmla="*/ 148 w 576"/>
                <a:gd name="T11" fmla="*/ 90 h 234"/>
                <a:gd name="T12" fmla="*/ 188 w 576"/>
                <a:gd name="T13" fmla="*/ 110 h 234"/>
                <a:gd name="T14" fmla="*/ 230 w 576"/>
                <a:gd name="T15" fmla="*/ 128 h 234"/>
                <a:gd name="T16" fmla="*/ 278 w 576"/>
                <a:gd name="T17" fmla="*/ 148 h 234"/>
                <a:gd name="T18" fmla="*/ 330 w 576"/>
                <a:gd name="T19" fmla="*/ 168 h 234"/>
                <a:gd name="T20" fmla="*/ 384 w 576"/>
                <a:gd name="T21" fmla="*/ 186 h 234"/>
                <a:gd name="T22" fmla="*/ 444 w 576"/>
                <a:gd name="T23" fmla="*/ 204 h 234"/>
                <a:gd name="T24" fmla="*/ 508 w 576"/>
                <a:gd name="T25" fmla="*/ 220 h 234"/>
                <a:gd name="T26" fmla="*/ 576 w 576"/>
                <a:gd name="T2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6" h="234">
                  <a:moveTo>
                    <a:pt x="0" y="0"/>
                  </a:moveTo>
                  <a:lnTo>
                    <a:pt x="0" y="0"/>
                  </a:lnTo>
                  <a:lnTo>
                    <a:pt x="10" y="8"/>
                  </a:lnTo>
                  <a:lnTo>
                    <a:pt x="38" y="28"/>
                  </a:lnTo>
                  <a:lnTo>
                    <a:pt x="84" y="56"/>
                  </a:lnTo>
                  <a:lnTo>
                    <a:pt x="148" y="90"/>
                  </a:lnTo>
                  <a:lnTo>
                    <a:pt x="188" y="110"/>
                  </a:lnTo>
                  <a:lnTo>
                    <a:pt x="230" y="128"/>
                  </a:lnTo>
                  <a:lnTo>
                    <a:pt x="278" y="148"/>
                  </a:lnTo>
                  <a:lnTo>
                    <a:pt x="330" y="168"/>
                  </a:lnTo>
                  <a:lnTo>
                    <a:pt x="384" y="186"/>
                  </a:lnTo>
                  <a:lnTo>
                    <a:pt x="444" y="204"/>
                  </a:lnTo>
                  <a:lnTo>
                    <a:pt x="508" y="220"/>
                  </a:lnTo>
                  <a:lnTo>
                    <a:pt x="576" y="234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6758B25-F74F-47A3-A713-12A9955F3376}"/>
              </a:ext>
            </a:extLst>
          </p:cNvPr>
          <p:cNvGrpSpPr/>
          <p:nvPr/>
        </p:nvGrpSpPr>
        <p:grpSpPr>
          <a:xfrm>
            <a:off x="5431818" y="2877615"/>
            <a:ext cx="430943" cy="363368"/>
            <a:chOff x="-2605087" y="5451475"/>
            <a:chExt cx="1443038" cy="1166813"/>
          </a:xfrm>
          <a:solidFill>
            <a:schemeClr val="bg1"/>
          </a:solidFill>
        </p:grpSpPr>
        <p:sp>
          <p:nvSpPr>
            <p:cNvPr id="173" name="Freeform 66">
              <a:extLst>
                <a:ext uri="{FF2B5EF4-FFF2-40B4-BE49-F238E27FC236}">
                  <a16:creationId xmlns:a16="http://schemas.microsoft.com/office/drawing/2014/main" id="{25BBEA09-F045-4EB2-B65B-12ABB81CEA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7">
              <a:extLst>
                <a:ext uri="{FF2B5EF4-FFF2-40B4-BE49-F238E27FC236}">
                  <a16:creationId xmlns:a16="http://schemas.microsoft.com/office/drawing/2014/main" id="{BFAD2B16-9FE4-4879-9015-EF550FE3C9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68">
              <a:extLst>
                <a:ext uri="{FF2B5EF4-FFF2-40B4-BE49-F238E27FC236}">
                  <a16:creationId xmlns:a16="http://schemas.microsoft.com/office/drawing/2014/main" id="{FF73E111-503F-4F40-9485-9EC858C71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69">
              <a:extLst>
                <a:ext uri="{FF2B5EF4-FFF2-40B4-BE49-F238E27FC236}">
                  <a16:creationId xmlns:a16="http://schemas.microsoft.com/office/drawing/2014/main" id="{F7D9BED6-52AC-42B6-84A7-A5DD96354B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70">
              <a:extLst>
                <a:ext uri="{FF2B5EF4-FFF2-40B4-BE49-F238E27FC236}">
                  <a16:creationId xmlns:a16="http://schemas.microsoft.com/office/drawing/2014/main" id="{FCFC4FB5-940F-437E-B33C-C538C9F7A2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71">
              <a:extLst>
                <a:ext uri="{FF2B5EF4-FFF2-40B4-BE49-F238E27FC236}">
                  <a16:creationId xmlns:a16="http://schemas.microsoft.com/office/drawing/2014/main" id="{04D8467A-2AC1-4A68-99FC-4D792301DA6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72">
              <a:extLst>
                <a:ext uri="{FF2B5EF4-FFF2-40B4-BE49-F238E27FC236}">
                  <a16:creationId xmlns:a16="http://schemas.microsoft.com/office/drawing/2014/main" id="{DDBAB865-2529-4A6D-AC00-B055172D8A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9"/>
              <a:ext cx="384174" cy="206374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73">
              <a:extLst>
                <a:ext uri="{FF2B5EF4-FFF2-40B4-BE49-F238E27FC236}">
                  <a16:creationId xmlns:a16="http://schemas.microsoft.com/office/drawing/2014/main" id="{72192603-AF4B-4A0D-A379-04E03E8596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74">
              <a:extLst>
                <a:ext uri="{FF2B5EF4-FFF2-40B4-BE49-F238E27FC236}">
                  <a16:creationId xmlns:a16="http://schemas.microsoft.com/office/drawing/2014/main" id="{AC9D3EA4-1DB4-4DEF-B58F-8909F1ADAB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75">
              <a:extLst>
                <a:ext uri="{FF2B5EF4-FFF2-40B4-BE49-F238E27FC236}">
                  <a16:creationId xmlns:a16="http://schemas.microsoft.com/office/drawing/2014/main" id="{2F60F6FB-FAED-4CA4-B74A-1070D5626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76">
              <a:extLst>
                <a:ext uri="{FF2B5EF4-FFF2-40B4-BE49-F238E27FC236}">
                  <a16:creationId xmlns:a16="http://schemas.microsoft.com/office/drawing/2014/main" id="{19939BF3-0772-476C-9CF3-E3632F88BD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77">
              <a:extLst>
                <a:ext uri="{FF2B5EF4-FFF2-40B4-BE49-F238E27FC236}">
                  <a16:creationId xmlns:a16="http://schemas.microsoft.com/office/drawing/2014/main" id="{293B4448-8CD5-4FBD-971F-FB37FB1B67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78">
              <a:extLst>
                <a:ext uri="{FF2B5EF4-FFF2-40B4-BE49-F238E27FC236}">
                  <a16:creationId xmlns:a16="http://schemas.microsoft.com/office/drawing/2014/main" id="{333BE18B-D5A2-49D8-BB24-8783CBBFDE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80">
              <a:extLst>
                <a:ext uri="{FF2B5EF4-FFF2-40B4-BE49-F238E27FC236}">
                  <a16:creationId xmlns:a16="http://schemas.microsoft.com/office/drawing/2014/main" id="{0E67957A-5665-435D-A9F9-506976544B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81">
              <a:extLst>
                <a:ext uri="{FF2B5EF4-FFF2-40B4-BE49-F238E27FC236}">
                  <a16:creationId xmlns:a16="http://schemas.microsoft.com/office/drawing/2014/main" id="{D3DA995F-3409-40B5-AFFE-F6CA35F328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82">
              <a:extLst>
                <a:ext uri="{FF2B5EF4-FFF2-40B4-BE49-F238E27FC236}">
                  <a16:creationId xmlns:a16="http://schemas.microsoft.com/office/drawing/2014/main" id="{4E7B4113-A802-4F3E-907C-BD409663C6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83">
              <a:extLst>
                <a:ext uri="{FF2B5EF4-FFF2-40B4-BE49-F238E27FC236}">
                  <a16:creationId xmlns:a16="http://schemas.microsoft.com/office/drawing/2014/main" id="{C25DD43C-25C7-4880-8419-889CDC7751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84">
              <a:extLst>
                <a:ext uri="{FF2B5EF4-FFF2-40B4-BE49-F238E27FC236}">
                  <a16:creationId xmlns:a16="http://schemas.microsoft.com/office/drawing/2014/main" id="{14E63C2C-F694-4B49-999F-BD08D7F97E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85">
              <a:extLst>
                <a:ext uri="{FF2B5EF4-FFF2-40B4-BE49-F238E27FC236}">
                  <a16:creationId xmlns:a16="http://schemas.microsoft.com/office/drawing/2014/main" id="{4918830C-7881-4575-BE02-281747EA20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86">
              <a:extLst>
                <a:ext uri="{FF2B5EF4-FFF2-40B4-BE49-F238E27FC236}">
                  <a16:creationId xmlns:a16="http://schemas.microsoft.com/office/drawing/2014/main" id="{1EE38597-EC2F-4B4D-A684-E5C86AA689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87">
              <a:extLst>
                <a:ext uri="{FF2B5EF4-FFF2-40B4-BE49-F238E27FC236}">
                  <a16:creationId xmlns:a16="http://schemas.microsoft.com/office/drawing/2014/main" id="{1EC0F0DB-4BCB-41A6-A735-911D72022B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88">
              <a:extLst>
                <a:ext uri="{FF2B5EF4-FFF2-40B4-BE49-F238E27FC236}">
                  <a16:creationId xmlns:a16="http://schemas.microsoft.com/office/drawing/2014/main" id="{970C009F-A8A1-44C8-9232-444897D5EC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9">
              <a:extLst>
                <a:ext uri="{FF2B5EF4-FFF2-40B4-BE49-F238E27FC236}">
                  <a16:creationId xmlns:a16="http://schemas.microsoft.com/office/drawing/2014/main" id="{E7360BCC-D400-4BB6-8200-9064A8B84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solidFill>
              <a:schemeClr val="accent6"/>
            </a:solidFill>
            <a:ln w="206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90">
              <a:extLst>
                <a:ext uri="{FF2B5EF4-FFF2-40B4-BE49-F238E27FC236}">
                  <a16:creationId xmlns:a16="http://schemas.microsoft.com/office/drawing/2014/main" id="{A9EA054D-DC7F-424D-B1F3-5052EE9382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91">
              <a:extLst>
                <a:ext uri="{FF2B5EF4-FFF2-40B4-BE49-F238E27FC236}">
                  <a16:creationId xmlns:a16="http://schemas.microsoft.com/office/drawing/2014/main" id="{2E04711B-D682-4BEF-874E-90805635A5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92">
              <a:extLst>
                <a:ext uri="{FF2B5EF4-FFF2-40B4-BE49-F238E27FC236}">
                  <a16:creationId xmlns:a16="http://schemas.microsoft.com/office/drawing/2014/main" id="{1C84A7D5-FF5B-44F7-9809-F76866B3DA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93">
              <a:extLst>
                <a:ext uri="{FF2B5EF4-FFF2-40B4-BE49-F238E27FC236}">
                  <a16:creationId xmlns:a16="http://schemas.microsoft.com/office/drawing/2014/main" id="{EAB6A68F-CB6A-43C8-846B-C6EC1EFD4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94">
              <a:extLst>
                <a:ext uri="{FF2B5EF4-FFF2-40B4-BE49-F238E27FC236}">
                  <a16:creationId xmlns:a16="http://schemas.microsoft.com/office/drawing/2014/main" id="{74F8FDF0-916D-4CF6-B950-899AE6FB4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95">
              <a:extLst>
                <a:ext uri="{FF2B5EF4-FFF2-40B4-BE49-F238E27FC236}">
                  <a16:creationId xmlns:a16="http://schemas.microsoft.com/office/drawing/2014/main" id="{FE2D78C6-346A-4855-B7F9-0A67BFB886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96">
              <a:extLst>
                <a:ext uri="{FF2B5EF4-FFF2-40B4-BE49-F238E27FC236}">
                  <a16:creationId xmlns:a16="http://schemas.microsoft.com/office/drawing/2014/main" id="{6D3833EE-FC09-4C89-8430-8A20084D39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97">
              <a:extLst>
                <a:ext uri="{FF2B5EF4-FFF2-40B4-BE49-F238E27FC236}">
                  <a16:creationId xmlns:a16="http://schemas.microsoft.com/office/drawing/2014/main" id="{4DEAD81F-5667-46D4-80AE-46B08C1872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98">
              <a:extLst>
                <a:ext uri="{FF2B5EF4-FFF2-40B4-BE49-F238E27FC236}">
                  <a16:creationId xmlns:a16="http://schemas.microsoft.com/office/drawing/2014/main" id="{87D99F3D-1993-410A-B261-87FCDB2544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99">
              <a:extLst>
                <a:ext uri="{FF2B5EF4-FFF2-40B4-BE49-F238E27FC236}">
                  <a16:creationId xmlns:a16="http://schemas.microsoft.com/office/drawing/2014/main" id="{57CDBEB6-DBD4-4261-82CA-CD43F63F04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5706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CAA877-1135-4A19-9A9D-29CB4488E3DB}"/>
              </a:ext>
            </a:extLst>
          </p:cNvPr>
          <p:cNvSpPr/>
          <p:nvPr/>
        </p:nvSpPr>
        <p:spPr>
          <a:xfrm>
            <a:off x="114489" y="1016060"/>
            <a:ext cx="8920493" cy="45719"/>
          </a:xfrm>
          <a:prstGeom prst="roundRect">
            <a:avLst>
              <a:gd name="adj" fmla="val 0"/>
            </a:avLst>
          </a:prstGeom>
          <a:solidFill>
            <a:srgbClr val="BDD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B50FF-B6D5-4362-AAC7-FE3B3B9A2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6"/>
            <a:ext cx="8424936" cy="576064"/>
          </a:xfrm>
        </p:spPr>
        <p:txBody>
          <a:bodyPr>
            <a:normAutofit/>
          </a:bodyPr>
          <a:lstStyle/>
          <a:p>
            <a:r>
              <a:rPr lang="en-US" dirty="0"/>
              <a:t>Use Case Workflow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: Top Corners Rounded 20">
            <a:extLst>
              <a:ext uri="{FF2B5EF4-FFF2-40B4-BE49-F238E27FC236}">
                <a16:creationId xmlns:a16="http://schemas.microsoft.com/office/drawing/2014/main" id="{9B46004C-CCF1-49B1-9A69-BE6A7E78BE86}"/>
              </a:ext>
            </a:extLst>
          </p:cNvPr>
          <p:cNvSpPr/>
          <p:nvPr/>
        </p:nvSpPr>
        <p:spPr>
          <a:xfrm>
            <a:off x="107504" y="1279336"/>
            <a:ext cx="2886042" cy="1241124"/>
          </a:xfrm>
          <a:prstGeom prst="round2SameRect">
            <a:avLst>
              <a:gd name="adj1" fmla="val 4223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A02807B7-D042-4625-9532-F78532FFF574}"/>
              </a:ext>
            </a:extLst>
          </p:cNvPr>
          <p:cNvSpPr/>
          <p:nvPr/>
        </p:nvSpPr>
        <p:spPr>
          <a:xfrm>
            <a:off x="3124729" y="1279337"/>
            <a:ext cx="2886042" cy="1241129"/>
          </a:xfrm>
          <a:prstGeom prst="round2SameRect">
            <a:avLst>
              <a:gd name="adj1" fmla="val 4223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D42C0991-A8BB-4C6B-8660-491FFB3CBE49}"/>
              </a:ext>
            </a:extLst>
          </p:cNvPr>
          <p:cNvSpPr/>
          <p:nvPr/>
        </p:nvSpPr>
        <p:spPr>
          <a:xfrm>
            <a:off x="6141954" y="1279337"/>
            <a:ext cx="2886042" cy="1241129"/>
          </a:xfrm>
          <a:prstGeom prst="round2SameRect">
            <a:avLst>
              <a:gd name="adj1" fmla="val 4223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965B26-EF45-4ECB-9C39-15F40335382A}"/>
              </a:ext>
            </a:extLst>
          </p:cNvPr>
          <p:cNvSpPr/>
          <p:nvPr/>
        </p:nvSpPr>
        <p:spPr>
          <a:xfrm>
            <a:off x="220825" y="1281572"/>
            <a:ext cx="2437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Step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9700F4-9516-48A0-B0BA-3492EF092F98}"/>
              </a:ext>
            </a:extLst>
          </p:cNvPr>
          <p:cNvSpPr/>
          <p:nvPr/>
        </p:nvSpPr>
        <p:spPr>
          <a:xfrm>
            <a:off x="3302902" y="1281572"/>
            <a:ext cx="2655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Step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68A84E-55DB-4E7F-AAF8-620115138682}"/>
              </a:ext>
            </a:extLst>
          </p:cNvPr>
          <p:cNvSpPr/>
          <p:nvPr/>
        </p:nvSpPr>
        <p:spPr>
          <a:xfrm>
            <a:off x="6215249" y="1281572"/>
            <a:ext cx="2799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Step 3</a:t>
            </a:r>
          </a:p>
        </p:txBody>
      </p:sp>
      <p:sp>
        <p:nvSpPr>
          <p:cNvPr id="8194" name="Rectangle: Rounded Corners 8193">
            <a:extLst>
              <a:ext uri="{FF2B5EF4-FFF2-40B4-BE49-F238E27FC236}">
                <a16:creationId xmlns:a16="http://schemas.microsoft.com/office/drawing/2014/main" id="{819A05BF-CF20-4991-A844-146A76B09B3E}"/>
              </a:ext>
            </a:extLst>
          </p:cNvPr>
          <p:cNvSpPr/>
          <p:nvPr/>
        </p:nvSpPr>
        <p:spPr>
          <a:xfrm>
            <a:off x="121561" y="2535549"/>
            <a:ext cx="2871984" cy="407716"/>
          </a:xfrm>
          <a:prstGeom prst="roundRect">
            <a:avLst>
              <a:gd name="adj" fmla="val 0"/>
            </a:avLst>
          </a:prstGeom>
          <a:solidFill>
            <a:srgbClr val="F2F2F2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ts val="1700"/>
              </a:lnSpc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7793FA5-9286-424C-A947-F1645E2196A6}"/>
              </a:ext>
            </a:extLst>
          </p:cNvPr>
          <p:cNvSpPr/>
          <p:nvPr/>
        </p:nvSpPr>
        <p:spPr>
          <a:xfrm>
            <a:off x="3138786" y="2535549"/>
            <a:ext cx="2871984" cy="407716"/>
          </a:xfrm>
          <a:prstGeom prst="roundRect">
            <a:avLst>
              <a:gd name="adj" fmla="val 0"/>
            </a:avLst>
          </a:prstGeom>
          <a:solidFill>
            <a:srgbClr val="F2F2F2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ts val="1700"/>
              </a:lnSpc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15604E4-BDA6-4B22-BABA-F7A505DE6C10}"/>
              </a:ext>
            </a:extLst>
          </p:cNvPr>
          <p:cNvSpPr/>
          <p:nvPr/>
        </p:nvSpPr>
        <p:spPr>
          <a:xfrm>
            <a:off x="6141952" y="2535548"/>
            <a:ext cx="2880487" cy="407716"/>
          </a:xfrm>
          <a:prstGeom prst="roundRect">
            <a:avLst>
              <a:gd name="adj" fmla="val 0"/>
            </a:avLst>
          </a:prstGeom>
          <a:solidFill>
            <a:srgbClr val="F2F2F2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ts val="1700"/>
              </a:lnSpc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BA23CD-CBC3-4892-B528-F559718648D0}"/>
              </a:ext>
            </a:extLst>
          </p:cNvPr>
          <p:cNvCxnSpPr/>
          <p:nvPr/>
        </p:nvCxnSpPr>
        <p:spPr>
          <a:xfrm>
            <a:off x="107504" y="2524313"/>
            <a:ext cx="2886042" cy="0"/>
          </a:xfrm>
          <a:prstGeom prst="line">
            <a:avLst/>
          </a:prstGeom>
          <a:ln w="28575">
            <a:solidFill>
              <a:srgbClr val="50C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96A51C-E141-41EF-A915-366498792FD1}"/>
              </a:ext>
            </a:extLst>
          </p:cNvPr>
          <p:cNvCxnSpPr/>
          <p:nvPr/>
        </p:nvCxnSpPr>
        <p:spPr>
          <a:xfrm>
            <a:off x="3124729" y="2524313"/>
            <a:ext cx="2886042" cy="0"/>
          </a:xfrm>
          <a:prstGeom prst="line">
            <a:avLst/>
          </a:prstGeom>
          <a:ln w="28575">
            <a:solidFill>
              <a:srgbClr val="50C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B880B49-FBC8-4899-9E75-6DBD15D45985}"/>
              </a:ext>
            </a:extLst>
          </p:cNvPr>
          <p:cNvCxnSpPr/>
          <p:nvPr/>
        </p:nvCxnSpPr>
        <p:spPr>
          <a:xfrm>
            <a:off x="6141952" y="2524313"/>
            <a:ext cx="2886042" cy="0"/>
          </a:xfrm>
          <a:prstGeom prst="line">
            <a:avLst/>
          </a:prstGeom>
          <a:ln w="28575">
            <a:solidFill>
              <a:srgbClr val="50C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2D91D198-6611-413E-8CB5-4D2941405CA6}"/>
              </a:ext>
            </a:extLst>
          </p:cNvPr>
          <p:cNvSpPr/>
          <p:nvPr/>
        </p:nvSpPr>
        <p:spPr>
          <a:xfrm>
            <a:off x="125098" y="3021250"/>
            <a:ext cx="2886042" cy="1285847"/>
          </a:xfrm>
          <a:prstGeom prst="round2SameRect">
            <a:avLst>
              <a:gd name="adj1" fmla="val 4223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id="{0FC38C18-1F38-4E24-BE38-331D9C469F49}"/>
              </a:ext>
            </a:extLst>
          </p:cNvPr>
          <p:cNvSpPr/>
          <p:nvPr/>
        </p:nvSpPr>
        <p:spPr>
          <a:xfrm>
            <a:off x="3142321" y="3021250"/>
            <a:ext cx="2886042" cy="1285847"/>
          </a:xfrm>
          <a:prstGeom prst="round2SameRect">
            <a:avLst>
              <a:gd name="adj1" fmla="val 4223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29231389-6376-42A3-98A6-660CFA142ADA}"/>
              </a:ext>
            </a:extLst>
          </p:cNvPr>
          <p:cNvSpPr/>
          <p:nvPr/>
        </p:nvSpPr>
        <p:spPr>
          <a:xfrm>
            <a:off x="6159546" y="3021250"/>
            <a:ext cx="2886042" cy="1285847"/>
          </a:xfrm>
          <a:prstGeom prst="round2SameRect">
            <a:avLst>
              <a:gd name="adj1" fmla="val 4223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E2EA6E3-515D-47F3-A3A9-55A7151B22C7}"/>
              </a:ext>
            </a:extLst>
          </p:cNvPr>
          <p:cNvSpPr/>
          <p:nvPr/>
        </p:nvSpPr>
        <p:spPr>
          <a:xfrm>
            <a:off x="139153" y="3021524"/>
            <a:ext cx="27412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Step 4</a:t>
            </a:r>
          </a:p>
        </p:txBody>
      </p:sp>
      <p:sp>
        <p:nvSpPr>
          <p:cNvPr id="8192" name="Rectangle 8191">
            <a:extLst>
              <a:ext uri="{FF2B5EF4-FFF2-40B4-BE49-F238E27FC236}">
                <a16:creationId xmlns:a16="http://schemas.microsoft.com/office/drawing/2014/main" id="{88BC2EB1-2900-423A-8B76-03404A93217D}"/>
              </a:ext>
            </a:extLst>
          </p:cNvPr>
          <p:cNvSpPr/>
          <p:nvPr/>
        </p:nvSpPr>
        <p:spPr>
          <a:xfrm>
            <a:off x="3237335" y="3021524"/>
            <a:ext cx="28282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Step 5</a:t>
            </a:r>
          </a:p>
        </p:txBody>
      </p:sp>
      <p:sp>
        <p:nvSpPr>
          <p:cNvPr id="8193" name="Rectangle 8192">
            <a:extLst>
              <a:ext uri="{FF2B5EF4-FFF2-40B4-BE49-F238E27FC236}">
                <a16:creationId xmlns:a16="http://schemas.microsoft.com/office/drawing/2014/main" id="{BE4C8724-9A94-4D14-9852-73ED07D69393}"/>
              </a:ext>
            </a:extLst>
          </p:cNvPr>
          <p:cNvSpPr/>
          <p:nvPr/>
        </p:nvSpPr>
        <p:spPr>
          <a:xfrm>
            <a:off x="6228713" y="3021524"/>
            <a:ext cx="28026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Step 6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59E78D8-FE66-4717-8457-91E103C9BCA6}"/>
              </a:ext>
            </a:extLst>
          </p:cNvPr>
          <p:cNvSpPr/>
          <p:nvPr/>
        </p:nvSpPr>
        <p:spPr>
          <a:xfrm>
            <a:off x="139153" y="4281288"/>
            <a:ext cx="2871984" cy="407716"/>
          </a:xfrm>
          <a:prstGeom prst="roundRect">
            <a:avLst>
              <a:gd name="adj" fmla="val 0"/>
            </a:avLst>
          </a:prstGeom>
          <a:solidFill>
            <a:srgbClr val="F2F2F2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ts val="1700"/>
              </a:lnSpc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0E11CBE-47B1-43FF-8E39-2D11E15C1FD9}"/>
              </a:ext>
            </a:extLst>
          </p:cNvPr>
          <p:cNvSpPr/>
          <p:nvPr/>
        </p:nvSpPr>
        <p:spPr>
          <a:xfrm>
            <a:off x="3139272" y="4279023"/>
            <a:ext cx="2871984" cy="407716"/>
          </a:xfrm>
          <a:prstGeom prst="roundRect">
            <a:avLst>
              <a:gd name="adj" fmla="val 0"/>
            </a:avLst>
          </a:prstGeom>
          <a:solidFill>
            <a:srgbClr val="F2F2F2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ts val="1700"/>
              </a:lnSpc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765ED5D-8FDF-420A-BB47-AAF08EB4E2C8}"/>
              </a:ext>
            </a:extLst>
          </p:cNvPr>
          <p:cNvSpPr/>
          <p:nvPr/>
        </p:nvSpPr>
        <p:spPr>
          <a:xfrm>
            <a:off x="6156497" y="4279026"/>
            <a:ext cx="2886042" cy="407716"/>
          </a:xfrm>
          <a:prstGeom prst="roundRect">
            <a:avLst>
              <a:gd name="adj" fmla="val 0"/>
            </a:avLst>
          </a:prstGeom>
          <a:solidFill>
            <a:srgbClr val="F2F2F2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ts val="1700"/>
              </a:lnSpc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4B4B721-56C3-459B-8E9E-87F50F541C79}"/>
              </a:ext>
            </a:extLst>
          </p:cNvPr>
          <p:cNvCxnSpPr>
            <a:cxnSpLocks/>
          </p:cNvCxnSpPr>
          <p:nvPr/>
        </p:nvCxnSpPr>
        <p:spPr>
          <a:xfrm>
            <a:off x="139153" y="4303242"/>
            <a:ext cx="2871984" cy="0"/>
          </a:xfrm>
          <a:prstGeom prst="line">
            <a:avLst/>
          </a:prstGeom>
          <a:ln w="28575">
            <a:solidFill>
              <a:srgbClr val="50C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349D2-CD35-49BD-9C5A-A9D6095E5640}"/>
              </a:ext>
            </a:extLst>
          </p:cNvPr>
          <p:cNvCxnSpPr>
            <a:cxnSpLocks/>
          </p:cNvCxnSpPr>
          <p:nvPr/>
        </p:nvCxnSpPr>
        <p:spPr>
          <a:xfrm>
            <a:off x="3142322" y="4303242"/>
            <a:ext cx="2868935" cy="0"/>
          </a:xfrm>
          <a:prstGeom prst="line">
            <a:avLst/>
          </a:prstGeom>
          <a:ln w="28575">
            <a:solidFill>
              <a:srgbClr val="50C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D547BC6-F424-414E-92E1-A435D1D1DD73}"/>
              </a:ext>
            </a:extLst>
          </p:cNvPr>
          <p:cNvCxnSpPr/>
          <p:nvPr/>
        </p:nvCxnSpPr>
        <p:spPr>
          <a:xfrm>
            <a:off x="6159544" y="4303242"/>
            <a:ext cx="2886042" cy="0"/>
          </a:xfrm>
          <a:prstGeom prst="line">
            <a:avLst/>
          </a:prstGeom>
          <a:ln w="28575">
            <a:solidFill>
              <a:srgbClr val="50C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DB4867-670D-47EB-AD01-C49BE4ED57CF}"/>
              </a:ext>
            </a:extLst>
          </p:cNvPr>
          <p:cNvGrpSpPr/>
          <p:nvPr/>
        </p:nvGrpSpPr>
        <p:grpSpPr>
          <a:xfrm>
            <a:off x="2339752" y="626066"/>
            <a:ext cx="3699516" cy="338554"/>
            <a:chOff x="1905637" y="691161"/>
            <a:chExt cx="3699515" cy="33855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3D1E3A-A391-4C3E-8E0A-58E295EC8446}"/>
                </a:ext>
              </a:extLst>
            </p:cNvPr>
            <p:cNvSpPr/>
            <p:nvPr/>
          </p:nvSpPr>
          <p:spPr>
            <a:xfrm>
              <a:off x="1905637" y="691161"/>
              <a:ext cx="13887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8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PERSONA: </a:t>
              </a:r>
              <a:r>
                <a:rPr lang="en-US" sz="16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ABC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A0AD8A-9A19-4984-823B-0581AC60BD07}"/>
                </a:ext>
              </a:extLst>
            </p:cNvPr>
            <p:cNvSpPr/>
            <p:nvPr/>
          </p:nvSpPr>
          <p:spPr>
            <a:xfrm>
              <a:off x="4598145" y="691161"/>
              <a:ext cx="10070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8"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TASK: </a:t>
              </a:r>
              <a:r>
                <a:rPr lang="en-US" sz="16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ABC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DF821D-6F2D-4E82-A4CB-AF2FDB18B968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71" y="763169"/>
              <a:ext cx="0" cy="194538"/>
            </a:xfrm>
            <a:prstGeom prst="line">
              <a:avLst/>
            </a:prstGeom>
            <a:ln w="38100">
              <a:solidFill>
                <a:srgbClr val="A0CB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49D7D3E4-9F1F-40F7-8083-899937B34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660381"/>
            <a:ext cx="888839" cy="19963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43D2B21-3981-4EAD-9F88-2EFC0BAD30BC}"/>
              </a:ext>
            </a:extLst>
          </p:cNvPr>
          <p:cNvGrpSpPr/>
          <p:nvPr/>
        </p:nvGrpSpPr>
        <p:grpSpPr>
          <a:xfrm>
            <a:off x="2898749" y="1801125"/>
            <a:ext cx="272971" cy="272971"/>
            <a:chOff x="2898748" y="1759677"/>
            <a:chExt cx="315068" cy="31506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0010AE6-8D22-48D0-85CB-4FB700D31D02}"/>
                </a:ext>
              </a:extLst>
            </p:cNvPr>
            <p:cNvSpPr/>
            <p:nvPr/>
          </p:nvSpPr>
          <p:spPr>
            <a:xfrm>
              <a:off x="2898748" y="1759677"/>
              <a:ext cx="315068" cy="31506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3" name="Freeform 4">
              <a:extLst>
                <a:ext uri="{FF2B5EF4-FFF2-40B4-BE49-F238E27FC236}">
                  <a16:creationId xmlns:a16="http://schemas.microsoft.com/office/drawing/2014/main" id="{7FBA3297-84E1-4708-9B6C-002239689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659" y="1829876"/>
              <a:ext cx="104234" cy="174670"/>
            </a:xfrm>
            <a:custGeom>
              <a:avLst/>
              <a:gdLst>
                <a:gd name="T0" fmla="*/ 266 w 281"/>
                <a:gd name="T1" fmla="*/ 221 h 472"/>
                <a:gd name="T2" fmla="*/ 266 w 281"/>
                <a:gd name="T3" fmla="*/ 221 h 472"/>
                <a:gd name="T4" fmla="*/ 30 w 281"/>
                <a:gd name="T5" fmla="*/ 0 h 472"/>
                <a:gd name="T6" fmla="*/ 0 w 281"/>
                <a:gd name="T7" fmla="*/ 0 h 472"/>
                <a:gd name="T8" fmla="*/ 0 w 281"/>
                <a:gd name="T9" fmla="*/ 29 h 472"/>
                <a:gd name="T10" fmla="*/ 221 w 281"/>
                <a:gd name="T11" fmla="*/ 235 h 472"/>
                <a:gd name="T12" fmla="*/ 0 w 281"/>
                <a:gd name="T13" fmla="*/ 442 h 472"/>
                <a:gd name="T14" fmla="*/ 0 w 281"/>
                <a:gd name="T15" fmla="*/ 471 h 472"/>
                <a:gd name="T16" fmla="*/ 30 w 281"/>
                <a:gd name="T17" fmla="*/ 471 h 472"/>
                <a:gd name="T18" fmla="*/ 266 w 281"/>
                <a:gd name="T19" fmla="*/ 250 h 472"/>
                <a:gd name="T20" fmla="*/ 280 w 281"/>
                <a:gd name="T21" fmla="*/ 235 h 472"/>
                <a:gd name="T22" fmla="*/ 266 w 281"/>
                <a:gd name="T23" fmla="*/ 22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>
                <a:defRPr/>
              </a:pPr>
              <a:endParaRPr lang="en-US" sz="135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B3D85F2-5679-40F5-B683-5559C9FD1608}"/>
              </a:ext>
            </a:extLst>
          </p:cNvPr>
          <p:cNvGrpSpPr/>
          <p:nvPr/>
        </p:nvGrpSpPr>
        <p:grpSpPr>
          <a:xfrm>
            <a:off x="5949792" y="1801125"/>
            <a:ext cx="272971" cy="272971"/>
            <a:chOff x="2898748" y="1759677"/>
            <a:chExt cx="315068" cy="31506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F39420A-75BB-4183-9CC5-F5D78C361C92}"/>
                </a:ext>
              </a:extLst>
            </p:cNvPr>
            <p:cNvSpPr/>
            <p:nvPr/>
          </p:nvSpPr>
          <p:spPr>
            <a:xfrm>
              <a:off x="2898748" y="1759677"/>
              <a:ext cx="315068" cy="31506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6" name="Freeform 4">
              <a:extLst>
                <a:ext uri="{FF2B5EF4-FFF2-40B4-BE49-F238E27FC236}">
                  <a16:creationId xmlns:a16="http://schemas.microsoft.com/office/drawing/2014/main" id="{636462F2-FC22-4416-A101-280D865C2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659" y="1829876"/>
              <a:ext cx="104234" cy="174670"/>
            </a:xfrm>
            <a:custGeom>
              <a:avLst/>
              <a:gdLst>
                <a:gd name="T0" fmla="*/ 266 w 281"/>
                <a:gd name="T1" fmla="*/ 221 h 472"/>
                <a:gd name="T2" fmla="*/ 266 w 281"/>
                <a:gd name="T3" fmla="*/ 221 h 472"/>
                <a:gd name="T4" fmla="*/ 30 w 281"/>
                <a:gd name="T5" fmla="*/ 0 h 472"/>
                <a:gd name="T6" fmla="*/ 0 w 281"/>
                <a:gd name="T7" fmla="*/ 0 h 472"/>
                <a:gd name="T8" fmla="*/ 0 w 281"/>
                <a:gd name="T9" fmla="*/ 29 h 472"/>
                <a:gd name="T10" fmla="*/ 221 w 281"/>
                <a:gd name="T11" fmla="*/ 235 h 472"/>
                <a:gd name="T12" fmla="*/ 0 w 281"/>
                <a:gd name="T13" fmla="*/ 442 h 472"/>
                <a:gd name="T14" fmla="*/ 0 w 281"/>
                <a:gd name="T15" fmla="*/ 471 h 472"/>
                <a:gd name="T16" fmla="*/ 30 w 281"/>
                <a:gd name="T17" fmla="*/ 471 h 472"/>
                <a:gd name="T18" fmla="*/ 266 w 281"/>
                <a:gd name="T19" fmla="*/ 250 h 472"/>
                <a:gd name="T20" fmla="*/ 280 w 281"/>
                <a:gd name="T21" fmla="*/ 235 h 472"/>
                <a:gd name="T22" fmla="*/ 266 w 281"/>
                <a:gd name="T23" fmla="*/ 22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>
                <a:defRPr/>
              </a:pPr>
              <a:endParaRPr lang="en-US" sz="135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44AB650-1B0D-48BC-8849-E32E1D8FDB9A}"/>
              </a:ext>
            </a:extLst>
          </p:cNvPr>
          <p:cNvGrpSpPr/>
          <p:nvPr/>
        </p:nvGrpSpPr>
        <p:grpSpPr>
          <a:xfrm>
            <a:off x="8810293" y="1801125"/>
            <a:ext cx="272971" cy="272971"/>
            <a:chOff x="2898748" y="1759677"/>
            <a:chExt cx="315068" cy="315068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BD03D59-4D94-46C8-A756-9EDA77C85105}"/>
                </a:ext>
              </a:extLst>
            </p:cNvPr>
            <p:cNvSpPr/>
            <p:nvPr/>
          </p:nvSpPr>
          <p:spPr>
            <a:xfrm>
              <a:off x="2898748" y="1759677"/>
              <a:ext cx="315068" cy="31506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9" name="Freeform 4">
              <a:extLst>
                <a:ext uri="{FF2B5EF4-FFF2-40B4-BE49-F238E27FC236}">
                  <a16:creationId xmlns:a16="http://schemas.microsoft.com/office/drawing/2014/main" id="{1E018446-E1D5-4F63-B5DC-34CC62659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659" y="1829876"/>
              <a:ext cx="104234" cy="174670"/>
            </a:xfrm>
            <a:custGeom>
              <a:avLst/>
              <a:gdLst>
                <a:gd name="T0" fmla="*/ 266 w 281"/>
                <a:gd name="T1" fmla="*/ 221 h 472"/>
                <a:gd name="T2" fmla="*/ 266 w 281"/>
                <a:gd name="T3" fmla="*/ 221 h 472"/>
                <a:gd name="T4" fmla="*/ 30 w 281"/>
                <a:gd name="T5" fmla="*/ 0 h 472"/>
                <a:gd name="T6" fmla="*/ 0 w 281"/>
                <a:gd name="T7" fmla="*/ 0 h 472"/>
                <a:gd name="T8" fmla="*/ 0 w 281"/>
                <a:gd name="T9" fmla="*/ 29 h 472"/>
                <a:gd name="T10" fmla="*/ 221 w 281"/>
                <a:gd name="T11" fmla="*/ 235 h 472"/>
                <a:gd name="T12" fmla="*/ 0 w 281"/>
                <a:gd name="T13" fmla="*/ 442 h 472"/>
                <a:gd name="T14" fmla="*/ 0 w 281"/>
                <a:gd name="T15" fmla="*/ 471 h 472"/>
                <a:gd name="T16" fmla="*/ 30 w 281"/>
                <a:gd name="T17" fmla="*/ 471 h 472"/>
                <a:gd name="T18" fmla="*/ 266 w 281"/>
                <a:gd name="T19" fmla="*/ 250 h 472"/>
                <a:gd name="T20" fmla="*/ 280 w 281"/>
                <a:gd name="T21" fmla="*/ 235 h 472"/>
                <a:gd name="T22" fmla="*/ 266 w 281"/>
                <a:gd name="T23" fmla="*/ 22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>
                <a:defRPr/>
              </a:pPr>
              <a:endParaRPr lang="en-US" sz="135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1ED8906-C04C-4C24-8B3A-0A29657B017C}"/>
              </a:ext>
            </a:extLst>
          </p:cNvPr>
          <p:cNvGrpSpPr/>
          <p:nvPr/>
        </p:nvGrpSpPr>
        <p:grpSpPr>
          <a:xfrm>
            <a:off x="2917940" y="3556695"/>
            <a:ext cx="272971" cy="272971"/>
            <a:chOff x="2898748" y="1759677"/>
            <a:chExt cx="315068" cy="315068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8353219-8777-4B42-8533-BC1E2E8CE8FE}"/>
                </a:ext>
              </a:extLst>
            </p:cNvPr>
            <p:cNvSpPr/>
            <p:nvPr/>
          </p:nvSpPr>
          <p:spPr>
            <a:xfrm>
              <a:off x="2898748" y="1759677"/>
              <a:ext cx="315068" cy="31506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" name="Freeform 4">
              <a:extLst>
                <a:ext uri="{FF2B5EF4-FFF2-40B4-BE49-F238E27FC236}">
                  <a16:creationId xmlns:a16="http://schemas.microsoft.com/office/drawing/2014/main" id="{E9641336-2299-4622-B9ED-16C2307A2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659" y="1829876"/>
              <a:ext cx="104234" cy="174670"/>
            </a:xfrm>
            <a:custGeom>
              <a:avLst/>
              <a:gdLst>
                <a:gd name="T0" fmla="*/ 266 w 281"/>
                <a:gd name="T1" fmla="*/ 221 h 472"/>
                <a:gd name="T2" fmla="*/ 266 w 281"/>
                <a:gd name="T3" fmla="*/ 221 h 472"/>
                <a:gd name="T4" fmla="*/ 30 w 281"/>
                <a:gd name="T5" fmla="*/ 0 h 472"/>
                <a:gd name="T6" fmla="*/ 0 w 281"/>
                <a:gd name="T7" fmla="*/ 0 h 472"/>
                <a:gd name="T8" fmla="*/ 0 w 281"/>
                <a:gd name="T9" fmla="*/ 29 h 472"/>
                <a:gd name="T10" fmla="*/ 221 w 281"/>
                <a:gd name="T11" fmla="*/ 235 h 472"/>
                <a:gd name="T12" fmla="*/ 0 w 281"/>
                <a:gd name="T13" fmla="*/ 442 h 472"/>
                <a:gd name="T14" fmla="*/ 0 w 281"/>
                <a:gd name="T15" fmla="*/ 471 h 472"/>
                <a:gd name="T16" fmla="*/ 30 w 281"/>
                <a:gd name="T17" fmla="*/ 471 h 472"/>
                <a:gd name="T18" fmla="*/ 266 w 281"/>
                <a:gd name="T19" fmla="*/ 250 h 472"/>
                <a:gd name="T20" fmla="*/ 280 w 281"/>
                <a:gd name="T21" fmla="*/ 235 h 472"/>
                <a:gd name="T22" fmla="*/ 266 w 281"/>
                <a:gd name="T23" fmla="*/ 22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>
                <a:defRPr/>
              </a:pPr>
              <a:endParaRPr lang="en-US" sz="1350">
                <a:solidFill>
                  <a:srgbClr val="000000"/>
                </a:solidFill>
                <a:latin typeface="Roboto Light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397B8DA-D427-4E10-896D-31187143FADE}"/>
              </a:ext>
            </a:extLst>
          </p:cNvPr>
          <p:cNvGrpSpPr/>
          <p:nvPr/>
        </p:nvGrpSpPr>
        <p:grpSpPr>
          <a:xfrm>
            <a:off x="5924993" y="3556695"/>
            <a:ext cx="272971" cy="272971"/>
            <a:chOff x="2898748" y="1759677"/>
            <a:chExt cx="315068" cy="315068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F8A3C34-E391-43EA-BD63-80DF990507F1}"/>
                </a:ext>
              </a:extLst>
            </p:cNvPr>
            <p:cNvSpPr/>
            <p:nvPr/>
          </p:nvSpPr>
          <p:spPr>
            <a:xfrm>
              <a:off x="2898748" y="1759677"/>
              <a:ext cx="315068" cy="31506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5" name="Freeform 4">
              <a:extLst>
                <a:ext uri="{FF2B5EF4-FFF2-40B4-BE49-F238E27FC236}">
                  <a16:creationId xmlns:a16="http://schemas.microsoft.com/office/drawing/2014/main" id="{333F9F4C-FE21-48B2-80C3-2093F2255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659" y="1829876"/>
              <a:ext cx="104234" cy="174670"/>
            </a:xfrm>
            <a:custGeom>
              <a:avLst/>
              <a:gdLst>
                <a:gd name="T0" fmla="*/ 266 w 281"/>
                <a:gd name="T1" fmla="*/ 221 h 472"/>
                <a:gd name="T2" fmla="*/ 266 w 281"/>
                <a:gd name="T3" fmla="*/ 221 h 472"/>
                <a:gd name="T4" fmla="*/ 30 w 281"/>
                <a:gd name="T5" fmla="*/ 0 h 472"/>
                <a:gd name="T6" fmla="*/ 0 w 281"/>
                <a:gd name="T7" fmla="*/ 0 h 472"/>
                <a:gd name="T8" fmla="*/ 0 w 281"/>
                <a:gd name="T9" fmla="*/ 29 h 472"/>
                <a:gd name="T10" fmla="*/ 221 w 281"/>
                <a:gd name="T11" fmla="*/ 235 h 472"/>
                <a:gd name="T12" fmla="*/ 0 w 281"/>
                <a:gd name="T13" fmla="*/ 442 h 472"/>
                <a:gd name="T14" fmla="*/ 0 w 281"/>
                <a:gd name="T15" fmla="*/ 471 h 472"/>
                <a:gd name="T16" fmla="*/ 30 w 281"/>
                <a:gd name="T17" fmla="*/ 471 h 472"/>
                <a:gd name="T18" fmla="*/ 266 w 281"/>
                <a:gd name="T19" fmla="*/ 250 h 472"/>
                <a:gd name="T20" fmla="*/ 280 w 281"/>
                <a:gd name="T21" fmla="*/ 235 h 472"/>
                <a:gd name="T22" fmla="*/ 266 w 281"/>
                <a:gd name="T23" fmla="*/ 22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>
                <a:defRPr/>
              </a:pPr>
              <a:endParaRPr lang="en-US" sz="1350">
                <a:solidFill>
                  <a:srgbClr val="000000"/>
                </a:solidFill>
                <a:latin typeface="Roboto Light"/>
              </a:endParaRPr>
            </a:p>
          </p:txBody>
        </p:sp>
      </p:grpSp>
      <p:sp>
        <p:nvSpPr>
          <p:cNvPr id="2" name="AutoShape 2" descr="Image result for Jason Xi">
            <a:extLst>
              <a:ext uri="{FF2B5EF4-FFF2-40B4-BE49-F238E27FC236}">
                <a16:creationId xmlns:a16="http://schemas.microsoft.com/office/drawing/2014/main" id="{F314436E-1D76-47DE-A53C-2F3D0524F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F56396EB-087B-4725-BD95-C9454A281A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249" y="626452"/>
            <a:ext cx="731520" cy="731520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20D56E9-309E-49D1-990D-E05D8CAF99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32092"/>
            <a:ext cx="792088" cy="214631"/>
          </a:xfrm>
          <a:prstGeom prst="rect">
            <a:avLst/>
          </a:prstGeom>
          <a:effectLst/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D35546F-90D2-4118-B64B-16861997B3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45" y="4364515"/>
            <a:ext cx="491527" cy="206442"/>
          </a:xfrm>
          <a:prstGeom prst="rect">
            <a:avLst/>
          </a:prstGeom>
          <a:effectLst/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81F755F-DCF0-4C1C-8725-97FD2E772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24" y="2652968"/>
            <a:ext cx="599152" cy="215080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0BBB6B-76D0-46F3-B4FB-59B5DC4AA7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01" y="4364515"/>
            <a:ext cx="714857" cy="21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5E291C-1EB0-454C-B63E-60B2B5427E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24" y="4364515"/>
            <a:ext cx="821508" cy="216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18412E-6ECE-40E3-AADB-ED09B6022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0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D444EE-E250-4EF9-85CB-4E28A13B13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1BB95B-BFFB-4025-870B-569CB8EAD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6"/>
            <a:ext cx="8424936" cy="576064"/>
          </a:xfrm>
        </p:spPr>
        <p:txBody>
          <a:bodyPr/>
          <a:lstStyle/>
          <a:p>
            <a:r>
              <a:rPr lang="en-US" dirty="0"/>
              <a:t>Key Benefits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24A7AA3D-60B3-498A-B6CB-BDD3D79D9748}"/>
              </a:ext>
            </a:extLst>
          </p:cNvPr>
          <p:cNvSpPr/>
          <p:nvPr/>
        </p:nvSpPr>
        <p:spPr>
          <a:xfrm>
            <a:off x="107504" y="987574"/>
            <a:ext cx="2886042" cy="165245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065672E6-F357-408C-A367-9F32CEC83704}"/>
              </a:ext>
            </a:extLst>
          </p:cNvPr>
          <p:cNvSpPr/>
          <p:nvPr/>
        </p:nvSpPr>
        <p:spPr>
          <a:xfrm>
            <a:off x="3124729" y="987575"/>
            <a:ext cx="2886042" cy="165246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BB68DA2B-9211-43DA-B616-BDACC6614A5E}"/>
              </a:ext>
            </a:extLst>
          </p:cNvPr>
          <p:cNvSpPr/>
          <p:nvPr/>
        </p:nvSpPr>
        <p:spPr>
          <a:xfrm>
            <a:off x="6141954" y="987575"/>
            <a:ext cx="2886042" cy="165246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8FCD2611-B9AB-40E3-B50C-85811630136B}"/>
              </a:ext>
            </a:extLst>
          </p:cNvPr>
          <p:cNvSpPr txBox="1">
            <a:spLocks/>
          </p:cNvSpPr>
          <p:nvPr/>
        </p:nvSpPr>
        <p:spPr>
          <a:xfrm>
            <a:off x="3124729" y="1660789"/>
            <a:ext cx="2887431" cy="589376"/>
          </a:xfrm>
          <a:prstGeom prst="rect">
            <a:avLst/>
          </a:prstGeom>
        </p:spPr>
        <p:txBody>
          <a:bodyPr lIns="34290" rIns="34290" anchor="t">
            <a:noAutofit/>
          </a:bodyPr>
          <a:lstStyle>
            <a:lvl1pPr marL="0" indent="0" algn="ctr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lnSpc>
                <a:spcPct val="100000"/>
              </a:lnSpc>
              <a:defRPr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FF6A12FB-1D20-4A15-B333-F41CC288FC5E}"/>
              </a:ext>
            </a:extLst>
          </p:cNvPr>
          <p:cNvSpPr txBox="1">
            <a:spLocks/>
          </p:cNvSpPr>
          <p:nvPr/>
        </p:nvSpPr>
        <p:spPr>
          <a:xfrm>
            <a:off x="116004" y="1660789"/>
            <a:ext cx="2877542" cy="589376"/>
          </a:xfrm>
          <a:prstGeom prst="rect">
            <a:avLst/>
          </a:prstGeom>
        </p:spPr>
        <p:txBody>
          <a:bodyPr lIns="34290" rIns="34290" anchor="t">
            <a:noAutofit/>
          </a:bodyPr>
          <a:lstStyle>
            <a:lvl1pPr marL="0" indent="0" algn="ctr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lnSpc>
                <a:spcPct val="100000"/>
              </a:lnSpc>
              <a:defRPr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749DE2B-D1A9-46DF-8E8D-FE659E16CB5B}"/>
              </a:ext>
            </a:extLst>
          </p:cNvPr>
          <p:cNvSpPr txBox="1">
            <a:spLocks/>
          </p:cNvSpPr>
          <p:nvPr/>
        </p:nvSpPr>
        <p:spPr>
          <a:xfrm>
            <a:off x="6140566" y="1660789"/>
            <a:ext cx="2886042" cy="589376"/>
          </a:xfrm>
          <a:prstGeom prst="rect">
            <a:avLst/>
          </a:prstGeom>
        </p:spPr>
        <p:txBody>
          <a:bodyPr lIns="34290" rIns="34290" anchor="t">
            <a:noAutofit/>
          </a:bodyPr>
          <a:lstStyle>
            <a:lvl1pPr marL="0" indent="0" algn="ctr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lnSpc>
                <a:spcPct val="100000"/>
              </a:lnSpc>
              <a:defRPr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A5AE594A-4138-44B5-9513-F21FD80D6D3A}"/>
              </a:ext>
            </a:extLst>
          </p:cNvPr>
          <p:cNvSpPr/>
          <p:nvPr/>
        </p:nvSpPr>
        <p:spPr>
          <a:xfrm>
            <a:off x="101046" y="2972147"/>
            <a:ext cx="2886042" cy="165245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FFF6C8F5-A958-463F-AB48-B11B7553B793}"/>
              </a:ext>
            </a:extLst>
          </p:cNvPr>
          <p:cNvSpPr/>
          <p:nvPr/>
        </p:nvSpPr>
        <p:spPr>
          <a:xfrm>
            <a:off x="3118271" y="2972148"/>
            <a:ext cx="2886042" cy="165246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3FDF383C-CA8C-4A34-A381-5B2D505FADCA}"/>
              </a:ext>
            </a:extLst>
          </p:cNvPr>
          <p:cNvSpPr/>
          <p:nvPr/>
        </p:nvSpPr>
        <p:spPr>
          <a:xfrm>
            <a:off x="6135496" y="2972148"/>
            <a:ext cx="2886042" cy="165246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1D62B80-B616-4960-A868-71653629B903}"/>
              </a:ext>
            </a:extLst>
          </p:cNvPr>
          <p:cNvSpPr txBox="1">
            <a:spLocks/>
          </p:cNvSpPr>
          <p:nvPr/>
        </p:nvSpPr>
        <p:spPr>
          <a:xfrm>
            <a:off x="3118271" y="3756539"/>
            <a:ext cx="2887431" cy="589376"/>
          </a:xfrm>
          <a:prstGeom prst="rect">
            <a:avLst/>
          </a:prstGeom>
        </p:spPr>
        <p:txBody>
          <a:bodyPr lIns="34290" rIns="34290" anchor="t">
            <a:noAutofit/>
          </a:bodyPr>
          <a:lstStyle>
            <a:lvl1pPr marL="0" indent="0" algn="ctr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lnSpc>
                <a:spcPct val="100000"/>
              </a:lnSpc>
              <a:defRPr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9926127-D065-4E15-A054-751E07BECCF1}"/>
              </a:ext>
            </a:extLst>
          </p:cNvPr>
          <p:cNvSpPr txBox="1">
            <a:spLocks/>
          </p:cNvSpPr>
          <p:nvPr/>
        </p:nvSpPr>
        <p:spPr>
          <a:xfrm>
            <a:off x="109546" y="3756539"/>
            <a:ext cx="2877542" cy="589376"/>
          </a:xfrm>
          <a:prstGeom prst="rect">
            <a:avLst/>
          </a:prstGeom>
        </p:spPr>
        <p:txBody>
          <a:bodyPr lIns="34290" rIns="34290" anchor="t">
            <a:noAutofit/>
          </a:bodyPr>
          <a:lstStyle>
            <a:lvl1pPr marL="0" indent="0" algn="ctr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lnSpc>
                <a:spcPct val="100000"/>
              </a:lnSpc>
              <a:defRPr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9286152-842A-4E29-A3C9-742F61AE1ACB}"/>
              </a:ext>
            </a:extLst>
          </p:cNvPr>
          <p:cNvSpPr txBox="1">
            <a:spLocks/>
          </p:cNvSpPr>
          <p:nvPr/>
        </p:nvSpPr>
        <p:spPr>
          <a:xfrm>
            <a:off x="6134108" y="3756539"/>
            <a:ext cx="2886042" cy="589376"/>
          </a:xfrm>
          <a:prstGeom prst="rect">
            <a:avLst/>
          </a:prstGeom>
        </p:spPr>
        <p:txBody>
          <a:bodyPr lIns="34290" rIns="34290" anchor="t">
            <a:noAutofit/>
          </a:bodyPr>
          <a:lstStyle>
            <a:lvl1pPr marL="0" indent="0" algn="ctr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lnSpc>
                <a:spcPct val="100000"/>
              </a:lnSpc>
              <a:defRPr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9BE3CB2-D889-45F0-964B-45DC63D6E88D}"/>
              </a:ext>
            </a:extLst>
          </p:cNvPr>
          <p:cNvSpPr txBox="1">
            <a:spLocks/>
          </p:cNvSpPr>
          <p:nvPr/>
        </p:nvSpPr>
        <p:spPr>
          <a:xfrm>
            <a:off x="3124729" y="1355979"/>
            <a:ext cx="2879584" cy="279667"/>
          </a:xfrm>
          <a:prstGeom prst="rect">
            <a:avLst/>
          </a:prstGeom>
        </p:spPr>
        <p:txBody>
          <a:bodyPr lIns="34290" rIns="3429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defRPr/>
            </a:pPr>
            <a:r>
              <a:rPr lang="en-US" sz="2000" dirty="0">
                <a:solidFill>
                  <a:srgbClr val="F47C3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Title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8A839C8-3931-4C3A-A4EC-103C5D8000F4}"/>
              </a:ext>
            </a:extLst>
          </p:cNvPr>
          <p:cNvSpPr txBox="1">
            <a:spLocks/>
          </p:cNvSpPr>
          <p:nvPr/>
        </p:nvSpPr>
        <p:spPr>
          <a:xfrm>
            <a:off x="101046" y="1355979"/>
            <a:ext cx="2892500" cy="279667"/>
          </a:xfrm>
          <a:prstGeom prst="rect">
            <a:avLst/>
          </a:prstGeom>
        </p:spPr>
        <p:txBody>
          <a:bodyPr lIns="34290" rIns="3429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defRPr/>
            </a:pPr>
            <a:r>
              <a:rPr lang="en-US" sz="2000" dirty="0">
                <a:solidFill>
                  <a:srgbClr val="7C42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74089226-866C-4F34-8059-19F1D303EB77}"/>
              </a:ext>
            </a:extLst>
          </p:cNvPr>
          <p:cNvSpPr txBox="1">
            <a:spLocks/>
          </p:cNvSpPr>
          <p:nvPr/>
        </p:nvSpPr>
        <p:spPr>
          <a:xfrm>
            <a:off x="6140565" y="1355979"/>
            <a:ext cx="2886042" cy="279667"/>
          </a:xfrm>
          <a:prstGeom prst="rect">
            <a:avLst/>
          </a:prstGeom>
        </p:spPr>
        <p:txBody>
          <a:bodyPr lIns="34290" rIns="3429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defRPr/>
            </a:pPr>
            <a:r>
              <a:rPr lang="en-US" sz="2000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Title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6396D0F-4C76-46A5-929C-F2758AF2DDEC}"/>
              </a:ext>
            </a:extLst>
          </p:cNvPr>
          <p:cNvSpPr txBox="1">
            <a:spLocks/>
          </p:cNvSpPr>
          <p:nvPr/>
        </p:nvSpPr>
        <p:spPr>
          <a:xfrm>
            <a:off x="3118270" y="3326132"/>
            <a:ext cx="2886041" cy="279667"/>
          </a:xfrm>
          <a:prstGeom prst="rect">
            <a:avLst/>
          </a:prstGeom>
        </p:spPr>
        <p:txBody>
          <a:bodyPr lIns="34290" rIns="3429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defRPr/>
            </a:pPr>
            <a:r>
              <a:rPr lang="en-US" sz="2000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Title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1F41BC8-0D8C-4342-BEB0-8E09EADE12EA}"/>
              </a:ext>
            </a:extLst>
          </p:cNvPr>
          <p:cNvSpPr txBox="1">
            <a:spLocks/>
          </p:cNvSpPr>
          <p:nvPr/>
        </p:nvSpPr>
        <p:spPr>
          <a:xfrm>
            <a:off x="107504" y="3326132"/>
            <a:ext cx="2886042" cy="279667"/>
          </a:xfrm>
          <a:prstGeom prst="rect">
            <a:avLst/>
          </a:prstGeom>
        </p:spPr>
        <p:txBody>
          <a:bodyPr lIns="34290" rIns="3429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defRPr/>
            </a:pPr>
            <a:r>
              <a:rPr lang="en-US" sz="2000" dirty="0">
                <a:solidFill>
                  <a:srgbClr val="0034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Title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62E6175-3D8B-4A8D-9E53-C5B792BE15CB}"/>
              </a:ext>
            </a:extLst>
          </p:cNvPr>
          <p:cNvSpPr txBox="1">
            <a:spLocks/>
          </p:cNvSpPr>
          <p:nvPr/>
        </p:nvSpPr>
        <p:spPr>
          <a:xfrm>
            <a:off x="6141954" y="3326132"/>
            <a:ext cx="2884653" cy="279667"/>
          </a:xfrm>
          <a:prstGeom prst="rect">
            <a:avLst/>
          </a:prstGeom>
        </p:spPr>
        <p:txBody>
          <a:bodyPr lIns="34290" rIns="3429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defRPr/>
            </a:pPr>
            <a:r>
              <a:rPr lang="en-US" sz="2000" dirty="0">
                <a:solidFill>
                  <a:srgbClr val="FDB81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Title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F427F0B-C9EE-495F-93D7-60B4855EE9D1}"/>
              </a:ext>
            </a:extLst>
          </p:cNvPr>
          <p:cNvSpPr/>
          <p:nvPr/>
        </p:nvSpPr>
        <p:spPr>
          <a:xfrm>
            <a:off x="1331640" y="783428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F978186-5FC8-45EA-8BB5-B9696B1685B3}"/>
              </a:ext>
            </a:extLst>
          </p:cNvPr>
          <p:cNvSpPr/>
          <p:nvPr/>
        </p:nvSpPr>
        <p:spPr>
          <a:xfrm>
            <a:off x="4391980" y="783428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C88331F-C4B8-4707-8EA3-419FEC0404C5}"/>
              </a:ext>
            </a:extLst>
          </p:cNvPr>
          <p:cNvSpPr/>
          <p:nvPr/>
        </p:nvSpPr>
        <p:spPr>
          <a:xfrm>
            <a:off x="7409205" y="783428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F30B962-36C6-46B7-9089-50C0BBADB479}"/>
              </a:ext>
            </a:extLst>
          </p:cNvPr>
          <p:cNvSpPr/>
          <p:nvPr/>
        </p:nvSpPr>
        <p:spPr>
          <a:xfrm>
            <a:off x="1331640" y="272394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98499D-EFC5-476C-9EC9-81A19EC31D9F}"/>
              </a:ext>
            </a:extLst>
          </p:cNvPr>
          <p:cNvSpPr/>
          <p:nvPr/>
        </p:nvSpPr>
        <p:spPr>
          <a:xfrm>
            <a:off x="4391980" y="272394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7B95ED2-F220-4727-B0AF-28436FF243A2}"/>
              </a:ext>
            </a:extLst>
          </p:cNvPr>
          <p:cNvSpPr/>
          <p:nvPr/>
        </p:nvSpPr>
        <p:spPr>
          <a:xfrm>
            <a:off x="7409205" y="272394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1348696-566F-4B92-8B2F-2F7145306C6B}"/>
              </a:ext>
            </a:extLst>
          </p:cNvPr>
          <p:cNvCxnSpPr/>
          <p:nvPr/>
        </p:nvCxnSpPr>
        <p:spPr>
          <a:xfrm>
            <a:off x="116004" y="1660789"/>
            <a:ext cx="287754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36E0E22-3D08-4CD9-BDA7-655E96F7082F}"/>
              </a:ext>
            </a:extLst>
          </p:cNvPr>
          <p:cNvCxnSpPr/>
          <p:nvPr/>
        </p:nvCxnSpPr>
        <p:spPr>
          <a:xfrm>
            <a:off x="3118270" y="1660789"/>
            <a:ext cx="287754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96B460-3264-4C37-B677-CF5E89DB3FA6}"/>
              </a:ext>
            </a:extLst>
          </p:cNvPr>
          <p:cNvCxnSpPr/>
          <p:nvPr/>
        </p:nvCxnSpPr>
        <p:spPr>
          <a:xfrm>
            <a:off x="6149065" y="1660087"/>
            <a:ext cx="2877542" cy="0"/>
          </a:xfrm>
          <a:prstGeom prst="line">
            <a:avLst/>
          </a:prstGeom>
          <a:ln w="28575">
            <a:solidFill>
              <a:srgbClr val="50C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3C65832-A896-4AEE-9865-788DB2876A08}"/>
              </a:ext>
            </a:extLst>
          </p:cNvPr>
          <p:cNvCxnSpPr/>
          <p:nvPr/>
        </p:nvCxnSpPr>
        <p:spPr>
          <a:xfrm>
            <a:off x="116004" y="3680275"/>
            <a:ext cx="287754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F38161-962B-4C84-8D9B-F919E212D992}"/>
              </a:ext>
            </a:extLst>
          </p:cNvPr>
          <p:cNvCxnSpPr/>
          <p:nvPr/>
        </p:nvCxnSpPr>
        <p:spPr>
          <a:xfrm>
            <a:off x="3118270" y="3680275"/>
            <a:ext cx="2877542" cy="0"/>
          </a:xfrm>
          <a:prstGeom prst="line">
            <a:avLst/>
          </a:prstGeom>
          <a:ln w="28575">
            <a:solidFill>
              <a:srgbClr val="A0C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6AB4F9D-7BA5-49F5-B8C4-8D5375931909}"/>
              </a:ext>
            </a:extLst>
          </p:cNvPr>
          <p:cNvCxnSpPr/>
          <p:nvPr/>
        </p:nvCxnSpPr>
        <p:spPr>
          <a:xfrm>
            <a:off x="6149065" y="3679573"/>
            <a:ext cx="287754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3">
            <a:extLst>
              <a:ext uri="{FF2B5EF4-FFF2-40B4-BE49-F238E27FC236}">
                <a16:creationId xmlns:a16="http://schemas.microsoft.com/office/drawing/2014/main" id="{2EC98937-46C3-4FB0-9FD2-3C0E6DBD8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563" y="899648"/>
            <a:ext cx="279400" cy="228659"/>
          </a:xfrm>
          <a:custGeom>
            <a:avLst/>
            <a:gdLst>
              <a:gd name="T0" fmla="*/ 604 w 649"/>
              <a:gd name="T1" fmla="*/ 30 h 531"/>
              <a:gd name="T2" fmla="*/ 604 w 649"/>
              <a:gd name="T3" fmla="*/ 30 h 531"/>
              <a:gd name="T4" fmla="*/ 501 w 649"/>
              <a:gd name="T5" fmla="*/ 30 h 531"/>
              <a:gd name="T6" fmla="*/ 207 w 649"/>
              <a:gd name="T7" fmla="*/ 324 h 531"/>
              <a:gd name="T8" fmla="*/ 148 w 649"/>
              <a:gd name="T9" fmla="*/ 251 h 531"/>
              <a:gd name="T10" fmla="*/ 30 w 649"/>
              <a:gd name="T11" fmla="*/ 251 h 531"/>
              <a:gd name="T12" fmla="*/ 30 w 649"/>
              <a:gd name="T13" fmla="*/ 369 h 531"/>
              <a:gd name="T14" fmla="*/ 162 w 649"/>
              <a:gd name="T15" fmla="*/ 486 h 531"/>
              <a:gd name="T16" fmla="*/ 266 w 649"/>
              <a:gd name="T17" fmla="*/ 486 h 531"/>
              <a:gd name="T18" fmla="*/ 604 w 649"/>
              <a:gd name="T19" fmla="*/ 148 h 531"/>
              <a:gd name="T20" fmla="*/ 604 w 649"/>
              <a:gd name="T21" fmla="*/ 30 h 531"/>
              <a:gd name="T22" fmla="*/ 575 w 649"/>
              <a:gd name="T23" fmla="*/ 118 h 531"/>
              <a:gd name="T24" fmla="*/ 575 w 649"/>
              <a:gd name="T25" fmla="*/ 118 h 531"/>
              <a:gd name="T26" fmla="*/ 236 w 649"/>
              <a:gd name="T27" fmla="*/ 457 h 531"/>
              <a:gd name="T28" fmla="*/ 192 w 649"/>
              <a:gd name="T29" fmla="*/ 457 h 531"/>
              <a:gd name="T30" fmla="*/ 59 w 649"/>
              <a:gd name="T31" fmla="*/ 324 h 531"/>
              <a:gd name="T32" fmla="*/ 59 w 649"/>
              <a:gd name="T33" fmla="*/ 280 h 531"/>
              <a:gd name="T34" fmla="*/ 118 w 649"/>
              <a:gd name="T35" fmla="*/ 280 h 531"/>
              <a:gd name="T36" fmla="*/ 207 w 649"/>
              <a:gd name="T37" fmla="*/ 369 h 531"/>
              <a:gd name="T38" fmla="*/ 530 w 649"/>
              <a:gd name="T39" fmla="*/ 59 h 531"/>
              <a:gd name="T40" fmla="*/ 575 w 649"/>
              <a:gd name="T41" fmla="*/ 59 h 531"/>
              <a:gd name="T42" fmla="*/ 575 w 649"/>
              <a:gd name="T43" fmla="*/ 1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38" name="Freeform 33">
            <a:extLst>
              <a:ext uri="{FF2B5EF4-FFF2-40B4-BE49-F238E27FC236}">
                <a16:creationId xmlns:a16="http://schemas.microsoft.com/office/drawing/2014/main" id="{08660AD3-B09D-4A4D-BDDA-FB18A8898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825" y="899648"/>
            <a:ext cx="279400" cy="228659"/>
          </a:xfrm>
          <a:custGeom>
            <a:avLst/>
            <a:gdLst>
              <a:gd name="T0" fmla="*/ 604 w 649"/>
              <a:gd name="T1" fmla="*/ 30 h 531"/>
              <a:gd name="T2" fmla="*/ 604 w 649"/>
              <a:gd name="T3" fmla="*/ 30 h 531"/>
              <a:gd name="T4" fmla="*/ 501 w 649"/>
              <a:gd name="T5" fmla="*/ 30 h 531"/>
              <a:gd name="T6" fmla="*/ 207 w 649"/>
              <a:gd name="T7" fmla="*/ 324 h 531"/>
              <a:gd name="T8" fmla="*/ 148 w 649"/>
              <a:gd name="T9" fmla="*/ 251 h 531"/>
              <a:gd name="T10" fmla="*/ 30 w 649"/>
              <a:gd name="T11" fmla="*/ 251 h 531"/>
              <a:gd name="T12" fmla="*/ 30 w 649"/>
              <a:gd name="T13" fmla="*/ 369 h 531"/>
              <a:gd name="T14" fmla="*/ 162 w 649"/>
              <a:gd name="T15" fmla="*/ 486 h 531"/>
              <a:gd name="T16" fmla="*/ 266 w 649"/>
              <a:gd name="T17" fmla="*/ 486 h 531"/>
              <a:gd name="T18" fmla="*/ 604 w 649"/>
              <a:gd name="T19" fmla="*/ 148 h 531"/>
              <a:gd name="T20" fmla="*/ 604 w 649"/>
              <a:gd name="T21" fmla="*/ 30 h 531"/>
              <a:gd name="T22" fmla="*/ 575 w 649"/>
              <a:gd name="T23" fmla="*/ 118 h 531"/>
              <a:gd name="T24" fmla="*/ 575 w 649"/>
              <a:gd name="T25" fmla="*/ 118 h 531"/>
              <a:gd name="T26" fmla="*/ 236 w 649"/>
              <a:gd name="T27" fmla="*/ 457 h 531"/>
              <a:gd name="T28" fmla="*/ 192 w 649"/>
              <a:gd name="T29" fmla="*/ 457 h 531"/>
              <a:gd name="T30" fmla="*/ 59 w 649"/>
              <a:gd name="T31" fmla="*/ 324 h 531"/>
              <a:gd name="T32" fmla="*/ 59 w 649"/>
              <a:gd name="T33" fmla="*/ 280 h 531"/>
              <a:gd name="T34" fmla="*/ 118 w 649"/>
              <a:gd name="T35" fmla="*/ 280 h 531"/>
              <a:gd name="T36" fmla="*/ 207 w 649"/>
              <a:gd name="T37" fmla="*/ 369 h 531"/>
              <a:gd name="T38" fmla="*/ 530 w 649"/>
              <a:gd name="T39" fmla="*/ 59 h 531"/>
              <a:gd name="T40" fmla="*/ 575 w 649"/>
              <a:gd name="T41" fmla="*/ 59 h 531"/>
              <a:gd name="T42" fmla="*/ 575 w 649"/>
              <a:gd name="T43" fmla="*/ 1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39" name="Freeform 33">
            <a:extLst>
              <a:ext uri="{FF2B5EF4-FFF2-40B4-BE49-F238E27FC236}">
                <a16:creationId xmlns:a16="http://schemas.microsoft.com/office/drawing/2014/main" id="{3389FF8C-8B96-4B00-80C1-C3A25B9A2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529" y="899648"/>
            <a:ext cx="279400" cy="228659"/>
          </a:xfrm>
          <a:custGeom>
            <a:avLst/>
            <a:gdLst>
              <a:gd name="T0" fmla="*/ 604 w 649"/>
              <a:gd name="T1" fmla="*/ 30 h 531"/>
              <a:gd name="T2" fmla="*/ 604 w 649"/>
              <a:gd name="T3" fmla="*/ 30 h 531"/>
              <a:gd name="T4" fmla="*/ 501 w 649"/>
              <a:gd name="T5" fmla="*/ 30 h 531"/>
              <a:gd name="T6" fmla="*/ 207 w 649"/>
              <a:gd name="T7" fmla="*/ 324 h 531"/>
              <a:gd name="T8" fmla="*/ 148 w 649"/>
              <a:gd name="T9" fmla="*/ 251 h 531"/>
              <a:gd name="T10" fmla="*/ 30 w 649"/>
              <a:gd name="T11" fmla="*/ 251 h 531"/>
              <a:gd name="T12" fmla="*/ 30 w 649"/>
              <a:gd name="T13" fmla="*/ 369 h 531"/>
              <a:gd name="T14" fmla="*/ 162 w 649"/>
              <a:gd name="T15" fmla="*/ 486 h 531"/>
              <a:gd name="T16" fmla="*/ 266 w 649"/>
              <a:gd name="T17" fmla="*/ 486 h 531"/>
              <a:gd name="T18" fmla="*/ 604 w 649"/>
              <a:gd name="T19" fmla="*/ 148 h 531"/>
              <a:gd name="T20" fmla="*/ 604 w 649"/>
              <a:gd name="T21" fmla="*/ 30 h 531"/>
              <a:gd name="T22" fmla="*/ 575 w 649"/>
              <a:gd name="T23" fmla="*/ 118 h 531"/>
              <a:gd name="T24" fmla="*/ 575 w 649"/>
              <a:gd name="T25" fmla="*/ 118 h 531"/>
              <a:gd name="T26" fmla="*/ 236 w 649"/>
              <a:gd name="T27" fmla="*/ 457 h 531"/>
              <a:gd name="T28" fmla="*/ 192 w 649"/>
              <a:gd name="T29" fmla="*/ 457 h 531"/>
              <a:gd name="T30" fmla="*/ 59 w 649"/>
              <a:gd name="T31" fmla="*/ 324 h 531"/>
              <a:gd name="T32" fmla="*/ 59 w 649"/>
              <a:gd name="T33" fmla="*/ 280 h 531"/>
              <a:gd name="T34" fmla="*/ 118 w 649"/>
              <a:gd name="T35" fmla="*/ 280 h 531"/>
              <a:gd name="T36" fmla="*/ 207 w 649"/>
              <a:gd name="T37" fmla="*/ 369 h 531"/>
              <a:gd name="T38" fmla="*/ 530 w 649"/>
              <a:gd name="T39" fmla="*/ 59 h 531"/>
              <a:gd name="T40" fmla="*/ 575 w 649"/>
              <a:gd name="T41" fmla="*/ 59 h 531"/>
              <a:gd name="T42" fmla="*/ 575 w 649"/>
              <a:gd name="T43" fmla="*/ 1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53B9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40" name="Freeform 33">
            <a:extLst>
              <a:ext uri="{FF2B5EF4-FFF2-40B4-BE49-F238E27FC236}">
                <a16:creationId xmlns:a16="http://schemas.microsoft.com/office/drawing/2014/main" id="{76FF85A7-C1CE-44C4-A24E-738626DBB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563" y="2827459"/>
            <a:ext cx="279400" cy="228659"/>
          </a:xfrm>
          <a:custGeom>
            <a:avLst/>
            <a:gdLst>
              <a:gd name="T0" fmla="*/ 604 w 649"/>
              <a:gd name="T1" fmla="*/ 30 h 531"/>
              <a:gd name="T2" fmla="*/ 604 w 649"/>
              <a:gd name="T3" fmla="*/ 30 h 531"/>
              <a:gd name="T4" fmla="*/ 501 w 649"/>
              <a:gd name="T5" fmla="*/ 30 h 531"/>
              <a:gd name="T6" fmla="*/ 207 w 649"/>
              <a:gd name="T7" fmla="*/ 324 h 531"/>
              <a:gd name="T8" fmla="*/ 148 w 649"/>
              <a:gd name="T9" fmla="*/ 251 h 531"/>
              <a:gd name="T10" fmla="*/ 30 w 649"/>
              <a:gd name="T11" fmla="*/ 251 h 531"/>
              <a:gd name="T12" fmla="*/ 30 w 649"/>
              <a:gd name="T13" fmla="*/ 369 h 531"/>
              <a:gd name="T14" fmla="*/ 162 w 649"/>
              <a:gd name="T15" fmla="*/ 486 h 531"/>
              <a:gd name="T16" fmla="*/ 266 w 649"/>
              <a:gd name="T17" fmla="*/ 486 h 531"/>
              <a:gd name="T18" fmla="*/ 604 w 649"/>
              <a:gd name="T19" fmla="*/ 148 h 531"/>
              <a:gd name="T20" fmla="*/ 604 w 649"/>
              <a:gd name="T21" fmla="*/ 30 h 531"/>
              <a:gd name="T22" fmla="*/ 575 w 649"/>
              <a:gd name="T23" fmla="*/ 118 h 531"/>
              <a:gd name="T24" fmla="*/ 575 w 649"/>
              <a:gd name="T25" fmla="*/ 118 h 531"/>
              <a:gd name="T26" fmla="*/ 236 w 649"/>
              <a:gd name="T27" fmla="*/ 457 h 531"/>
              <a:gd name="T28" fmla="*/ 192 w 649"/>
              <a:gd name="T29" fmla="*/ 457 h 531"/>
              <a:gd name="T30" fmla="*/ 59 w 649"/>
              <a:gd name="T31" fmla="*/ 324 h 531"/>
              <a:gd name="T32" fmla="*/ 59 w 649"/>
              <a:gd name="T33" fmla="*/ 280 h 531"/>
              <a:gd name="T34" fmla="*/ 118 w 649"/>
              <a:gd name="T35" fmla="*/ 280 h 531"/>
              <a:gd name="T36" fmla="*/ 207 w 649"/>
              <a:gd name="T37" fmla="*/ 369 h 531"/>
              <a:gd name="T38" fmla="*/ 530 w 649"/>
              <a:gd name="T39" fmla="*/ 59 h 531"/>
              <a:gd name="T40" fmla="*/ 575 w 649"/>
              <a:gd name="T41" fmla="*/ 59 h 531"/>
              <a:gd name="T42" fmla="*/ 575 w 649"/>
              <a:gd name="T43" fmla="*/ 1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41" name="Freeform 33">
            <a:extLst>
              <a:ext uri="{FF2B5EF4-FFF2-40B4-BE49-F238E27FC236}">
                <a16:creationId xmlns:a16="http://schemas.microsoft.com/office/drawing/2014/main" id="{20197802-6D61-49B5-85E9-F9D6D9E7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825" y="2827459"/>
            <a:ext cx="279400" cy="228659"/>
          </a:xfrm>
          <a:custGeom>
            <a:avLst/>
            <a:gdLst>
              <a:gd name="T0" fmla="*/ 604 w 649"/>
              <a:gd name="T1" fmla="*/ 30 h 531"/>
              <a:gd name="T2" fmla="*/ 604 w 649"/>
              <a:gd name="T3" fmla="*/ 30 h 531"/>
              <a:gd name="T4" fmla="*/ 501 w 649"/>
              <a:gd name="T5" fmla="*/ 30 h 531"/>
              <a:gd name="T6" fmla="*/ 207 w 649"/>
              <a:gd name="T7" fmla="*/ 324 h 531"/>
              <a:gd name="T8" fmla="*/ 148 w 649"/>
              <a:gd name="T9" fmla="*/ 251 h 531"/>
              <a:gd name="T10" fmla="*/ 30 w 649"/>
              <a:gd name="T11" fmla="*/ 251 h 531"/>
              <a:gd name="T12" fmla="*/ 30 w 649"/>
              <a:gd name="T13" fmla="*/ 369 h 531"/>
              <a:gd name="T14" fmla="*/ 162 w 649"/>
              <a:gd name="T15" fmla="*/ 486 h 531"/>
              <a:gd name="T16" fmla="*/ 266 w 649"/>
              <a:gd name="T17" fmla="*/ 486 h 531"/>
              <a:gd name="T18" fmla="*/ 604 w 649"/>
              <a:gd name="T19" fmla="*/ 148 h 531"/>
              <a:gd name="T20" fmla="*/ 604 w 649"/>
              <a:gd name="T21" fmla="*/ 30 h 531"/>
              <a:gd name="T22" fmla="*/ 575 w 649"/>
              <a:gd name="T23" fmla="*/ 118 h 531"/>
              <a:gd name="T24" fmla="*/ 575 w 649"/>
              <a:gd name="T25" fmla="*/ 118 h 531"/>
              <a:gd name="T26" fmla="*/ 236 w 649"/>
              <a:gd name="T27" fmla="*/ 457 h 531"/>
              <a:gd name="T28" fmla="*/ 192 w 649"/>
              <a:gd name="T29" fmla="*/ 457 h 531"/>
              <a:gd name="T30" fmla="*/ 59 w 649"/>
              <a:gd name="T31" fmla="*/ 324 h 531"/>
              <a:gd name="T32" fmla="*/ 59 w 649"/>
              <a:gd name="T33" fmla="*/ 280 h 531"/>
              <a:gd name="T34" fmla="*/ 118 w 649"/>
              <a:gd name="T35" fmla="*/ 280 h 531"/>
              <a:gd name="T36" fmla="*/ 207 w 649"/>
              <a:gd name="T37" fmla="*/ 369 h 531"/>
              <a:gd name="T38" fmla="*/ 530 w 649"/>
              <a:gd name="T39" fmla="*/ 59 h 531"/>
              <a:gd name="T40" fmla="*/ 575 w 649"/>
              <a:gd name="T41" fmla="*/ 59 h 531"/>
              <a:gd name="T42" fmla="*/ 575 w 649"/>
              <a:gd name="T43" fmla="*/ 1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A0CB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42" name="Freeform 33">
            <a:extLst>
              <a:ext uri="{FF2B5EF4-FFF2-40B4-BE49-F238E27FC236}">
                <a16:creationId xmlns:a16="http://schemas.microsoft.com/office/drawing/2014/main" id="{DAD298AE-404D-4254-A328-38CBB3A1F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529" y="2827459"/>
            <a:ext cx="279400" cy="228659"/>
          </a:xfrm>
          <a:custGeom>
            <a:avLst/>
            <a:gdLst>
              <a:gd name="T0" fmla="*/ 604 w 649"/>
              <a:gd name="T1" fmla="*/ 30 h 531"/>
              <a:gd name="T2" fmla="*/ 604 w 649"/>
              <a:gd name="T3" fmla="*/ 30 h 531"/>
              <a:gd name="T4" fmla="*/ 501 w 649"/>
              <a:gd name="T5" fmla="*/ 30 h 531"/>
              <a:gd name="T6" fmla="*/ 207 w 649"/>
              <a:gd name="T7" fmla="*/ 324 h 531"/>
              <a:gd name="T8" fmla="*/ 148 w 649"/>
              <a:gd name="T9" fmla="*/ 251 h 531"/>
              <a:gd name="T10" fmla="*/ 30 w 649"/>
              <a:gd name="T11" fmla="*/ 251 h 531"/>
              <a:gd name="T12" fmla="*/ 30 w 649"/>
              <a:gd name="T13" fmla="*/ 369 h 531"/>
              <a:gd name="T14" fmla="*/ 162 w 649"/>
              <a:gd name="T15" fmla="*/ 486 h 531"/>
              <a:gd name="T16" fmla="*/ 266 w 649"/>
              <a:gd name="T17" fmla="*/ 486 h 531"/>
              <a:gd name="T18" fmla="*/ 604 w 649"/>
              <a:gd name="T19" fmla="*/ 148 h 531"/>
              <a:gd name="T20" fmla="*/ 604 w 649"/>
              <a:gd name="T21" fmla="*/ 30 h 531"/>
              <a:gd name="T22" fmla="*/ 575 w 649"/>
              <a:gd name="T23" fmla="*/ 118 h 531"/>
              <a:gd name="T24" fmla="*/ 575 w 649"/>
              <a:gd name="T25" fmla="*/ 118 h 531"/>
              <a:gd name="T26" fmla="*/ 236 w 649"/>
              <a:gd name="T27" fmla="*/ 457 h 531"/>
              <a:gd name="T28" fmla="*/ 192 w 649"/>
              <a:gd name="T29" fmla="*/ 457 h 531"/>
              <a:gd name="T30" fmla="*/ 59 w 649"/>
              <a:gd name="T31" fmla="*/ 324 h 531"/>
              <a:gd name="T32" fmla="*/ 59 w 649"/>
              <a:gd name="T33" fmla="*/ 280 h 531"/>
              <a:gd name="T34" fmla="*/ 118 w 649"/>
              <a:gd name="T35" fmla="*/ 280 h 531"/>
              <a:gd name="T36" fmla="*/ 207 w 649"/>
              <a:gd name="T37" fmla="*/ 369 h 531"/>
              <a:gd name="T38" fmla="*/ 530 w 649"/>
              <a:gd name="T39" fmla="*/ 59 h 531"/>
              <a:gd name="T40" fmla="*/ 575 w 649"/>
              <a:gd name="T41" fmla="*/ 59 h 531"/>
              <a:gd name="T42" fmla="*/ 575 w 649"/>
              <a:gd name="T43" fmla="*/ 1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6852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5132DE-9635-4C42-BA47-684D7A4A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84F0FC-32BB-4BD5-9FD2-DE54B240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9D0400-9991-4245-9F8B-51323BCA6714}"/>
              </a:ext>
            </a:extLst>
          </p:cNvPr>
          <p:cNvSpPr/>
          <p:nvPr/>
        </p:nvSpPr>
        <p:spPr>
          <a:xfrm>
            <a:off x="2864209" y="2468681"/>
            <a:ext cx="2034010" cy="2034540"/>
          </a:xfrm>
          <a:prstGeom prst="ellipse">
            <a:avLst/>
          </a:prstGeom>
          <a:solidFill>
            <a:srgbClr val="69AE04">
              <a:alpha val="50980"/>
            </a:srgb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sz="675">
              <a:latin typeface="Helvetica Light"/>
              <a:cs typeface="Helvetica Ligh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20BB97-4CD7-4B31-BFF9-127D771EA336}"/>
              </a:ext>
            </a:extLst>
          </p:cNvPr>
          <p:cNvSpPr/>
          <p:nvPr/>
        </p:nvSpPr>
        <p:spPr>
          <a:xfrm>
            <a:off x="850064" y="1073667"/>
            <a:ext cx="2506327" cy="2506980"/>
          </a:xfrm>
          <a:prstGeom prst="ellipse">
            <a:avLst/>
          </a:prstGeom>
          <a:solidFill>
            <a:srgbClr val="50CFDA">
              <a:alpha val="60000"/>
            </a:srgb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sz="675">
              <a:latin typeface="Helvetica Light"/>
              <a:cs typeface="Helvetica Ligh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7270E4-C85D-4B72-A368-BDE80E8FEC2D}"/>
              </a:ext>
            </a:extLst>
          </p:cNvPr>
          <p:cNvSpPr/>
          <p:nvPr/>
        </p:nvSpPr>
        <p:spPr>
          <a:xfrm>
            <a:off x="3683132" y="983945"/>
            <a:ext cx="1663149" cy="1663582"/>
          </a:xfrm>
          <a:prstGeom prst="ellipse">
            <a:avLst/>
          </a:prstGeom>
          <a:solidFill>
            <a:srgbClr val="003466">
              <a:alpha val="69020"/>
            </a:srgb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sz="675">
              <a:latin typeface="Helvetica Light"/>
              <a:cs typeface="Helvetica Ligh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7D713F-1B72-4464-A0D9-7F144AB195A5}"/>
              </a:ext>
            </a:extLst>
          </p:cNvPr>
          <p:cNvSpPr/>
          <p:nvPr/>
        </p:nvSpPr>
        <p:spPr>
          <a:xfrm>
            <a:off x="5076056" y="1131590"/>
            <a:ext cx="3141982" cy="3142800"/>
          </a:xfrm>
          <a:prstGeom prst="ellipse">
            <a:avLst/>
          </a:prstGeom>
          <a:solidFill>
            <a:srgbClr val="FDB813">
              <a:alpha val="78824"/>
            </a:srgb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sz="675">
              <a:latin typeface="Helvetica Light"/>
              <a:cs typeface="Helvetica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D59222-4BD9-4EA8-A75B-CB8FED2A85C4}"/>
              </a:ext>
            </a:extLst>
          </p:cNvPr>
          <p:cNvSpPr txBox="1"/>
          <p:nvPr/>
        </p:nvSpPr>
        <p:spPr>
          <a:xfrm>
            <a:off x="5458363" y="2789611"/>
            <a:ext cx="2376921" cy="583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The activities of a company associated with buying and selling a product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C1832F-E056-4979-B713-94CDB2E867AD}"/>
              </a:ext>
            </a:extLst>
          </p:cNvPr>
          <p:cNvSpPr txBox="1"/>
          <p:nvPr/>
        </p:nvSpPr>
        <p:spPr>
          <a:xfrm>
            <a:off x="5940152" y="1717018"/>
            <a:ext cx="1372171" cy="9579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225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86%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51296B-D304-4058-AF9B-58A1E641F79B}"/>
              </a:ext>
            </a:extLst>
          </p:cNvPr>
          <p:cNvSpPr txBox="1"/>
          <p:nvPr/>
        </p:nvSpPr>
        <p:spPr>
          <a:xfrm>
            <a:off x="1115604" y="2241325"/>
            <a:ext cx="185786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The activities of a company associated with buying and selling a product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760CB-9F16-4EB4-A5F5-6BD9A202CA6E}"/>
              </a:ext>
            </a:extLst>
          </p:cNvPr>
          <p:cNvSpPr txBox="1"/>
          <p:nvPr/>
        </p:nvSpPr>
        <p:spPr>
          <a:xfrm>
            <a:off x="1417141" y="1318751"/>
            <a:ext cx="1372171" cy="9579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225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76%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7663F3-F8DC-4B37-8808-362107DD4C9F}"/>
              </a:ext>
            </a:extLst>
          </p:cNvPr>
          <p:cNvSpPr txBox="1"/>
          <p:nvPr/>
        </p:nvSpPr>
        <p:spPr>
          <a:xfrm>
            <a:off x="3097172" y="3453715"/>
            <a:ext cx="156808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The activities of a company associated with buying and selling a product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1ABDAD-5861-465B-9C65-9213FEDBF9B4}"/>
              </a:ext>
            </a:extLst>
          </p:cNvPr>
          <p:cNvSpPr txBox="1"/>
          <p:nvPr/>
        </p:nvSpPr>
        <p:spPr>
          <a:xfrm>
            <a:off x="3416340" y="2790007"/>
            <a:ext cx="952184" cy="6637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313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53%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ED16FF-EEA1-42AC-B0A1-0402DC29378E}"/>
              </a:ext>
            </a:extLst>
          </p:cNvPr>
          <p:cNvSpPr txBox="1"/>
          <p:nvPr/>
        </p:nvSpPr>
        <p:spPr>
          <a:xfrm>
            <a:off x="3846526" y="1730215"/>
            <a:ext cx="13363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163"/>
              </a:lnSpc>
            </a:pPr>
            <a:r>
              <a:rPr lang="en-US" sz="11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The activities of a company associated with buying and selling a product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63CAB2-C105-4153-88B9-490C8BEBE37C}"/>
              </a:ext>
            </a:extLst>
          </p:cNvPr>
          <p:cNvSpPr txBox="1"/>
          <p:nvPr/>
        </p:nvSpPr>
        <p:spPr>
          <a:xfrm>
            <a:off x="4049483" y="1146928"/>
            <a:ext cx="952184" cy="6637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313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38%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FCFB64-86EB-44FA-9554-8056692EF255}"/>
              </a:ext>
            </a:extLst>
          </p:cNvPr>
          <p:cNvGrpSpPr/>
          <p:nvPr/>
        </p:nvGrpSpPr>
        <p:grpSpPr>
          <a:xfrm rot="20150758">
            <a:off x="863508" y="1134460"/>
            <a:ext cx="472480" cy="497737"/>
            <a:chOff x="-612775" y="963613"/>
            <a:chExt cx="3444876" cy="3629025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D71BA4F5-4BC1-4AEE-8E38-CF9BE15F5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264E417-343B-4C6B-A336-A6778BEAA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1FC4939B-AA9F-4092-9EFE-CA023E97E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1BD3AB1A-5C64-408B-83F7-81ABECC4E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41988DD0-6DCE-4937-8459-9E80189F4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77F2D08E-40CE-465D-9C5C-BD17C1939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831CEAE-2969-44AF-8B3A-92100CA00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C3AAB5B5-2051-4A31-923A-7380D58B9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1A775C5-610D-47DE-A5E9-CAB4E2FE8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187E65A-9AA8-44AB-B904-1236D4A3B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5BC480E4-9D12-4611-901D-22F99BBCF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4E7B37-0D4F-4EC8-8872-83517D918940}"/>
              </a:ext>
            </a:extLst>
          </p:cNvPr>
          <p:cNvGrpSpPr/>
          <p:nvPr/>
        </p:nvGrpSpPr>
        <p:grpSpPr>
          <a:xfrm>
            <a:off x="5233464" y="3840594"/>
            <a:ext cx="837308" cy="657002"/>
            <a:chOff x="-1245295" y="2706005"/>
            <a:chExt cx="3494385" cy="274190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DF07B48-27B7-438C-9CD6-3B54F8C9196C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40" name="Group 18">
              <a:extLst>
                <a:ext uri="{FF2B5EF4-FFF2-40B4-BE49-F238E27FC236}">
                  <a16:creationId xmlns:a16="http://schemas.microsoft.com/office/drawing/2014/main" id="{628B07B0-0E23-4249-8D29-3C2626D3E3F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FBAD6247-8CAB-4CAA-99D0-EA2CE54D6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AB489B17-F821-482F-868A-07E1776402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3" name="Freeform 21">
                <a:extLst>
                  <a:ext uri="{FF2B5EF4-FFF2-40B4-BE49-F238E27FC236}">
                    <a16:creationId xmlns:a16="http://schemas.microsoft.com/office/drawing/2014/main" id="{CE05393C-E92C-4A37-942F-6787DDAD2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B4008C0D-1EF9-4EF0-AB2A-BCB447D82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B72E94F8-E69C-48C5-86B6-83ED01FFE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5268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A456F8-117E-42EF-BBF7-AC56B85BC7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FA513C-FA6A-42B1-AB4C-A59D0E075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C5B9BC7-5EF7-4B6E-B233-90CCB30097E6}"/>
              </a:ext>
            </a:extLst>
          </p:cNvPr>
          <p:cNvGraphicFramePr>
            <a:graphicFrameLocks noGrp="1"/>
          </p:cNvGraphicFramePr>
          <p:nvPr/>
        </p:nvGraphicFramePr>
        <p:xfrm>
          <a:off x="6444208" y="1334712"/>
          <a:ext cx="1800200" cy="221923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2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ea typeface="Lato"/>
                          <a:cs typeface="Calibri Light" panose="020F0302020204030204" pitchFamily="34" charset="0"/>
                        </a:rPr>
                        <a:t>Economy</a:t>
                      </a: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j-lt"/>
                          <a:cs typeface="Roboto Light"/>
                        </a:rPr>
                        <a:t>1 User</a:t>
                      </a:r>
                      <a:endParaRPr lang="bg-BG" sz="1400" b="0" dirty="0">
                        <a:solidFill>
                          <a:schemeClr val="accent1"/>
                        </a:solidFill>
                        <a:latin typeface="+mj-lt"/>
                        <a:ea typeface="Lato"/>
                        <a:cs typeface="Roboto Light"/>
                      </a:endParaRP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j-lt"/>
                          <a:cs typeface="Roboto Light"/>
                        </a:rPr>
                        <a:t>500MB</a:t>
                      </a:r>
                      <a:endParaRPr lang="bg-BG" sz="1400" b="0" dirty="0">
                        <a:solidFill>
                          <a:schemeClr val="accent1"/>
                        </a:solidFill>
                        <a:latin typeface="+mj-lt"/>
                        <a:ea typeface="Lato"/>
                        <a:cs typeface="Roboto Light"/>
                      </a:endParaRP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j-lt"/>
                          <a:cs typeface="Roboto Light"/>
                        </a:rPr>
                        <a:t>Free</a:t>
                      </a:r>
                      <a:r>
                        <a:rPr lang="en-US" sz="1400" baseline="0" dirty="0">
                          <a:solidFill>
                            <a:schemeClr val="accent1"/>
                          </a:solidFill>
                          <a:latin typeface="+mj-lt"/>
                          <a:cs typeface="Roboto Light"/>
                        </a:rPr>
                        <a:t> E-Mails</a:t>
                      </a:r>
                      <a:endParaRPr lang="bg-BG" sz="1400" b="0" dirty="0">
                        <a:solidFill>
                          <a:schemeClr val="accent1"/>
                        </a:solidFill>
                        <a:latin typeface="+mj-lt"/>
                        <a:ea typeface="Lato"/>
                        <a:cs typeface="Roboto Light"/>
                      </a:endParaRP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1"/>
                          </a:solidFill>
                          <a:latin typeface="+mj-lt"/>
                          <a:cs typeface="Roboto Light"/>
                        </a:rPr>
                        <a:t>1 PC</a:t>
                      </a:r>
                      <a:endParaRPr lang="bg-BG" sz="1400" b="0" dirty="0">
                        <a:solidFill>
                          <a:schemeClr val="accent1"/>
                        </a:solidFill>
                        <a:latin typeface="+mj-lt"/>
                        <a:ea typeface="Lato"/>
                        <a:cs typeface="Roboto Light"/>
                      </a:endParaRP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1"/>
                          </a:solidFill>
                          <a:latin typeface="+mj-lt"/>
                          <a:cs typeface="Roboto Light"/>
                        </a:rPr>
                        <a:t>1 Server</a:t>
                      </a: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ound Same Side Corner Rectangle 151">
            <a:extLst>
              <a:ext uri="{FF2B5EF4-FFF2-40B4-BE49-F238E27FC236}">
                <a16:creationId xmlns:a16="http://schemas.microsoft.com/office/drawing/2014/main" id="{DF538168-E45B-4A55-A5F8-51D09D630902}"/>
              </a:ext>
            </a:extLst>
          </p:cNvPr>
          <p:cNvSpPr/>
          <p:nvPr/>
        </p:nvSpPr>
        <p:spPr>
          <a:xfrm rot="10800000">
            <a:off x="6444207" y="3624005"/>
            <a:ext cx="1796277" cy="377921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2" tIns="41141" rIns="82282" bIns="41141" rtlCol="0" anchor="ctr"/>
          <a:lstStyle/>
          <a:p>
            <a:pPr algn="ctr"/>
            <a:endParaRPr lang="bg-BG" sz="675" dirty="0">
              <a:latin typeface="Roboto Regular"/>
              <a:cs typeface="Roboto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752964-5D2F-4ADD-9101-4E39DC330CFF}"/>
              </a:ext>
            </a:extLst>
          </p:cNvPr>
          <p:cNvSpPr/>
          <p:nvPr/>
        </p:nvSpPr>
        <p:spPr>
          <a:xfrm>
            <a:off x="6844203" y="3657573"/>
            <a:ext cx="996284" cy="298529"/>
          </a:xfrm>
          <a:prstGeom prst="rect">
            <a:avLst/>
          </a:prstGeom>
        </p:spPr>
        <p:txBody>
          <a:bodyPr wrap="square" lIns="82282" tIns="41141" rIns="82282" bIns="41141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  <a:ea typeface="Lato"/>
                <a:cs typeface="Calibri Light" panose="020F0302020204030204" pitchFamily="34" charset="0"/>
              </a:rPr>
              <a:t> BUY NOW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98F296B-9D96-4C24-BBA2-F000922CB62A}"/>
              </a:ext>
            </a:extLst>
          </p:cNvPr>
          <p:cNvGraphicFramePr>
            <a:graphicFrameLocks noGrp="1"/>
          </p:cNvGraphicFramePr>
          <p:nvPr/>
        </p:nvGraphicFramePr>
        <p:xfrm>
          <a:off x="4563993" y="1334694"/>
          <a:ext cx="1800200" cy="221923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ea typeface="Lato"/>
                          <a:cs typeface="Calibri Light" panose="020F0302020204030204" pitchFamily="34" charset="0"/>
                        </a:rPr>
                        <a:t>Corporate</a:t>
                      </a: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j-lt"/>
                          <a:cs typeface="Roboto Light"/>
                        </a:rPr>
                        <a:t>1 User</a:t>
                      </a:r>
                      <a:endParaRPr lang="bg-BG" sz="1400" b="0" dirty="0">
                        <a:solidFill>
                          <a:schemeClr val="accent1"/>
                        </a:solidFill>
                        <a:latin typeface="+mj-lt"/>
                        <a:ea typeface="Lato"/>
                        <a:cs typeface="Roboto Light"/>
                      </a:endParaRP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3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j-lt"/>
                          <a:cs typeface="Roboto Light"/>
                        </a:rPr>
                        <a:t>500MB</a:t>
                      </a:r>
                      <a:endParaRPr lang="bg-BG" sz="1400" b="0" dirty="0">
                        <a:solidFill>
                          <a:schemeClr val="accent1"/>
                        </a:solidFill>
                        <a:latin typeface="+mj-lt"/>
                        <a:ea typeface="Lato"/>
                        <a:cs typeface="Roboto Light"/>
                      </a:endParaRP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2D3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3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j-lt"/>
                          <a:cs typeface="Roboto Light"/>
                        </a:rPr>
                        <a:t>Free</a:t>
                      </a:r>
                      <a:r>
                        <a:rPr lang="en-US" sz="1400" baseline="0" dirty="0">
                          <a:solidFill>
                            <a:schemeClr val="accent1"/>
                          </a:solidFill>
                          <a:latin typeface="+mj-lt"/>
                          <a:cs typeface="Roboto Light"/>
                        </a:rPr>
                        <a:t> E-Mails</a:t>
                      </a:r>
                      <a:endParaRPr lang="bg-BG" sz="1400" b="0" dirty="0">
                        <a:solidFill>
                          <a:schemeClr val="accent1"/>
                        </a:solidFill>
                        <a:latin typeface="+mj-lt"/>
                        <a:ea typeface="Lato"/>
                        <a:cs typeface="Roboto Light"/>
                      </a:endParaRP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2D3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3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1"/>
                          </a:solidFill>
                          <a:latin typeface="+mj-lt"/>
                          <a:cs typeface="Roboto Light"/>
                        </a:rPr>
                        <a:t>1 PC</a:t>
                      </a:r>
                      <a:endParaRPr lang="bg-BG" sz="1400" b="0" dirty="0">
                        <a:solidFill>
                          <a:schemeClr val="accent1"/>
                        </a:solidFill>
                        <a:latin typeface="+mj-lt"/>
                        <a:ea typeface="Lato"/>
                        <a:cs typeface="Roboto Light"/>
                      </a:endParaRP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2D3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3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1"/>
                          </a:solidFill>
                          <a:latin typeface="+mj-lt"/>
                          <a:cs typeface="Roboto Light"/>
                        </a:rPr>
                        <a:t>10 Server</a:t>
                      </a: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2D3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ound Same Side Corner Rectangle 201">
            <a:extLst>
              <a:ext uri="{FF2B5EF4-FFF2-40B4-BE49-F238E27FC236}">
                <a16:creationId xmlns:a16="http://schemas.microsoft.com/office/drawing/2014/main" id="{B9528ACB-0A8C-4880-A75E-77C020B16F61}"/>
              </a:ext>
            </a:extLst>
          </p:cNvPr>
          <p:cNvSpPr/>
          <p:nvPr/>
        </p:nvSpPr>
        <p:spPr>
          <a:xfrm rot="10800000">
            <a:off x="4563991" y="3624005"/>
            <a:ext cx="1796276" cy="377921"/>
          </a:xfrm>
          <a:prstGeom prst="round2SameRect">
            <a:avLst/>
          </a:prstGeom>
          <a:solidFill>
            <a:srgbClr val="92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2" tIns="41141" rIns="82282" bIns="41141" rtlCol="0" anchor="ctr"/>
          <a:lstStyle/>
          <a:p>
            <a:pPr algn="ctr"/>
            <a:endParaRPr lang="bg-BG" sz="675" dirty="0">
              <a:latin typeface="Roboto Regular"/>
              <a:cs typeface="Roboto Regular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37CB74-81BD-4B20-8D46-430FF2692561}"/>
              </a:ext>
            </a:extLst>
          </p:cNvPr>
          <p:cNvSpPr/>
          <p:nvPr/>
        </p:nvSpPr>
        <p:spPr>
          <a:xfrm>
            <a:off x="4995170" y="3657573"/>
            <a:ext cx="947144" cy="298529"/>
          </a:xfrm>
          <a:prstGeom prst="rect">
            <a:avLst/>
          </a:prstGeom>
        </p:spPr>
        <p:txBody>
          <a:bodyPr wrap="square" lIns="82282" tIns="41141" rIns="82282" bIns="41141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  <a:ea typeface="Lato"/>
                <a:cs typeface="Calibri Light" panose="020F0302020204030204" pitchFamily="34" charset="0"/>
              </a:rPr>
              <a:t>BUY NOW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DC6B825-F963-4F0E-BC90-175EEF90699F}"/>
              </a:ext>
            </a:extLst>
          </p:cNvPr>
          <p:cNvGraphicFramePr>
            <a:graphicFrameLocks noGrp="1"/>
          </p:cNvGraphicFramePr>
          <p:nvPr/>
        </p:nvGraphicFramePr>
        <p:xfrm>
          <a:off x="2679854" y="1334712"/>
          <a:ext cx="1800200" cy="221923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2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ea typeface="Lato"/>
                          <a:cs typeface="Calibri Light" panose="020F0302020204030204" pitchFamily="34" charset="0"/>
                        </a:rPr>
                        <a:t>Business</a:t>
                      </a: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Roboto Light"/>
                        </a:rPr>
                        <a:t>1 User</a:t>
                      </a:r>
                      <a:endParaRPr lang="bg-BG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Lato"/>
                        <a:cs typeface="Roboto Light"/>
                      </a:endParaRP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Roboto Light"/>
                        </a:rPr>
                        <a:t>500MB</a:t>
                      </a:r>
                      <a:endParaRPr lang="bg-BG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Lato"/>
                        <a:cs typeface="Roboto Light"/>
                      </a:endParaRP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Roboto Light"/>
                        </a:rPr>
                        <a:t>Free</a:t>
                      </a:r>
                      <a:r>
                        <a:rPr lang="en-US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Roboto Light"/>
                        </a:rPr>
                        <a:t> E-Mails</a:t>
                      </a:r>
                      <a:endParaRPr lang="bg-BG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Lato"/>
                        <a:cs typeface="Roboto Light"/>
                      </a:endParaRP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Roboto Light"/>
                        </a:rPr>
                        <a:t>1 PC</a:t>
                      </a:r>
                      <a:endParaRPr lang="bg-BG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Lato"/>
                        <a:cs typeface="Roboto Light"/>
                      </a:endParaRP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Roboto Light"/>
                        </a:rPr>
                        <a:t>20 Server</a:t>
                      </a: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ound Same Side Corner Rectangle 205">
            <a:extLst>
              <a:ext uri="{FF2B5EF4-FFF2-40B4-BE49-F238E27FC236}">
                <a16:creationId xmlns:a16="http://schemas.microsoft.com/office/drawing/2014/main" id="{6C337F52-441F-4215-A5AF-0EE63DD40393}"/>
              </a:ext>
            </a:extLst>
          </p:cNvPr>
          <p:cNvSpPr/>
          <p:nvPr/>
        </p:nvSpPr>
        <p:spPr>
          <a:xfrm rot="10800000">
            <a:off x="2679853" y="3624006"/>
            <a:ext cx="1800198" cy="377921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2" tIns="41141" rIns="82282" bIns="41141" rtlCol="0" anchor="ctr"/>
          <a:lstStyle/>
          <a:p>
            <a:pPr algn="ctr"/>
            <a:endParaRPr lang="bg-BG" sz="675" dirty="0">
              <a:latin typeface="Roboto Regular"/>
              <a:cs typeface="Roboto Regular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23540-36B3-4EC0-89DD-194C817C60A5}"/>
              </a:ext>
            </a:extLst>
          </p:cNvPr>
          <p:cNvSpPr/>
          <p:nvPr/>
        </p:nvSpPr>
        <p:spPr>
          <a:xfrm>
            <a:off x="3157605" y="3657573"/>
            <a:ext cx="947144" cy="298529"/>
          </a:xfrm>
          <a:prstGeom prst="rect">
            <a:avLst/>
          </a:prstGeom>
        </p:spPr>
        <p:txBody>
          <a:bodyPr wrap="square" lIns="82282" tIns="41141" rIns="82282" bIns="41141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  <a:ea typeface="Lato"/>
                <a:cs typeface="Calibri Light" panose="020F0302020204030204" pitchFamily="34" charset="0"/>
              </a:rPr>
              <a:t>BUY NOW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5513920-27EE-429A-BD07-90625A1FA7FE}"/>
              </a:ext>
            </a:extLst>
          </p:cNvPr>
          <p:cNvGraphicFramePr>
            <a:graphicFrameLocks noGrp="1"/>
          </p:cNvGraphicFramePr>
          <p:nvPr/>
        </p:nvGraphicFramePr>
        <p:xfrm>
          <a:off x="798321" y="1337748"/>
          <a:ext cx="1800200" cy="221923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2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ea typeface="Lato"/>
                          <a:cs typeface="Calibri Light" panose="020F0302020204030204" pitchFamily="34" charset="0"/>
                        </a:rPr>
                        <a:t>ProBusiness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ea typeface="Lato"/>
                        <a:cs typeface="Calibri Light" panose="020F0302020204030204" pitchFamily="34" charset="0"/>
                      </a:endParaRP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pPr marL="0" marR="0" indent="0" algn="ctr" defTabSz="18284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42D8A"/>
                          </a:solidFill>
                          <a:latin typeface="+mj-lt"/>
                          <a:cs typeface="Roboto Light"/>
                        </a:rPr>
                        <a:t>1 User</a:t>
                      </a:r>
                      <a:endParaRPr lang="bg-BG" sz="1400" b="0" dirty="0">
                        <a:solidFill>
                          <a:srgbClr val="142D8A"/>
                        </a:solidFill>
                        <a:latin typeface="+mj-lt"/>
                        <a:ea typeface="Lato"/>
                        <a:cs typeface="Roboto Light"/>
                      </a:endParaRP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86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142D8A"/>
                          </a:solidFill>
                          <a:latin typeface="+mj-lt"/>
                          <a:cs typeface="Roboto Light"/>
                        </a:rPr>
                        <a:t>500MB</a:t>
                      </a:r>
                      <a:endParaRPr lang="bg-BG" sz="1400" b="0" dirty="0">
                        <a:solidFill>
                          <a:srgbClr val="142D8A"/>
                        </a:solidFill>
                        <a:latin typeface="+mj-lt"/>
                        <a:ea typeface="Lato"/>
                        <a:cs typeface="Roboto Light"/>
                      </a:endParaRP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86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6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42D8A"/>
                          </a:solidFill>
                          <a:latin typeface="+mj-lt"/>
                          <a:cs typeface="Roboto Light"/>
                        </a:rPr>
                        <a:t>Free</a:t>
                      </a:r>
                      <a:r>
                        <a:rPr lang="en-US" sz="1400" baseline="0" dirty="0">
                          <a:solidFill>
                            <a:srgbClr val="142D8A"/>
                          </a:solidFill>
                          <a:latin typeface="+mj-lt"/>
                          <a:cs typeface="Roboto Light"/>
                        </a:rPr>
                        <a:t> E-Mails</a:t>
                      </a:r>
                      <a:endParaRPr lang="bg-BG" sz="1400" b="0" dirty="0">
                        <a:solidFill>
                          <a:srgbClr val="142D8A"/>
                        </a:solidFill>
                        <a:latin typeface="+mj-lt"/>
                        <a:ea typeface="Lato"/>
                        <a:cs typeface="Roboto Light"/>
                      </a:endParaRP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86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6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rgbClr val="142D8A"/>
                          </a:solidFill>
                          <a:latin typeface="+mj-lt"/>
                          <a:cs typeface="Roboto Light"/>
                        </a:rPr>
                        <a:t>1 PC</a:t>
                      </a:r>
                      <a:endParaRPr lang="bg-BG" sz="1400" b="0" dirty="0">
                        <a:solidFill>
                          <a:srgbClr val="142D8A"/>
                        </a:solidFill>
                        <a:latin typeface="+mj-lt"/>
                        <a:ea typeface="Lato"/>
                        <a:cs typeface="Roboto Light"/>
                      </a:endParaRP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86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6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rgbClr val="142D8A"/>
                          </a:solidFill>
                          <a:latin typeface="+mj-lt"/>
                          <a:cs typeface="Roboto Light"/>
                        </a:rPr>
                        <a:t>50 Server</a:t>
                      </a:r>
                    </a:p>
                  </a:txBody>
                  <a:tcPr marL="90080" marR="90080" marT="45051" marB="4505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86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Round Same Side Corner Rectangle 209">
            <a:extLst>
              <a:ext uri="{FF2B5EF4-FFF2-40B4-BE49-F238E27FC236}">
                <a16:creationId xmlns:a16="http://schemas.microsoft.com/office/drawing/2014/main" id="{2C552EE7-7BBB-47DE-A4DC-BC8C4F4B6804}"/>
              </a:ext>
            </a:extLst>
          </p:cNvPr>
          <p:cNvSpPr/>
          <p:nvPr/>
        </p:nvSpPr>
        <p:spPr>
          <a:xfrm rot="10800000">
            <a:off x="798320" y="3624006"/>
            <a:ext cx="1796276" cy="377921"/>
          </a:xfrm>
          <a:prstGeom prst="round2SameRect">
            <a:avLst/>
          </a:prstGeom>
          <a:solidFill>
            <a:srgbClr val="486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2" tIns="41141" rIns="82282" bIns="41141" rtlCol="0" anchor="ctr"/>
          <a:lstStyle/>
          <a:p>
            <a:pPr algn="ctr"/>
            <a:endParaRPr lang="bg-BG" sz="675" dirty="0">
              <a:latin typeface="Roboto Regular"/>
              <a:cs typeface="Roboto Regular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085DF7-1AAB-4B41-8955-AB8CBCE7E7DF}"/>
              </a:ext>
            </a:extLst>
          </p:cNvPr>
          <p:cNvSpPr/>
          <p:nvPr/>
        </p:nvSpPr>
        <p:spPr>
          <a:xfrm>
            <a:off x="1250946" y="3660609"/>
            <a:ext cx="947144" cy="298529"/>
          </a:xfrm>
          <a:prstGeom prst="rect">
            <a:avLst/>
          </a:prstGeom>
        </p:spPr>
        <p:txBody>
          <a:bodyPr wrap="square" lIns="82282" tIns="41141" rIns="82282" bIns="41141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  <a:ea typeface="Lato"/>
                <a:cs typeface="Calibri Light" panose="020F0302020204030204" pitchFamily="34" charset="0"/>
              </a:rPr>
              <a:t>BUY NOW</a:t>
            </a:r>
          </a:p>
        </p:txBody>
      </p:sp>
    </p:spTree>
    <p:extLst>
      <p:ext uri="{BB962C8B-B14F-4D97-AF65-F5344CB8AC3E}">
        <p14:creationId xmlns:p14="http://schemas.microsoft.com/office/powerpoint/2010/main" val="3196192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C6C545-24C0-4ADA-9F2F-8A3CE55867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F505B4-EC6D-43F9-A32D-59531E55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755877F-2C65-4D1C-A99E-0576836375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288" y="1203598"/>
          <a:ext cx="8424860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72">
                  <a:extLst>
                    <a:ext uri="{9D8B030D-6E8A-4147-A177-3AD203B41FA5}">
                      <a16:colId xmlns:a16="http://schemas.microsoft.com/office/drawing/2014/main" val="4290688233"/>
                    </a:ext>
                  </a:extLst>
                </a:gridCol>
                <a:gridCol w="1684972">
                  <a:extLst>
                    <a:ext uri="{9D8B030D-6E8A-4147-A177-3AD203B41FA5}">
                      <a16:colId xmlns:a16="http://schemas.microsoft.com/office/drawing/2014/main" val="4092436993"/>
                    </a:ext>
                  </a:extLst>
                </a:gridCol>
                <a:gridCol w="1684972">
                  <a:extLst>
                    <a:ext uri="{9D8B030D-6E8A-4147-A177-3AD203B41FA5}">
                      <a16:colId xmlns:a16="http://schemas.microsoft.com/office/drawing/2014/main" val="1816349454"/>
                    </a:ext>
                  </a:extLst>
                </a:gridCol>
                <a:gridCol w="1684972">
                  <a:extLst>
                    <a:ext uri="{9D8B030D-6E8A-4147-A177-3AD203B41FA5}">
                      <a16:colId xmlns:a16="http://schemas.microsoft.com/office/drawing/2014/main" val="421613979"/>
                    </a:ext>
                  </a:extLst>
                </a:gridCol>
                <a:gridCol w="1684972">
                  <a:extLst>
                    <a:ext uri="{9D8B030D-6E8A-4147-A177-3AD203B41FA5}">
                      <a16:colId xmlns:a16="http://schemas.microsoft.com/office/drawing/2014/main" val="1645592299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45469"/>
                          </a:solidFill>
                          <a:latin typeface="Calibri Light" panose="020F0302020204030204" pitchFamily="34" charset="0"/>
                          <a:ea typeface="ＭＳ Ｐゴシック" charset="0"/>
                          <a:cs typeface="Calibri Light" panose="020F0302020204030204" pitchFamily="34" charset="0"/>
                          <a:sym typeface="Helvetica" charset="0"/>
                        </a:rPr>
                        <a:t>Manager Name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ea typeface="ＭＳ Ｐゴシック" charset="0"/>
                          <a:cs typeface="Calibri Light" panose="020F0302020204030204" pitchFamily="34" charset="0"/>
                          <a:sym typeface="Helvetica" charset="0"/>
                        </a:rPr>
                        <a:t>Evaluate</a:t>
                      </a:r>
                    </a:p>
                  </a:txBody>
                  <a:tcPr anchor="ctr">
                    <a:solidFill>
                      <a:srgbClr val="2435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ea typeface="ＭＳ Ｐゴシック" charset="0"/>
                          <a:cs typeface="Calibri Light" panose="020F0302020204030204" pitchFamily="34" charset="0"/>
                          <a:sym typeface="Helvetica" charset="0"/>
                        </a:rPr>
                        <a:t>Improve</a:t>
                      </a:r>
                    </a:p>
                  </a:txBody>
                  <a:tcPr anchor="ctr">
                    <a:solidFill>
                      <a:srgbClr val="486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ea typeface="ＭＳ Ｐゴシック" charset="0"/>
                          <a:cs typeface="Calibri Light" panose="020F0302020204030204" pitchFamily="34" charset="0"/>
                          <a:sym typeface="Helvetica" charset="0"/>
                        </a:rPr>
                        <a:t>Community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ea typeface="ＭＳ Ｐゴシック" charset="0"/>
                          <a:cs typeface="Calibri Light" panose="020F0302020204030204" pitchFamily="34" charset="0"/>
                          <a:sym typeface="Helvetica" charset="0"/>
                        </a:rPr>
                        <a:t>Analyze</a:t>
                      </a:r>
                    </a:p>
                  </a:txBody>
                  <a:tcPr anchor="ctr">
                    <a:solidFill>
                      <a:srgbClr val="92D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9191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445469"/>
                          </a:solidFill>
                          <a:latin typeface="Calibri Light" panose="020F0302020204030204" pitchFamily="34" charset="0"/>
                          <a:ea typeface="ＭＳ Ｐゴシック" charset="0"/>
                          <a:cs typeface="Calibri Light" panose="020F0302020204030204" pitchFamily="34" charset="0"/>
                          <a:sym typeface="Helvetica" charset="0"/>
                        </a:rPr>
                        <a:t>Manager 01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89519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445469"/>
                          </a:solidFill>
                          <a:latin typeface="Calibri Light" panose="020F0302020204030204" pitchFamily="34" charset="0"/>
                          <a:ea typeface="ＭＳ Ｐゴシック" charset="0"/>
                          <a:cs typeface="Calibri Light" panose="020F0302020204030204" pitchFamily="34" charset="0"/>
                          <a:sym typeface="Helvetica" charset="0"/>
                        </a:rPr>
                        <a:t>Manager 02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04946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445469"/>
                          </a:solidFill>
                          <a:latin typeface="Calibri Light" panose="020F0302020204030204" pitchFamily="34" charset="0"/>
                          <a:ea typeface="ＭＳ Ｐゴシック" charset="0"/>
                          <a:cs typeface="Calibri Light" panose="020F0302020204030204" pitchFamily="34" charset="0"/>
                          <a:sym typeface="Helvetica" charset="0"/>
                        </a:rPr>
                        <a:t>Manager 03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7892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445469"/>
                          </a:solidFill>
                          <a:latin typeface="Calibri Light" panose="020F0302020204030204" pitchFamily="34" charset="0"/>
                          <a:ea typeface="ＭＳ Ｐゴシック" charset="0"/>
                          <a:cs typeface="Calibri Light" panose="020F0302020204030204" pitchFamily="34" charset="0"/>
                          <a:sym typeface="Helvetica" charset="0"/>
                        </a:rPr>
                        <a:t>Manager 04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37903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445469"/>
                          </a:solidFill>
                          <a:latin typeface="Calibri Light" panose="020F0302020204030204" pitchFamily="34" charset="0"/>
                          <a:ea typeface="ＭＳ Ｐゴシック" charset="0"/>
                          <a:cs typeface="Calibri Light" panose="020F0302020204030204" pitchFamily="34" charset="0"/>
                          <a:sym typeface="Helvetica" charset="0"/>
                        </a:rPr>
                        <a:t>Manager 05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72324"/>
                  </a:ext>
                </a:extLst>
              </a:tr>
            </a:tbl>
          </a:graphicData>
        </a:graphic>
      </p:graphicFrame>
      <p:sp>
        <p:nvSpPr>
          <p:cNvPr id="6" name="Freeform 117">
            <a:extLst>
              <a:ext uri="{FF2B5EF4-FFF2-40B4-BE49-F238E27FC236}">
                <a16:creationId xmlns:a16="http://schemas.microsoft.com/office/drawing/2014/main" id="{40EFF0E6-DF9F-4FE4-AF6C-93C445B99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176" y="2695738"/>
            <a:ext cx="217431" cy="217487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685663">
              <a:defRPr/>
            </a:pPr>
            <a:endParaRPr lang="en-US" sz="1350">
              <a:solidFill>
                <a:srgbClr val="445469"/>
              </a:solidFill>
              <a:latin typeface="Roboto Light"/>
            </a:endParaRPr>
          </a:p>
        </p:txBody>
      </p:sp>
      <p:sp>
        <p:nvSpPr>
          <p:cNvPr id="7" name="Freeform 118">
            <a:extLst>
              <a:ext uri="{FF2B5EF4-FFF2-40B4-BE49-F238E27FC236}">
                <a16:creationId xmlns:a16="http://schemas.microsoft.com/office/drawing/2014/main" id="{E0B80B13-C46D-42ED-97CE-C5596663B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482" y="2695738"/>
            <a:ext cx="217430" cy="217487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685663">
              <a:defRPr/>
            </a:pPr>
            <a:endParaRPr lang="en-US" sz="1350">
              <a:solidFill>
                <a:srgbClr val="445469"/>
              </a:solidFill>
              <a:latin typeface="Roboto Light"/>
            </a:endParaRPr>
          </a:p>
        </p:txBody>
      </p:sp>
      <p:sp>
        <p:nvSpPr>
          <p:cNvPr id="8" name="Freeform 117">
            <a:extLst>
              <a:ext uri="{FF2B5EF4-FFF2-40B4-BE49-F238E27FC236}">
                <a16:creationId xmlns:a16="http://schemas.microsoft.com/office/drawing/2014/main" id="{70BD1AEB-E8FB-4542-A56E-790288901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176" y="2232064"/>
            <a:ext cx="217431" cy="217487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defTabSz="685663">
              <a:defRPr/>
            </a:pPr>
            <a:endParaRPr lang="en-US" sz="1350">
              <a:solidFill>
                <a:srgbClr val="445469"/>
              </a:solidFill>
              <a:latin typeface="Roboto Light"/>
            </a:endParaRPr>
          </a:p>
        </p:txBody>
      </p:sp>
      <p:sp>
        <p:nvSpPr>
          <p:cNvPr id="9" name="Freeform 118">
            <a:extLst>
              <a:ext uri="{FF2B5EF4-FFF2-40B4-BE49-F238E27FC236}">
                <a16:creationId xmlns:a16="http://schemas.microsoft.com/office/drawing/2014/main" id="{3BE91CA5-053F-46E7-9929-765F8231D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3095404"/>
            <a:ext cx="217430" cy="217487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defTabSz="685663">
              <a:defRPr/>
            </a:pPr>
            <a:endParaRPr lang="en-US" sz="1350">
              <a:solidFill>
                <a:srgbClr val="445469"/>
              </a:solidFill>
              <a:latin typeface="Roboto Light"/>
            </a:endParaRPr>
          </a:p>
        </p:txBody>
      </p:sp>
      <p:sp>
        <p:nvSpPr>
          <p:cNvPr id="10" name="Freeform 117">
            <a:extLst>
              <a:ext uri="{FF2B5EF4-FFF2-40B4-BE49-F238E27FC236}">
                <a16:creationId xmlns:a16="http://schemas.microsoft.com/office/drawing/2014/main" id="{316D4EBF-8D47-4EF1-8416-17F438CDD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482" y="1830610"/>
            <a:ext cx="217431" cy="217487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685663">
              <a:defRPr/>
            </a:pPr>
            <a:endParaRPr lang="en-US" sz="1350">
              <a:solidFill>
                <a:srgbClr val="445469"/>
              </a:solidFill>
              <a:latin typeface="Roboto Light"/>
            </a:endParaRPr>
          </a:p>
        </p:txBody>
      </p:sp>
      <p:sp>
        <p:nvSpPr>
          <p:cNvPr id="11" name="Freeform 118">
            <a:extLst>
              <a:ext uri="{FF2B5EF4-FFF2-40B4-BE49-F238E27FC236}">
                <a16:creationId xmlns:a16="http://schemas.microsoft.com/office/drawing/2014/main" id="{FBF202B5-19E2-4BBE-91E1-02F9E913F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1830610"/>
            <a:ext cx="217430" cy="217487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685663">
              <a:defRPr/>
            </a:pPr>
            <a:endParaRPr lang="en-US" sz="1350">
              <a:solidFill>
                <a:srgbClr val="445469"/>
              </a:solidFill>
              <a:latin typeface="Roboto Light"/>
            </a:endParaRPr>
          </a:p>
        </p:txBody>
      </p:sp>
      <p:sp>
        <p:nvSpPr>
          <p:cNvPr id="12" name="Freeform 117">
            <a:extLst>
              <a:ext uri="{FF2B5EF4-FFF2-40B4-BE49-F238E27FC236}">
                <a16:creationId xmlns:a16="http://schemas.microsoft.com/office/drawing/2014/main" id="{DBF6AA18-CC24-4F43-B7CD-533BFAAC0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0368" y="3534540"/>
            <a:ext cx="217431" cy="217487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685663">
              <a:defRPr/>
            </a:pPr>
            <a:endParaRPr lang="en-US" sz="1350">
              <a:solidFill>
                <a:srgbClr val="445469"/>
              </a:solidFill>
              <a:latin typeface="Roboto Light"/>
            </a:endParaRPr>
          </a:p>
        </p:txBody>
      </p:sp>
      <p:sp>
        <p:nvSpPr>
          <p:cNvPr id="13" name="Freeform 118">
            <a:extLst>
              <a:ext uri="{FF2B5EF4-FFF2-40B4-BE49-F238E27FC236}">
                <a16:creationId xmlns:a16="http://schemas.microsoft.com/office/drawing/2014/main" id="{B007B90D-0CAD-4B60-9CA2-A79981FB0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360" y="3534540"/>
            <a:ext cx="217430" cy="217487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685663">
              <a:defRPr/>
            </a:pPr>
            <a:endParaRPr lang="en-US" sz="1350">
              <a:solidFill>
                <a:srgbClr val="445469"/>
              </a:solidFill>
              <a:latin typeface="Roboto Light"/>
            </a:endParaRPr>
          </a:p>
        </p:txBody>
      </p:sp>
      <p:sp>
        <p:nvSpPr>
          <p:cNvPr id="14" name="Freeform 118">
            <a:extLst>
              <a:ext uri="{FF2B5EF4-FFF2-40B4-BE49-F238E27FC236}">
                <a16:creationId xmlns:a16="http://schemas.microsoft.com/office/drawing/2014/main" id="{71BEC3D9-0015-4CCF-82B0-B08FE4DDE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473" y="1830610"/>
            <a:ext cx="217430" cy="217487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685663">
              <a:defRPr/>
            </a:pPr>
            <a:endParaRPr lang="en-US" sz="1350">
              <a:solidFill>
                <a:srgbClr val="445469"/>
              </a:solidFill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5385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B67BD4-DAA7-4A35-B1A9-BCB111232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778F05-7AA8-4581-B007-E671EB4C9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5" name="Shape 1816">
            <a:extLst>
              <a:ext uri="{FF2B5EF4-FFF2-40B4-BE49-F238E27FC236}">
                <a16:creationId xmlns:a16="http://schemas.microsoft.com/office/drawing/2014/main" id="{98116BE3-B68E-4764-BBF9-AE7735123BF6}"/>
              </a:ext>
            </a:extLst>
          </p:cNvPr>
          <p:cNvSpPr/>
          <p:nvPr/>
        </p:nvSpPr>
        <p:spPr>
          <a:xfrm>
            <a:off x="391124" y="843558"/>
            <a:ext cx="4122678" cy="10639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869">
              <a:defRPr sz="3200">
                <a:solidFill>
                  <a:srgbClr val="FFFFFF"/>
                </a:solidFill>
              </a:defRPr>
            </a:pPr>
            <a:endParaRPr sz="1200">
              <a:solidFill>
                <a:srgbClr val="FFFFFF"/>
              </a:solidFill>
              <a:latin typeface="Roboto Regular"/>
              <a:cs typeface="Roboto Regular"/>
            </a:endParaRPr>
          </a:p>
        </p:txBody>
      </p:sp>
      <p:sp>
        <p:nvSpPr>
          <p:cNvPr id="6" name="Shape 1816">
            <a:extLst>
              <a:ext uri="{FF2B5EF4-FFF2-40B4-BE49-F238E27FC236}">
                <a16:creationId xmlns:a16="http://schemas.microsoft.com/office/drawing/2014/main" id="{A59A1135-9A47-4380-B993-73CD9547893C}"/>
              </a:ext>
            </a:extLst>
          </p:cNvPr>
          <p:cNvSpPr/>
          <p:nvPr/>
        </p:nvSpPr>
        <p:spPr>
          <a:xfrm>
            <a:off x="391124" y="2067694"/>
            <a:ext cx="4122678" cy="10568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869">
              <a:defRPr sz="3200">
                <a:solidFill>
                  <a:srgbClr val="FFFFFF"/>
                </a:solidFill>
              </a:defRPr>
            </a:pPr>
            <a:endParaRPr sz="1200">
              <a:solidFill>
                <a:srgbClr val="FFFFFF"/>
              </a:solidFill>
              <a:latin typeface="Roboto Regular"/>
              <a:cs typeface="Roboto Regular"/>
            </a:endParaRPr>
          </a:p>
        </p:txBody>
      </p:sp>
      <p:sp>
        <p:nvSpPr>
          <p:cNvPr id="7" name="Shape 1816">
            <a:extLst>
              <a:ext uri="{FF2B5EF4-FFF2-40B4-BE49-F238E27FC236}">
                <a16:creationId xmlns:a16="http://schemas.microsoft.com/office/drawing/2014/main" id="{E96BF581-828B-4801-9749-3DCA4104787F}"/>
              </a:ext>
            </a:extLst>
          </p:cNvPr>
          <p:cNvSpPr/>
          <p:nvPr/>
        </p:nvSpPr>
        <p:spPr>
          <a:xfrm>
            <a:off x="391124" y="3298321"/>
            <a:ext cx="4095173" cy="10571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869">
              <a:defRPr sz="3200">
                <a:solidFill>
                  <a:srgbClr val="FFFFFF"/>
                </a:solidFill>
              </a:defRPr>
            </a:pPr>
            <a:endParaRPr sz="1200">
              <a:solidFill>
                <a:srgbClr val="FFFFFF"/>
              </a:solidFill>
              <a:latin typeface="Roboto Regular"/>
              <a:cs typeface="Roboto Regular"/>
            </a:endParaRPr>
          </a:p>
        </p:txBody>
      </p:sp>
      <p:sp>
        <p:nvSpPr>
          <p:cNvPr id="11" name="Shape 1816">
            <a:extLst>
              <a:ext uri="{FF2B5EF4-FFF2-40B4-BE49-F238E27FC236}">
                <a16:creationId xmlns:a16="http://schemas.microsoft.com/office/drawing/2014/main" id="{16DC662D-6145-4B2B-81BB-867826867039}"/>
              </a:ext>
            </a:extLst>
          </p:cNvPr>
          <p:cNvSpPr/>
          <p:nvPr/>
        </p:nvSpPr>
        <p:spPr>
          <a:xfrm>
            <a:off x="4693381" y="843558"/>
            <a:ext cx="4122678" cy="10639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869">
              <a:defRPr sz="3200">
                <a:solidFill>
                  <a:srgbClr val="FFFFFF"/>
                </a:solidFill>
              </a:defRPr>
            </a:pPr>
            <a:endParaRPr sz="1200">
              <a:solidFill>
                <a:srgbClr val="FFFFFF"/>
              </a:solidFill>
              <a:latin typeface="Roboto Regular"/>
              <a:cs typeface="Roboto Regular"/>
            </a:endParaRPr>
          </a:p>
        </p:txBody>
      </p:sp>
      <p:sp>
        <p:nvSpPr>
          <p:cNvPr id="12" name="Shape 1816">
            <a:extLst>
              <a:ext uri="{FF2B5EF4-FFF2-40B4-BE49-F238E27FC236}">
                <a16:creationId xmlns:a16="http://schemas.microsoft.com/office/drawing/2014/main" id="{A55A871F-A04E-4F6A-97EC-8DEFBFA3C5C2}"/>
              </a:ext>
            </a:extLst>
          </p:cNvPr>
          <p:cNvSpPr/>
          <p:nvPr/>
        </p:nvSpPr>
        <p:spPr>
          <a:xfrm>
            <a:off x="4693381" y="2067694"/>
            <a:ext cx="4122678" cy="10568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869">
              <a:defRPr sz="3200">
                <a:solidFill>
                  <a:srgbClr val="FFFFFF"/>
                </a:solidFill>
              </a:defRPr>
            </a:pPr>
            <a:endParaRPr sz="1200">
              <a:solidFill>
                <a:srgbClr val="FFFFFF"/>
              </a:solidFill>
              <a:latin typeface="Roboto Regular"/>
              <a:cs typeface="Roboto Regular"/>
            </a:endParaRPr>
          </a:p>
        </p:txBody>
      </p:sp>
      <p:sp>
        <p:nvSpPr>
          <p:cNvPr id="13" name="Shape 1816">
            <a:extLst>
              <a:ext uri="{FF2B5EF4-FFF2-40B4-BE49-F238E27FC236}">
                <a16:creationId xmlns:a16="http://schemas.microsoft.com/office/drawing/2014/main" id="{EDC85A5D-754A-46A2-9561-C6EEC79A0562}"/>
              </a:ext>
            </a:extLst>
          </p:cNvPr>
          <p:cNvSpPr/>
          <p:nvPr/>
        </p:nvSpPr>
        <p:spPr>
          <a:xfrm>
            <a:off x="4693381" y="3298321"/>
            <a:ext cx="4095173" cy="10571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869">
              <a:defRPr sz="3200">
                <a:solidFill>
                  <a:srgbClr val="FFFFFF"/>
                </a:solidFill>
              </a:defRPr>
            </a:pPr>
            <a:endParaRPr sz="1200">
              <a:solidFill>
                <a:srgbClr val="FFFFFF"/>
              </a:solidFill>
              <a:latin typeface="Roboto Regular"/>
              <a:cs typeface="Roboto Regular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E9F328-C6C2-4F46-850F-80EFE5CDAA65}"/>
              </a:ext>
            </a:extLst>
          </p:cNvPr>
          <p:cNvSpPr/>
          <p:nvPr/>
        </p:nvSpPr>
        <p:spPr>
          <a:xfrm>
            <a:off x="1412931" y="857124"/>
            <a:ext cx="2938633" cy="1015626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Headline Here</a:t>
            </a:r>
            <a:b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230DCB-4D6F-4FA3-A90E-7AE07E27163C}"/>
              </a:ext>
            </a:extLst>
          </p:cNvPr>
          <p:cNvSpPr/>
          <p:nvPr/>
        </p:nvSpPr>
        <p:spPr>
          <a:xfrm>
            <a:off x="1412931" y="2074160"/>
            <a:ext cx="2938633" cy="1015626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Headline Here</a:t>
            </a:r>
            <a:b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2E775C-FB0C-4738-A1E4-39A5CA6EE5E3}"/>
              </a:ext>
            </a:extLst>
          </p:cNvPr>
          <p:cNvSpPr/>
          <p:nvPr/>
        </p:nvSpPr>
        <p:spPr>
          <a:xfrm>
            <a:off x="1412931" y="3284316"/>
            <a:ext cx="2938633" cy="1015626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Headline Here</a:t>
            </a:r>
            <a:b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0AC66B-ECDF-4B00-AADB-F45A0BB4F6E2}"/>
              </a:ext>
            </a:extLst>
          </p:cNvPr>
          <p:cNvSpPr/>
          <p:nvPr/>
        </p:nvSpPr>
        <p:spPr>
          <a:xfrm>
            <a:off x="5508104" y="857124"/>
            <a:ext cx="2938633" cy="1015626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Headline Here</a:t>
            </a:r>
            <a:b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D1E4EF-0596-4DD5-A61E-19E8A786A354}"/>
              </a:ext>
            </a:extLst>
          </p:cNvPr>
          <p:cNvSpPr/>
          <p:nvPr/>
        </p:nvSpPr>
        <p:spPr>
          <a:xfrm>
            <a:off x="5508104" y="2074160"/>
            <a:ext cx="2938633" cy="1015626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Headline Here</a:t>
            </a:r>
            <a:b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EE499C-5F1B-41BF-B1A0-22EB36938815}"/>
              </a:ext>
            </a:extLst>
          </p:cNvPr>
          <p:cNvSpPr/>
          <p:nvPr/>
        </p:nvSpPr>
        <p:spPr>
          <a:xfrm>
            <a:off x="5508104" y="3284316"/>
            <a:ext cx="2938633" cy="1015626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Headline Here</a:t>
            </a:r>
            <a:b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48" name="AutoShape 7">
            <a:extLst>
              <a:ext uri="{FF2B5EF4-FFF2-40B4-BE49-F238E27FC236}">
                <a16:creationId xmlns:a16="http://schemas.microsoft.com/office/drawing/2014/main" id="{961E64B9-FF46-4143-A576-8AF771172A7E}"/>
              </a:ext>
            </a:extLst>
          </p:cNvPr>
          <p:cNvSpPr>
            <a:spLocks/>
          </p:cNvSpPr>
          <p:nvPr/>
        </p:nvSpPr>
        <p:spPr bwMode="auto">
          <a:xfrm>
            <a:off x="4886124" y="1075102"/>
            <a:ext cx="560326" cy="56107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57150" cap="flat" cmpd="sng">
            <a:solidFill>
              <a:schemeClr val="bg1">
                <a:alpha val="0"/>
              </a:scheme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9" name="AutoShape 7">
            <a:extLst>
              <a:ext uri="{FF2B5EF4-FFF2-40B4-BE49-F238E27FC236}">
                <a16:creationId xmlns:a16="http://schemas.microsoft.com/office/drawing/2014/main" id="{15E608F6-3EB9-4908-A605-6EDAF47ED2A3}"/>
              </a:ext>
            </a:extLst>
          </p:cNvPr>
          <p:cNvSpPr>
            <a:spLocks/>
          </p:cNvSpPr>
          <p:nvPr/>
        </p:nvSpPr>
        <p:spPr bwMode="auto">
          <a:xfrm>
            <a:off x="656930" y="2298712"/>
            <a:ext cx="560326" cy="56107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57150" cap="flat" cmpd="sng">
            <a:solidFill>
              <a:schemeClr val="bg1">
                <a:alpha val="0"/>
              </a:scheme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0" name="AutoShape 7">
            <a:extLst>
              <a:ext uri="{FF2B5EF4-FFF2-40B4-BE49-F238E27FC236}">
                <a16:creationId xmlns:a16="http://schemas.microsoft.com/office/drawing/2014/main" id="{F544AB83-3F47-4E54-A610-B40A37DE2EF0}"/>
              </a:ext>
            </a:extLst>
          </p:cNvPr>
          <p:cNvSpPr>
            <a:spLocks/>
          </p:cNvSpPr>
          <p:nvPr/>
        </p:nvSpPr>
        <p:spPr bwMode="auto">
          <a:xfrm>
            <a:off x="641813" y="1076551"/>
            <a:ext cx="560326" cy="56107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50CFDA"/>
          </a:solidFill>
          <a:ln w="76200" cap="flat" cmpd="sng">
            <a:solidFill>
              <a:schemeClr val="bg1">
                <a:alpha val="0"/>
              </a:scheme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5600" dirty="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1" name="AutoShape 7">
            <a:extLst>
              <a:ext uri="{FF2B5EF4-FFF2-40B4-BE49-F238E27FC236}">
                <a16:creationId xmlns:a16="http://schemas.microsoft.com/office/drawing/2014/main" id="{C2B20A23-D847-4FD2-951F-BD3AD9E5BEF4}"/>
              </a:ext>
            </a:extLst>
          </p:cNvPr>
          <p:cNvSpPr>
            <a:spLocks/>
          </p:cNvSpPr>
          <p:nvPr/>
        </p:nvSpPr>
        <p:spPr bwMode="auto">
          <a:xfrm>
            <a:off x="650361" y="3505879"/>
            <a:ext cx="560326" cy="56107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002060"/>
          </a:solidFill>
          <a:ln w="57150" cap="flat" cmpd="sng">
            <a:solidFill>
              <a:schemeClr val="bg1">
                <a:alpha val="0"/>
              </a:scheme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BB8703F-00E4-4CC3-B4B3-D4D2C50078DB}"/>
              </a:ext>
            </a:extLst>
          </p:cNvPr>
          <p:cNvGrpSpPr/>
          <p:nvPr/>
        </p:nvGrpSpPr>
        <p:grpSpPr>
          <a:xfrm>
            <a:off x="719987" y="2421274"/>
            <a:ext cx="397170" cy="356718"/>
            <a:chOff x="1682750" y="815975"/>
            <a:chExt cx="1371600" cy="1231900"/>
          </a:xfrm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39980B20-7648-4508-9E21-E54718D6E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0" y="815975"/>
              <a:ext cx="828675" cy="942975"/>
            </a:xfrm>
            <a:custGeom>
              <a:avLst/>
              <a:gdLst>
                <a:gd name="T0" fmla="*/ 226 w 522"/>
                <a:gd name="T1" fmla="*/ 594 h 594"/>
                <a:gd name="T2" fmla="*/ 34 w 522"/>
                <a:gd name="T3" fmla="*/ 594 h 594"/>
                <a:gd name="T4" fmla="*/ 34 w 522"/>
                <a:gd name="T5" fmla="*/ 594 h 594"/>
                <a:gd name="T6" fmla="*/ 26 w 522"/>
                <a:gd name="T7" fmla="*/ 594 h 594"/>
                <a:gd name="T8" fmla="*/ 20 w 522"/>
                <a:gd name="T9" fmla="*/ 592 h 594"/>
                <a:gd name="T10" fmla="*/ 16 w 522"/>
                <a:gd name="T11" fmla="*/ 590 h 594"/>
                <a:gd name="T12" fmla="*/ 10 w 522"/>
                <a:gd name="T13" fmla="*/ 586 h 594"/>
                <a:gd name="T14" fmla="*/ 6 w 522"/>
                <a:gd name="T15" fmla="*/ 580 h 594"/>
                <a:gd name="T16" fmla="*/ 4 w 522"/>
                <a:gd name="T17" fmla="*/ 574 h 594"/>
                <a:gd name="T18" fmla="*/ 2 w 522"/>
                <a:gd name="T19" fmla="*/ 568 h 594"/>
                <a:gd name="T20" fmla="*/ 0 w 522"/>
                <a:gd name="T21" fmla="*/ 562 h 594"/>
                <a:gd name="T22" fmla="*/ 0 w 522"/>
                <a:gd name="T23" fmla="*/ 34 h 594"/>
                <a:gd name="T24" fmla="*/ 0 w 522"/>
                <a:gd name="T25" fmla="*/ 34 h 594"/>
                <a:gd name="T26" fmla="*/ 2 w 522"/>
                <a:gd name="T27" fmla="*/ 26 h 594"/>
                <a:gd name="T28" fmla="*/ 4 w 522"/>
                <a:gd name="T29" fmla="*/ 20 h 594"/>
                <a:gd name="T30" fmla="*/ 6 w 522"/>
                <a:gd name="T31" fmla="*/ 14 h 594"/>
                <a:gd name="T32" fmla="*/ 10 w 522"/>
                <a:gd name="T33" fmla="*/ 10 h 594"/>
                <a:gd name="T34" fmla="*/ 16 w 522"/>
                <a:gd name="T35" fmla="*/ 6 h 594"/>
                <a:gd name="T36" fmla="*/ 20 w 522"/>
                <a:gd name="T37" fmla="*/ 2 h 594"/>
                <a:gd name="T38" fmla="*/ 26 w 522"/>
                <a:gd name="T39" fmla="*/ 0 h 594"/>
                <a:gd name="T40" fmla="*/ 34 w 522"/>
                <a:gd name="T41" fmla="*/ 0 h 594"/>
                <a:gd name="T42" fmla="*/ 488 w 522"/>
                <a:gd name="T43" fmla="*/ 0 h 594"/>
                <a:gd name="T44" fmla="*/ 488 w 522"/>
                <a:gd name="T45" fmla="*/ 0 h 594"/>
                <a:gd name="T46" fmla="*/ 496 w 522"/>
                <a:gd name="T47" fmla="*/ 0 h 594"/>
                <a:gd name="T48" fmla="*/ 502 w 522"/>
                <a:gd name="T49" fmla="*/ 2 h 594"/>
                <a:gd name="T50" fmla="*/ 506 w 522"/>
                <a:gd name="T51" fmla="*/ 6 h 594"/>
                <a:gd name="T52" fmla="*/ 512 w 522"/>
                <a:gd name="T53" fmla="*/ 10 h 594"/>
                <a:gd name="T54" fmla="*/ 516 w 522"/>
                <a:gd name="T55" fmla="*/ 14 h 594"/>
                <a:gd name="T56" fmla="*/ 518 w 522"/>
                <a:gd name="T57" fmla="*/ 20 h 594"/>
                <a:gd name="T58" fmla="*/ 520 w 522"/>
                <a:gd name="T59" fmla="*/ 26 h 594"/>
                <a:gd name="T60" fmla="*/ 522 w 522"/>
                <a:gd name="T61" fmla="*/ 34 h 594"/>
                <a:gd name="T62" fmla="*/ 522 w 522"/>
                <a:gd name="T63" fmla="*/ 378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2" h="594">
                  <a:moveTo>
                    <a:pt x="226" y="594"/>
                  </a:moveTo>
                  <a:lnTo>
                    <a:pt x="34" y="594"/>
                  </a:lnTo>
                  <a:lnTo>
                    <a:pt x="34" y="594"/>
                  </a:lnTo>
                  <a:lnTo>
                    <a:pt x="26" y="594"/>
                  </a:lnTo>
                  <a:lnTo>
                    <a:pt x="20" y="592"/>
                  </a:lnTo>
                  <a:lnTo>
                    <a:pt x="16" y="590"/>
                  </a:lnTo>
                  <a:lnTo>
                    <a:pt x="10" y="586"/>
                  </a:lnTo>
                  <a:lnTo>
                    <a:pt x="6" y="580"/>
                  </a:lnTo>
                  <a:lnTo>
                    <a:pt x="4" y="574"/>
                  </a:lnTo>
                  <a:lnTo>
                    <a:pt x="2" y="568"/>
                  </a:lnTo>
                  <a:lnTo>
                    <a:pt x="0" y="56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96" y="0"/>
                  </a:lnTo>
                  <a:lnTo>
                    <a:pt x="502" y="2"/>
                  </a:lnTo>
                  <a:lnTo>
                    <a:pt x="506" y="6"/>
                  </a:lnTo>
                  <a:lnTo>
                    <a:pt x="512" y="10"/>
                  </a:lnTo>
                  <a:lnTo>
                    <a:pt x="516" y="14"/>
                  </a:lnTo>
                  <a:lnTo>
                    <a:pt x="518" y="20"/>
                  </a:lnTo>
                  <a:lnTo>
                    <a:pt x="520" y="26"/>
                  </a:lnTo>
                  <a:lnTo>
                    <a:pt x="522" y="34"/>
                  </a:lnTo>
                  <a:lnTo>
                    <a:pt x="522" y="378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63D157A0-6EDC-4D7B-B67A-55615043C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675" y="1473200"/>
              <a:ext cx="574675" cy="574675"/>
            </a:xfrm>
            <a:custGeom>
              <a:avLst/>
              <a:gdLst>
                <a:gd name="T0" fmla="*/ 358 w 362"/>
                <a:gd name="T1" fmla="*/ 206 h 362"/>
                <a:gd name="T2" fmla="*/ 362 w 362"/>
                <a:gd name="T3" fmla="*/ 168 h 362"/>
                <a:gd name="T4" fmla="*/ 344 w 362"/>
                <a:gd name="T5" fmla="*/ 150 h 362"/>
                <a:gd name="T6" fmla="*/ 318 w 362"/>
                <a:gd name="T7" fmla="*/ 146 h 362"/>
                <a:gd name="T8" fmla="*/ 308 w 362"/>
                <a:gd name="T9" fmla="*/ 126 h 362"/>
                <a:gd name="T10" fmla="*/ 310 w 362"/>
                <a:gd name="T11" fmla="*/ 96 h 362"/>
                <a:gd name="T12" fmla="*/ 324 w 362"/>
                <a:gd name="T13" fmla="*/ 74 h 362"/>
                <a:gd name="T14" fmla="*/ 302 w 362"/>
                <a:gd name="T15" fmla="*/ 44 h 362"/>
                <a:gd name="T16" fmla="*/ 276 w 362"/>
                <a:gd name="T17" fmla="*/ 44 h 362"/>
                <a:gd name="T18" fmla="*/ 254 w 362"/>
                <a:gd name="T19" fmla="*/ 60 h 362"/>
                <a:gd name="T20" fmla="*/ 232 w 362"/>
                <a:gd name="T21" fmla="*/ 54 h 362"/>
                <a:gd name="T22" fmla="*/ 212 w 362"/>
                <a:gd name="T23" fmla="*/ 30 h 362"/>
                <a:gd name="T24" fmla="*/ 206 w 362"/>
                <a:gd name="T25" fmla="*/ 4 h 362"/>
                <a:gd name="T26" fmla="*/ 170 w 362"/>
                <a:gd name="T27" fmla="*/ 0 h 362"/>
                <a:gd name="T28" fmla="*/ 152 w 362"/>
                <a:gd name="T29" fmla="*/ 18 h 362"/>
                <a:gd name="T30" fmla="*/ 148 w 362"/>
                <a:gd name="T31" fmla="*/ 44 h 362"/>
                <a:gd name="T32" fmla="*/ 128 w 362"/>
                <a:gd name="T33" fmla="*/ 54 h 362"/>
                <a:gd name="T34" fmla="*/ 96 w 362"/>
                <a:gd name="T35" fmla="*/ 52 h 362"/>
                <a:gd name="T36" fmla="*/ 74 w 362"/>
                <a:gd name="T37" fmla="*/ 38 h 362"/>
                <a:gd name="T38" fmla="*/ 44 w 362"/>
                <a:gd name="T39" fmla="*/ 60 h 362"/>
                <a:gd name="T40" fmla="*/ 44 w 362"/>
                <a:gd name="T41" fmla="*/ 86 h 362"/>
                <a:gd name="T42" fmla="*/ 60 w 362"/>
                <a:gd name="T43" fmla="*/ 108 h 362"/>
                <a:gd name="T44" fmla="*/ 54 w 362"/>
                <a:gd name="T45" fmla="*/ 130 h 362"/>
                <a:gd name="T46" fmla="*/ 32 w 362"/>
                <a:gd name="T47" fmla="*/ 150 h 362"/>
                <a:gd name="T48" fmla="*/ 6 w 362"/>
                <a:gd name="T49" fmla="*/ 156 h 362"/>
                <a:gd name="T50" fmla="*/ 0 w 362"/>
                <a:gd name="T51" fmla="*/ 192 h 362"/>
                <a:gd name="T52" fmla="*/ 18 w 362"/>
                <a:gd name="T53" fmla="*/ 210 h 362"/>
                <a:gd name="T54" fmla="*/ 46 w 362"/>
                <a:gd name="T55" fmla="*/ 216 h 362"/>
                <a:gd name="T56" fmla="*/ 56 w 362"/>
                <a:gd name="T57" fmla="*/ 234 h 362"/>
                <a:gd name="T58" fmla="*/ 54 w 362"/>
                <a:gd name="T59" fmla="*/ 266 h 362"/>
                <a:gd name="T60" fmla="*/ 40 w 362"/>
                <a:gd name="T61" fmla="*/ 288 h 362"/>
                <a:gd name="T62" fmla="*/ 62 w 362"/>
                <a:gd name="T63" fmla="*/ 318 h 362"/>
                <a:gd name="T64" fmla="*/ 88 w 362"/>
                <a:gd name="T65" fmla="*/ 318 h 362"/>
                <a:gd name="T66" fmla="*/ 110 w 362"/>
                <a:gd name="T67" fmla="*/ 302 h 362"/>
                <a:gd name="T68" fmla="*/ 130 w 362"/>
                <a:gd name="T69" fmla="*/ 308 h 362"/>
                <a:gd name="T70" fmla="*/ 152 w 362"/>
                <a:gd name="T71" fmla="*/ 332 h 362"/>
                <a:gd name="T72" fmla="*/ 156 w 362"/>
                <a:gd name="T73" fmla="*/ 356 h 362"/>
                <a:gd name="T74" fmla="*/ 194 w 362"/>
                <a:gd name="T75" fmla="*/ 362 h 362"/>
                <a:gd name="T76" fmla="*/ 212 w 362"/>
                <a:gd name="T77" fmla="*/ 344 h 362"/>
                <a:gd name="T78" fmla="*/ 216 w 362"/>
                <a:gd name="T79" fmla="*/ 318 h 362"/>
                <a:gd name="T80" fmla="*/ 236 w 362"/>
                <a:gd name="T81" fmla="*/ 306 h 362"/>
                <a:gd name="T82" fmla="*/ 266 w 362"/>
                <a:gd name="T83" fmla="*/ 308 h 362"/>
                <a:gd name="T84" fmla="*/ 288 w 362"/>
                <a:gd name="T85" fmla="*/ 322 h 362"/>
                <a:gd name="T86" fmla="*/ 318 w 362"/>
                <a:gd name="T87" fmla="*/ 300 h 362"/>
                <a:gd name="T88" fmla="*/ 318 w 362"/>
                <a:gd name="T89" fmla="*/ 274 h 362"/>
                <a:gd name="T90" fmla="*/ 302 w 362"/>
                <a:gd name="T91" fmla="*/ 252 h 362"/>
                <a:gd name="T92" fmla="*/ 308 w 362"/>
                <a:gd name="T93" fmla="*/ 232 h 362"/>
                <a:gd name="T94" fmla="*/ 332 w 362"/>
                <a:gd name="T95" fmla="*/ 21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2" h="362">
                  <a:moveTo>
                    <a:pt x="344" y="210"/>
                  </a:moveTo>
                  <a:lnTo>
                    <a:pt x="344" y="210"/>
                  </a:lnTo>
                  <a:lnTo>
                    <a:pt x="352" y="210"/>
                  </a:lnTo>
                  <a:lnTo>
                    <a:pt x="358" y="206"/>
                  </a:lnTo>
                  <a:lnTo>
                    <a:pt x="362" y="200"/>
                  </a:lnTo>
                  <a:lnTo>
                    <a:pt x="362" y="192"/>
                  </a:lnTo>
                  <a:lnTo>
                    <a:pt x="362" y="168"/>
                  </a:lnTo>
                  <a:lnTo>
                    <a:pt x="362" y="168"/>
                  </a:lnTo>
                  <a:lnTo>
                    <a:pt x="362" y="162"/>
                  </a:lnTo>
                  <a:lnTo>
                    <a:pt x="358" y="156"/>
                  </a:lnTo>
                  <a:lnTo>
                    <a:pt x="352" y="152"/>
                  </a:lnTo>
                  <a:lnTo>
                    <a:pt x="344" y="150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24" y="150"/>
                  </a:lnTo>
                  <a:lnTo>
                    <a:pt x="318" y="146"/>
                  </a:lnTo>
                  <a:lnTo>
                    <a:pt x="312" y="142"/>
                  </a:lnTo>
                  <a:lnTo>
                    <a:pt x="310" y="136"/>
                  </a:lnTo>
                  <a:lnTo>
                    <a:pt x="310" y="136"/>
                  </a:lnTo>
                  <a:lnTo>
                    <a:pt x="308" y="126"/>
                  </a:lnTo>
                  <a:lnTo>
                    <a:pt x="306" y="116"/>
                  </a:lnTo>
                  <a:lnTo>
                    <a:pt x="306" y="104"/>
                  </a:lnTo>
                  <a:lnTo>
                    <a:pt x="308" y="98"/>
                  </a:lnTo>
                  <a:lnTo>
                    <a:pt x="310" y="96"/>
                  </a:lnTo>
                  <a:lnTo>
                    <a:pt x="318" y="86"/>
                  </a:lnTo>
                  <a:lnTo>
                    <a:pt x="318" y="86"/>
                  </a:lnTo>
                  <a:lnTo>
                    <a:pt x="322" y="80"/>
                  </a:lnTo>
                  <a:lnTo>
                    <a:pt x="324" y="74"/>
                  </a:lnTo>
                  <a:lnTo>
                    <a:pt x="322" y="66"/>
                  </a:lnTo>
                  <a:lnTo>
                    <a:pt x="318" y="60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296" y="40"/>
                  </a:lnTo>
                  <a:lnTo>
                    <a:pt x="288" y="38"/>
                  </a:lnTo>
                  <a:lnTo>
                    <a:pt x="282" y="40"/>
                  </a:lnTo>
                  <a:lnTo>
                    <a:pt x="276" y="44"/>
                  </a:lnTo>
                  <a:lnTo>
                    <a:pt x="266" y="52"/>
                  </a:lnTo>
                  <a:lnTo>
                    <a:pt x="266" y="52"/>
                  </a:lnTo>
                  <a:lnTo>
                    <a:pt x="260" y="58"/>
                  </a:lnTo>
                  <a:lnTo>
                    <a:pt x="254" y="60"/>
                  </a:lnTo>
                  <a:lnTo>
                    <a:pt x="246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2" y="54"/>
                  </a:lnTo>
                  <a:lnTo>
                    <a:pt x="224" y="46"/>
                  </a:lnTo>
                  <a:lnTo>
                    <a:pt x="216" y="38"/>
                  </a:lnTo>
                  <a:lnTo>
                    <a:pt x="212" y="34"/>
                  </a:lnTo>
                  <a:lnTo>
                    <a:pt x="212" y="30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0" y="10"/>
                  </a:lnTo>
                  <a:lnTo>
                    <a:pt x="206" y="4"/>
                  </a:lnTo>
                  <a:lnTo>
                    <a:pt x="200" y="0"/>
                  </a:lnTo>
                  <a:lnTo>
                    <a:pt x="194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6" y="4"/>
                  </a:lnTo>
                  <a:lnTo>
                    <a:pt x="152" y="10"/>
                  </a:lnTo>
                  <a:lnTo>
                    <a:pt x="152" y="18"/>
                  </a:lnTo>
                  <a:lnTo>
                    <a:pt x="152" y="30"/>
                  </a:lnTo>
                  <a:lnTo>
                    <a:pt x="152" y="30"/>
                  </a:lnTo>
                  <a:lnTo>
                    <a:pt x="150" y="38"/>
                  </a:lnTo>
                  <a:lnTo>
                    <a:pt x="148" y="44"/>
                  </a:lnTo>
                  <a:lnTo>
                    <a:pt x="142" y="50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28" y="54"/>
                  </a:lnTo>
                  <a:lnTo>
                    <a:pt x="116" y="56"/>
                  </a:lnTo>
                  <a:lnTo>
                    <a:pt x="104" y="56"/>
                  </a:lnTo>
                  <a:lnTo>
                    <a:pt x="100" y="54"/>
                  </a:lnTo>
                  <a:lnTo>
                    <a:pt x="96" y="52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2" y="40"/>
                  </a:lnTo>
                  <a:lnTo>
                    <a:pt x="74" y="38"/>
                  </a:lnTo>
                  <a:lnTo>
                    <a:pt x="68" y="40"/>
                  </a:lnTo>
                  <a:lnTo>
                    <a:pt x="62" y="44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0" y="66"/>
                  </a:lnTo>
                  <a:lnTo>
                    <a:pt x="40" y="74"/>
                  </a:lnTo>
                  <a:lnTo>
                    <a:pt x="40" y="80"/>
                  </a:lnTo>
                  <a:lnTo>
                    <a:pt x="44" y="8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8" y="102"/>
                  </a:lnTo>
                  <a:lnTo>
                    <a:pt x="60" y="108"/>
                  </a:lnTo>
                  <a:lnTo>
                    <a:pt x="62" y="116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54" y="130"/>
                  </a:lnTo>
                  <a:lnTo>
                    <a:pt x="48" y="138"/>
                  </a:lnTo>
                  <a:lnTo>
                    <a:pt x="40" y="146"/>
                  </a:lnTo>
                  <a:lnTo>
                    <a:pt x="34" y="150"/>
                  </a:lnTo>
                  <a:lnTo>
                    <a:pt x="32" y="150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12" y="152"/>
                  </a:lnTo>
                  <a:lnTo>
                    <a:pt x="6" y="156"/>
                  </a:lnTo>
                  <a:lnTo>
                    <a:pt x="2" y="162"/>
                  </a:lnTo>
                  <a:lnTo>
                    <a:pt x="0" y="168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200"/>
                  </a:lnTo>
                  <a:lnTo>
                    <a:pt x="6" y="206"/>
                  </a:lnTo>
                  <a:lnTo>
                    <a:pt x="12" y="210"/>
                  </a:lnTo>
                  <a:lnTo>
                    <a:pt x="18" y="210"/>
                  </a:lnTo>
                  <a:lnTo>
                    <a:pt x="32" y="210"/>
                  </a:lnTo>
                  <a:lnTo>
                    <a:pt x="32" y="210"/>
                  </a:lnTo>
                  <a:lnTo>
                    <a:pt x="38" y="212"/>
                  </a:lnTo>
                  <a:lnTo>
                    <a:pt x="46" y="216"/>
                  </a:lnTo>
                  <a:lnTo>
                    <a:pt x="50" y="220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6" y="234"/>
                  </a:lnTo>
                  <a:lnTo>
                    <a:pt x="58" y="246"/>
                  </a:lnTo>
                  <a:lnTo>
                    <a:pt x="58" y="258"/>
                  </a:lnTo>
                  <a:lnTo>
                    <a:pt x="56" y="262"/>
                  </a:lnTo>
                  <a:lnTo>
                    <a:pt x="54" y="266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0" y="280"/>
                  </a:lnTo>
                  <a:lnTo>
                    <a:pt x="40" y="288"/>
                  </a:lnTo>
                  <a:lnTo>
                    <a:pt x="40" y="294"/>
                  </a:lnTo>
                  <a:lnTo>
                    <a:pt x="44" y="300"/>
                  </a:lnTo>
                  <a:lnTo>
                    <a:pt x="62" y="318"/>
                  </a:lnTo>
                  <a:lnTo>
                    <a:pt x="62" y="318"/>
                  </a:lnTo>
                  <a:lnTo>
                    <a:pt x="68" y="322"/>
                  </a:lnTo>
                  <a:lnTo>
                    <a:pt x="74" y="322"/>
                  </a:lnTo>
                  <a:lnTo>
                    <a:pt x="82" y="322"/>
                  </a:lnTo>
                  <a:lnTo>
                    <a:pt x="88" y="318"/>
                  </a:lnTo>
                  <a:lnTo>
                    <a:pt x="96" y="308"/>
                  </a:lnTo>
                  <a:lnTo>
                    <a:pt x="96" y="308"/>
                  </a:lnTo>
                  <a:lnTo>
                    <a:pt x="102" y="304"/>
                  </a:lnTo>
                  <a:lnTo>
                    <a:pt x="110" y="302"/>
                  </a:lnTo>
                  <a:lnTo>
                    <a:pt x="116" y="300"/>
                  </a:lnTo>
                  <a:lnTo>
                    <a:pt x="122" y="302"/>
                  </a:lnTo>
                  <a:lnTo>
                    <a:pt x="122" y="302"/>
                  </a:lnTo>
                  <a:lnTo>
                    <a:pt x="130" y="308"/>
                  </a:lnTo>
                  <a:lnTo>
                    <a:pt x="140" y="314"/>
                  </a:lnTo>
                  <a:lnTo>
                    <a:pt x="148" y="324"/>
                  </a:lnTo>
                  <a:lnTo>
                    <a:pt x="150" y="328"/>
                  </a:lnTo>
                  <a:lnTo>
                    <a:pt x="152" y="332"/>
                  </a:lnTo>
                  <a:lnTo>
                    <a:pt x="152" y="344"/>
                  </a:lnTo>
                  <a:lnTo>
                    <a:pt x="152" y="344"/>
                  </a:lnTo>
                  <a:lnTo>
                    <a:pt x="152" y="350"/>
                  </a:lnTo>
                  <a:lnTo>
                    <a:pt x="156" y="356"/>
                  </a:lnTo>
                  <a:lnTo>
                    <a:pt x="162" y="360"/>
                  </a:lnTo>
                  <a:lnTo>
                    <a:pt x="170" y="362"/>
                  </a:lnTo>
                  <a:lnTo>
                    <a:pt x="194" y="362"/>
                  </a:lnTo>
                  <a:lnTo>
                    <a:pt x="194" y="362"/>
                  </a:lnTo>
                  <a:lnTo>
                    <a:pt x="200" y="360"/>
                  </a:lnTo>
                  <a:lnTo>
                    <a:pt x="206" y="356"/>
                  </a:lnTo>
                  <a:lnTo>
                    <a:pt x="210" y="350"/>
                  </a:lnTo>
                  <a:lnTo>
                    <a:pt x="212" y="344"/>
                  </a:lnTo>
                  <a:lnTo>
                    <a:pt x="212" y="332"/>
                  </a:lnTo>
                  <a:lnTo>
                    <a:pt x="212" y="332"/>
                  </a:lnTo>
                  <a:lnTo>
                    <a:pt x="214" y="324"/>
                  </a:lnTo>
                  <a:lnTo>
                    <a:pt x="216" y="318"/>
                  </a:lnTo>
                  <a:lnTo>
                    <a:pt x="220" y="312"/>
                  </a:lnTo>
                  <a:lnTo>
                    <a:pt x="226" y="308"/>
                  </a:lnTo>
                  <a:lnTo>
                    <a:pt x="226" y="308"/>
                  </a:lnTo>
                  <a:lnTo>
                    <a:pt x="236" y="306"/>
                  </a:lnTo>
                  <a:lnTo>
                    <a:pt x="248" y="304"/>
                  </a:lnTo>
                  <a:lnTo>
                    <a:pt x="258" y="306"/>
                  </a:lnTo>
                  <a:lnTo>
                    <a:pt x="264" y="306"/>
                  </a:lnTo>
                  <a:lnTo>
                    <a:pt x="266" y="308"/>
                  </a:lnTo>
                  <a:lnTo>
                    <a:pt x="276" y="318"/>
                  </a:lnTo>
                  <a:lnTo>
                    <a:pt x="276" y="318"/>
                  </a:lnTo>
                  <a:lnTo>
                    <a:pt x="282" y="322"/>
                  </a:lnTo>
                  <a:lnTo>
                    <a:pt x="288" y="322"/>
                  </a:lnTo>
                  <a:lnTo>
                    <a:pt x="296" y="322"/>
                  </a:lnTo>
                  <a:lnTo>
                    <a:pt x="302" y="318"/>
                  </a:lnTo>
                  <a:lnTo>
                    <a:pt x="318" y="300"/>
                  </a:lnTo>
                  <a:lnTo>
                    <a:pt x="318" y="300"/>
                  </a:lnTo>
                  <a:lnTo>
                    <a:pt x="322" y="294"/>
                  </a:lnTo>
                  <a:lnTo>
                    <a:pt x="324" y="288"/>
                  </a:lnTo>
                  <a:lnTo>
                    <a:pt x="322" y="280"/>
                  </a:lnTo>
                  <a:lnTo>
                    <a:pt x="318" y="274"/>
                  </a:lnTo>
                  <a:lnTo>
                    <a:pt x="310" y="266"/>
                  </a:lnTo>
                  <a:lnTo>
                    <a:pt x="310" y="266"/>
                  </a:lnTo>
                  <a:lnTo>
                    <a:pt x="306" y="260"/>
                  </a:lnTo>
                  <a:lnTo>
                    <a:pt x="302" y="252"/>
                  </a:lnTo>
                  <a:lnTo>
                    <a:pt x="302" y="246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8" y="232"/>
                  </a:lnTo>
                  <a:lnTo>
                    <a:pt x="316" y="222"/>
                  </a:lnTo>
                  <a:lnTo>
                    <a:pt x="324" y="214"/>
                  </a:lnTo>
                  <a:lnTo>
                    <a:pt x="328" y="212"/>
                  </a:lnTo>
                  <a:lnTo>
                    <a:pt x="332" y="210"/>
                  </a:lnTo>
                  <a:lnTo>
                    <a:pt x="344" y="21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468126D5-8453-4DA4-ACEB-9589AC973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475" y="1647825"/>
              <a:ext cx="222250" cy="225425"/>
            </a:xfrm>
            <a:custGeom>
              <a:avLst/>
              <a:gdLst>
                <a:gd name="T0" fmla="*/ 140 w 140"/>
                <a:gd name="T1" fmla="*/ 70 h 142"/>
                <a:gd name="T2" fmla="*/ 140 w 140"/>
                <a:gd name="T3" fmla="*/ 70 h 142"/>
                <a:gd name="T4" fmla="*/ 138 w 140"/>
                <a:gd name="T5" fmla="*/ 84 h 142"/>
                <a:gd name="T6" fmla="*/ 134 w 140"/>
                <a:gd name="T7" fmla="*/ 98 h 142"/>
                <a:gd name="T8" fmla="*/ 128 w 140"/>
                <a:gd name="T9" fmla="*/ 110 h 142"/>
                <a:gd name="T10" fmla="*/ 120 w 140"/>
                <a:gd name="T11" fmla="*/ 120 h 142"/>
                <a:gd name="T12" fmla="*/ 110 w 140"/>
                <a:gd name="T13" fmla="*/ 130 h 142"/>
                <a:gd name="T14" fmla="*/ 98 w 140"/>
                <a:gd name="T15" fmla="*/ 136 h 142"/>
                <a:gd name="T16" fmla="*/ 84 w 140"/>
                <a:gd name="T17" fmla="*/ 140 h 142"/>
                <a:gd name="T18" fmla="*/ 70 w 140"/>
                <a:gd name="T19" fmla="*/ 142 h 142"/>
                <a:gd name="T20" fmla="*/ 70 w 140"/>
                <a:gd name="T21" fmla="*/ 142 h 142"/>
                <a:gd name="T22" fmla="*/ 56 w 140"/>
                <a:gd name="T23" fmla="*/ 140 h 142"/>
                <a:gd name="T24" fmla="*/ 42 w 140"/>
                <a:gd name="T25" fmla="*/ 136 h 142"/>
                <a:gd name="T26" fmla="*/ 30 w 140"/>
                <a:gd name="T27" fmla="*/ 130 h 142"/>
                <a:gd name="T28" fmla="*/ 20 w 140"/>
                <a:gd name="T29" fmla="*/ 120 h 142"/>
                <a:gd name="T30" fmla="*/ 12 w 140"/>
                <a:gd name="T31" fmla="*/ 110 h 142"/>
                <a:gd name="T32" fmla="*/ 4 w 140"/>
                <a:gd name="T33" fmla="*/ 98 h 142"/>
                <a:gd name="T34" fmla="*/ 0 w 140"/>
                <a:gd name="T35" fmla="*/ 84 h 142"/>
                <a:gd name="T36" fmla="*/ 0 w 140"/>
                <a:gd name="T37" fmla="*/ 70 h 142"/>
                <a:gd name="T38" fmla="*/ 0 w 140"/>
                <a:gd name="T39" fmla="*/ 70 h 142"/>
                <a:gd name="T40" fmla="*/ 0 w 140"/>
                <a:gd name="T41" fmla="*/ 56 h 142"/>
                <a:gd name="T42" fmla="*/ 4 w 140"/>
                <a:gd name="T43" fmla="*/ 44 h 142"/>
                <a:gd name="T44" fmla="*/ 12 w 140"/>
                <a:gd name="T45" fmla="*/ 32 h 142"/>
                <a:gd name="T46" fmla="*/ 20 w 140"/>
                <a:gd name="T47" fmla="*/ 20 h 142"/>
                <a:gd name="T48" fmla="*/ 30 w 140"/>
                <a:gd name="T49" fmla="*/ 12 h 142"/>
                <a:gd name="T50" fmla="*/ 42 w 140"/>
                <a:gd name="T51" fmla="*/ 6 h 142"/>
                <a:gd name="T52" fmla="*/ 56 w 140"/>
                <a:gd name="T53" fmla="*/ 2 h 142"/>
                <a:gd name="T54" fmla="*/ 70 w 140"/>
                <a:gd name="T55" fmla="*/ 0 h 142"/>
                <a:gd name="T56" fmla="*/ 70 w 140"/>
                <a:gd name="T57" fmla="*/ 0 h 142"/>
                <a:gd name="T58" fmla="*/ 84 w 140"/>
                <a:gd name="T59" fmla="*/ 2 h 142"/>
                <a:gd name="T60" fmla="*/ 98 w 140"/>
                <a:gd name="T61" fmla="*/ 6 h 142"/>
                <a:gd name="T62" fmla="*/ 110 w 140"/>
                <a:gd name="T63" fmla="*/ 12 h 142"/>
                <a:gd name="T64" fmla="*/ 120 w 140"/>
                <a:gd name="T65" fmla="*/ 20 h 142"/>
                <a:gd name="T66" fmla="*/ 128 w 140"/>
                <a:gd name="T67" fmla="*/ 32 h 142"/>
                <a:gd name="T68" fmla="*/ 134 w 140"/>
                <a:gd name="T69" fmla="*/ 44 h 142"/>
                <a:gd name="T70" fmla="*/ 138 w 140"/>
                <a:gd name="T71" fmla="*/ 56 h 142"/>
                <a:gd name="T72" fmla="*/ 140 w 140"/>
                <a:gd name="T73" fmla="*/ 70 h 142"/>
                <a:gd name="T74" fmla="*/ 140 w 140"/>
                <a:gd name="T75" fmla="*/ 7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42">
                  <a:moveTo>
                    <a:pt x="140" y="70"/>
                  </a:moveTo>
                  <a:lnTo>
                    <a:pt x="140" y="70"/>
                  </a:lnTo>
                  <a:lnTo>
                    <a:pt x="138" y="84"/>
                  </a:lnTo>
                  <a:lnTo>
                    <a:pt x="134" y="98"/>
                  </a:lnTo>
                  <a:lnTo>
                    <a:pt x="128" y="110"/>
                  </a:lnTo>
                  <a:lnTo>
                    <a:pt x="120" y="120"/>
                  </a:lnTo>
                  <a:lnTo>
                    <a:pt x="110" y="130"/>
                  </a:lnTo>
                  <a:lnTo>
                    <a:pt x="98" y="136"/>
                  </a:lnTo>
                  <a:lnTo>
                    <a:pt x="84" y="14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56" y="140"/>
                  </a:lnTo>
                  <a:lnTo>
                    <a:pt x="42" y="136"/>
                  </a:lnTo>
                  <a:lnTo>
                    <a:pt x="30" y="130"/>
                  </a:lnTo>
                  <a:lnTo>
                    <a:pt x="20" y="120"/>
                  </a:lnTo>
                  <a:lnTo>
                    <a:pt x="12" y="110"/>
                  </a:lnTo>
                  <a:lnTo>
                    <a:pt x="4" y="98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4" y="44"/>
                  </a:lnTo>
                  <a:lnTo>
                    <a:pt x="12" y="32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4" y="2"/>
                  </a:lnTo>
                  <a:lnTo>
                    <a:pt x="98" y="6"/>
                  </a:lnTo>
                  <a:lnTo>
                    <a:pt x="110" y="12"/>
                  </a:lnTo>
                  <a:lnTo>
                    <a:pt x="120" y="20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8" y="56"/>
                  </a:lnTo>
                  <a:lnTo>
                    <a:pt x="140" y="70"/>
                  </a:lnTo>
                  <a:lnTo>
                    <a:pt x="140" y="7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C61E4EF2-2355-4EF1-9739-13E7DAC7A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25" y="1174750"/>
              <a:ext cx="301625" cy="304800"/>
            </a:xfrm>
            <a:custGeom>
              <a:avLst/>
              <a:gdLst>
                <a:gd name="T0" fmla="*/ 184 w 190"/>
                <a:gd name="T1" fmla="*/ 112 h 192"/>
                <a:gd name="T2" fmla="*/ 190 w 190"/>
                <a:gd name="T3" fmla="*/ 102 h 192"/>
                <a:gd name="T4" fmla="*/ 190 w 190"/>
                <a:gd name="T5" fmla="*/ 86 h 192"/>
                <a:gd name="T6" fmla="*/ 182 w 190"/>
                <a:gd name="T7" fmla="*/ 80 h 192"/>
                <a:gd name="T8" fmla="*/ 168 w 190"/>
                <a:gd name="T9" fmla="*/ 78 h 192"/>
                <a:gd name="T10" fmla="*/ 162 w 190"/>
                <a:gd name="T11" fmla="*/ 72 h 192"/>
                <a:gd name="T12" fmla="*/ 162 w 190"/>
                <a:gd name="T13" fmla="*/ 52 h 192"/>
                <a:gd name="T14" fmla="*/ 170 w 190"/>
                <a:gd name="T15" fmla="*/ 44 h 192"/>
                <a:gd name="T16" fmla="*/ 168 w 190"/>
                <a:gd name="T17" fmla="*/ 34 h 192"/>
                <a:gd name="T18" fmla="*/ 156 w 190"/>
                <a:gd name="T19" fmla="*/ 22 h 192"/>
                <a:gd name="T20" fmla="*/ 144 w 190"/>
                <a:gd name="T21" fmla="*/ 24 h 192"/>
                <a:gd name="T22" fmla="*/ 134 w 190"/>
                <a:gd name="T23" fmla="*/ 32 h 192"/>
                <a:gd name="T24" fmla="*/ 126 w 190"/>
                <a:gd name="T25" fmla="*/ 32 h 192"/>
                <a:gd name="T26" fmla="*/ 112 w 190"/>
                <a:gd name="T27" fmla="*/ 16 h 192"/>
                <a:gd name="T28" fmla="*/ 110 w 190"/>
                <a:gd name="T29" fmla="*/ 6 h 192"/>
                <a:gd name="T30" fmla="*/ 102 w 190"/>
                <a:gd name="T31" fmla="*/ 0 h 192"/>
                <a:gd name="T32" fmla="*/ 86 w 190"/>
                <a:gd name="T33" fmla="*/ 2 h 192"/>
                <a:gd name="T34" fmla="*/ 80 w 190"/>
                <a:gd name="T35" fmla="*/ 10 h 192"/>
                <a:gd name="T36" fmla="*/ 78 w 190"/>
                <a:gd name="T37" fmla="*/ 24 h 192"/>
                <a:gd name="T38" fmla="*/ 72 w 190"/>
                <a:gd name="T39" fmla="*/ 28 h 192"/>
                <a:gd name="T40" fmla="*/ 50 w 190"/>
                <a:gd name="T41" fmla="*/ 28 h 192"/>
                <a:gd name="T42" fmla="*/ 42 w 190"/>
                <a:gd name="T43" fmla="*/ 22 h 192"/>
                <a:gd name="T44" fmla="*/ 32 w 190"/>
                <a:gd name="T45" fmla="*/ 24 h 192"/>
                <a:gd name="T46" fmla="*/ 22 w 190"/>
                <a:gd name="T47" fmla="*/ 36 h 192"/>
                <a:gd name="T48" fmla="*/ 24 w 190"/>
                <a:gd name="T49" fmla="*/ 46 h 192"/>
                <a:gd name="T50" fmla="*/ 32 w 190"/>
                <a:gd name="T51" fmla="*/ 58 h 192"/>
                <a:gd name="T52" fmla="*/ 32 w 190"/>
                <a:gd name="T53" fmla="*/ 66 h 192"/>
                <a:gd name="T54" fmla="*/ 16 w 190"/>
                <a:gd name="T55" fmla="*/ 80 h 192"/>
                <a:gd name="T56" fmla="*/ 6 w 190"/>
                <a:gd name="T57" fmla="*/ 80 h 192"/>
                <a:gd name="T58" fmla="*/ 0 w 190"/>
                <a:gd name="T59" fmla="*/ 90 h 192"/>
                <a:gd name="T60" fmla="*/ 0 w 190"/>
                <a:gd name="T61" fmla="*/ 106 h 192"/>
                <a:gd name="T62" fmla="*/ 10 w 190"/>
                <a:gd name="T63" fmla="*/ 112 h 192"/>
                <a:gd name="T64" fmla="*/ 24 w 190"/>
                <a:gd name="T65" fmla="*/ 114 h 192"/>
                <a:gd name="T66" fmla="*/ 28 w 190"/>
                <a:gd name="T67" fmla="*/ 120 h 192"/>
                <a:gd name="T68" fmla="*/ 28 w 190"/>
                <a:gd name="T69" fmla="*/ 140 h 192"/>
                <a:gd name="T70" fmla="*/ 22 w 190"/>
                <a:gd name="T71" fmla="*/ 148 h 192"/>
                <a:gd name="T72" fmla="*/ 24 w 190"/>
                <a:gd name="T73" fmla="*/ 158 h 192"/>
                <a:gd name="T74" fmla="*/ 36 w 190"/>
                <a:gd name="T75" fmla="*/ 170 h 192"/>
                <a:gd name="T76" fmla="*/ 46 w 190"/>
                <a:gd name="T77" fmla="*/ 168 h 192"/>
                <a:gd name="T78" fmla="*/ 58 w 190"/>
                <a:gd name="T79" fmla="*/ 160 h 192"/>
                <a:gd name="T80" fmla="*/ 64 w 190"/>
                <a:gd name="T81" fmla="*/ 160 h 192"/>
                <a:gd name="T82" fmla="*/ 80 w 190"/>
                <a:gd name="T83" fmla="*/ 176 h 192"/>
                <a:gd name="T84" fmla="*/ 80 w 190"/>
                <a:gd name="T85" fmla="*/ 186 h 192"/>
                <a:gd name="T86" fmla="*/ 90 w 190"/>
                <a:gd name="T87" fmla="*/ 192 h 192"/>
                <a:gd name="T88" fmla="*/ 106 w 190"/>
                <a:gd name="T89" fmla="*/ 190 h 192"/>
                <a:gd name="T90" fmla="*/ 112 w 190"/>
                <a:gd name="T91" fmla="*/ 182 h 192"/>
                <a:gd name="T92" fmla="*/ 114 w 190"/>
                <a:gd name="T93" fmla="*/ 168 h 192"/>
                <a:gd name="T94" fmla="*/ 120 w 190"/>
                <a:gd name="T95" fmla="*/ 164 h 192"/>
                <a:gd name="T96" fmla="*/ 140 w 190"/>
                <a:gd name="T97" fmla="*/ 164 h 192"/>
                <a:gd name="T98" fmla="*/ 148 w 190"/>
                <a:gd name="T99" fmla="*/ 170 h 192"/>
                <a:gd name="T100" fmla="*/ 158 w 190"/>
                <a:gd name="T101" fmla="*/ 168 h 192"/>
                <a:gd name="T102" fmla="*/ 170 w 190"/>
                <a:gd name="T103" fmla="*/ 156 h 192"/>
                <a:gd name="T104" fmla="*/ 168 w 190"/>
                <a:gd name="T105" fmla="*/ 146 h 192"/>
                <a:gd name="T106" fmla="*/ 160 w 190"/>
                <a:gd name="T107" fmla="*/ 134 h 192"/>
                <a:gd name="T108" fmla="*/ 160 w 190"/>
                <a:gd name="T109" fmla="*/ 126 h 192"/>
                <a:gd name="T110" fmla="*/ 174 w 190"/>
                <a:gd name="T111" fmla="*/ 11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0" h="192">
                  <a:moveTo>
                    <a:pt x="182" y="112"/>
                  </a:moveTo>
                  <a:lnTo>
                    <a:pt x="182" y="112"/>
                  </a:lnTo>
                  <a:lnTo>
                    <a:pt x="184" y="112"/>
                  </a:lnTo>
                  <a:lnTo>
                    <a:pt x="188" y="110"/>
                  </a:lnTo>
                  <a:lnTo>
                    <a:pt x="190" y="106"/>
                  </a:lnTo>
                  <a:lnTo>
                    <a:pt x="190" y="102"/>
                  </a:lnTo>
                  <a:lnTo>
                    <a:pt x="190" y="90"/>
                  </a:lnTo>
                  <a:lnTo>
                    <a:pt x="190" y="90"/>
                  </a:lnTo>
                  <a:lnTo>
                    <a:pt x="190" y="86"/>
                  </a:lnTo>
                  <a:lnTo>
                    <a:pt x="188" y="82"/>
                  </a:lnTo>
                  <a:lnTo>
                    <a:pt x="184" y="80"/>
                  </a:lnTo>
                  <a:lnTo>
                    <a:pt x="182" y="80"/>
                  </a:lnTo>
                  <a:lnTo>
                    <a:pt x="174" y="80"/>
                  </a:lnTo>
                  <a:lnTo>
                    <a:pt x="174" y="80"/>
                  </a:lnTo>
                  <a:lnTo>
                    <a:pt x="168" y="78"/>
                  </a:lnTo>
                  <a:lnTo>
                    <a:pt x="164" y="76"/>
                  </a:lnTo>
                  <a:lnTo>
                    <a:pt x="162" y="72"/>
                  </a:lnTo>
                  <a:lnTo>
                    <a:pt x="162" y="72"/>
                  </a:lnTo>
                  <a:lnTo>
                    <a:pt x="160" y="62"/>
                  </a:lnTo>
                  <a:lnTo>
                    <a:pt x="160" y="56"/>
                  </a:lnTo>
                  <a:lnTo>
                    <a:pt x="162" y="52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70" y="44"/>
                  </a:lnTo>
                  <a:lnTo>
                    <a:pt x="170" y="40"/>
                  </a:lnTo>
                  <a:lnTo>
                    <a:pt x="170" y="36"/>
                  </a:lnTo>
                  <a:lnTo>
                    <a:pt x="168" y="34"/>
                  </a:lnTo>
                  <a:lnTo>
                    <a:pt x="158" y="24"/>
                  </a:lnTo>
                  <a:lnTo>
                    <a:pt x="158" y="24"/>
                  </a:lnTo>
                  <a:lnTo>
                    <a:pt x="156" y="22"/>
                  </a:lnTo>
                  <a:lnTo>
                    <a:pt x="152" y="22"/>
                  </a:lnTo>
                  <a:lnTo>
                    <a:pt x="148" y="22"/>
                  </a:lnTo>
                  <a:lnTo>
                    <a:pt x="144" y="24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34" y="32"/>
                  </a:lnTo>
                  <a:lnTo>
                    <a:pt x="130" y="32"/>
                  </a:lnTo>
                  <a:lnTo>
                    <a:pt x="126" y="32"/>
                  </a:lnTo>
                  <a:lnTo>
                    <a:pt x="126" y="32"/>
                  </a:lnTo>
                  <a:lnTo>
                    <a:pt x="118" y="26"/>
                  </a:lnTo>
                  <a:lnTo>
                    <a:pt x="114" y="22"/>
                  </a:lnTo>
                  <a:lnTo>
                    <a:pt x="112" y="16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6" y="2"/>
                  </a:lnTo>
                  <a:lnTo>
                    <a:pt x="102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4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0" y="28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2" y="44"/>
                  </a:lnTo>
                  <a:lnTo>
                    <a:pt x="24" y="46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2" y="58"/>
                  </a:lnTo>
                  <a:lnTo>
                    <a:pt x="32" y="62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26" y="74"/>
                  </a:lnTo>
                  <a:lnTo>
                    <a:pt x="20" y="78"/>
                  </a:lnTo>
                  <a:lnTo>
                    <a:pt x="16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6" y="80"/>
                  </a:lnTo>
                  <a:lnTo>
                    <a:pt x="2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6" y="112"/>
                  </a:lnTo>
                  <a:lnTo>
                    <a:pt x="10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24" y="114"/>
                  </a:lnTo>
                  <a:lnTo>
                    <a:pt x="26" y="116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30" y="130"/>
                  </a:lnTo>
                  <a:lnTo>
                    <a:pt x="30" y="136"/>
                  </a:lnTo>
                  <a:lnTo>
                    <a:pt x="28" y="140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2" y="148"/>
                  </a:lnTo>
                  <a:lnTo>
                    <a:pt x="20" y="152"/>
                  </a:lnTo>
                  <a:lnTo>
                    <a:pt x="22" y="156"/>
                  </a:lnTo>
                  <a:lnTo>
                    <a:pt x="24" y="158"/>
                  </a:lnTo>
                  <a:lnTo>
                    <a:pt x="32" y="168"/>
                  </a:lnTo>
                  <a:lnTo>
                    <a:pt x="32" y="168"/>
                  </a:lnTo>
                  <a:lnTo>
                    <a:pt x="36" y="170"/>
                  </a:lnTo>
                  <a:lnTo>
                    <a:pt x="40" y="170"/>
                  </a:lnTo>
                  <a:lnTo>
                    <a:pt x="42" y="170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8" y="160"/>
                  </a:lnTo>
                  <a:lnTo>
                    <a:pt x="62" y="160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74" y="166"/>
                  </a:lnTo>
                  <a:lnTo>
                    <a:pt x="78" y="170"/>
                  </a:lnTo>
                  <a:lnTo>
                    <a:pt x="80" y="176"/>
                  </a:lnTo>
                  <a:lnTo>
                    <a:pt x="80" y="182"/>
                  </a:lnTo>
                  <a:lnTo>
                    <a:pt x="80" y="182"/>
                  </a:lnTo>
                  <a:lnTo>
                    <a:pt x="80" y="186"/>
                  </a:lnTo>
                  <a:lnTo>
                    <a:pt x="82" y="188"/>
                  </a:lnTo>
                  <a:lnTo>
                    <a:pt x="86" y="190"/>
                  </a:lnTo>
                  <a:lnTo>
                    <a:pt x="90" y="192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6" y="190"/>
                  </a:lnTo>
                  <a:lnTo>
                    <a:pt x="108" y="188"/>
                  </a:lnTo>
                  <a:lnTo>
                    <a:pt x="110" y="186"/>
                  </a:lnTo>
                  <a:lnTo>
                    <a:pt x="112" y="182"/>
                  </a:lnTo>
                  <a:lnTo>
                    <a:pt x="112" y="176"/>
                  </a:lnTo>
                  <a:lnTo>
                    <a:pt x="112" y="176"/>
                  </a:lnTo>
                  <a:lnTo>
                    <a:pt x="114" y="168"/>
                  </a:lnTo>
                  <a:lnTo>
                    <a:pt x="116" y="164"/>
                  </a:lnTo>
                  <a:lnTo>
                    <a:pt x="120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36" y="162"/>
                  </a:lnTo>
                  <a:lnTo>
                    <a:pt x="140" y="164"/>
                  </a:lnTo>
                  <a:lnTo>
                    <a:pt x="144" y="168"/>
                  </a:lnTo>
                  <a:lnTo>
                    <a:pt x="144" y="168"/>
                  </a:lnTo>
                  <a:lnTo>
                    <a:pt x="148" y="170"/>
                  </a:lnTo>
                  <a:lnTo>
                    <a:pt x="152" y="170"/>
                  </a:lnTo>
                  <a:lnTo>
                    <a:pt x="156" y="170"/>
                  </a:lnTo>
                  <a:lnTo>
                    <a:pt x="158" y="168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70" y="156"/>
                  </a:lnTo>
                  <a:lnTo>
                    <a:pt x="170" y="152"/>
                  </a:lnTo>
                  <a:lnTo>
                    <a:pt x="170" y="148"/>
                  </a:lnTo>
                  <a:lnTo>
                    <a:pt x="168" y="146"/>
                  </a:lnTo>
                  <a:lnTo>
                    <a:pt x="162" y="140"/>
                  </a:lnTo>
                  <a:lnTo>
                    <a:pt x="162" y="140"/>
                  </a:lnTo>
                  <a:lnTo>
                    <a:pt x="160" y="134"/>
                  </a:lnTo>
                  <a:lnTo>
                    <a:pt x="158" y="130"/>
                  </a:lnTo>
                  <a:lnTo>
                    <a:pt x="160" y="126"/>
                  </a:lnTo>
                  <a:lnTo>
                    <a:pt x="160" y="126"/>
                  </a:lnTo>
                  <a:lnTo>
                    <a:pt x="166" y="118"/>
                  </a:lnTo>
                  <a:lnTo>
                    <a:pt x="170" y="114"/>
                  </a:lnTo>
                  <a:lnTo>
                    <a:pt x="174" y="112"/>
                  </a:lnTo>
                  <a:lnTo>
                    <a:pt x="182" y="11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9">
              <a:extLst>
                <a:ext uri="{FF2B5EF4-FFF2-40B4-BE49-F238E27FC236}">
                  <a16:creationId xmlns:a16="http://schemas.microsoft.com/office/drawing/2014/main" id="{5C42A5AC-D685-441B-9AC8-9C36694D31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2750" y="1175339"/>
              <a:ext cx="263524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10">
              <a:extLst>
                <a:ext uri="{FF2B5EF4-FFF2-40B4-BE49-F238E27FC236}">
                  <a16:creationId xmlns:a16="http://schemas.microsoft.com/office/drawing/2014/main" id="{2E1D5D17-B349-406A-AC94-722842FBEC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2750" y="1461088"/>
              <a:ext cx="123826" cy="34924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11">
              <a:extLst>
                <a:ext uri="{FF2B5EF4-FFF2-40B4-BE49-F238E27FC236}">
                  <a16:creationId xmlns:a16="http://schemas.microsoft.com/office/drawing/2014/main" id="{3B1C5413-CA3C-41D4-B7DA-5C22BF123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0" y="1546225"/>
              <a:ext cx="263525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12">
              <a:extLst>
                <a:ext uri="{FF2B5EF4-FFF2-40B4-BE49-F238E27FC236}">
                  <a16:creationId xmlns:a16="http://schemas.microsoft.com/office/drawing/2014/main" id="{F16F073A-9366-41D2-98C7-230A956D6C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6576" y="1270588"/>
              <a:ext cx="139701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13">
              <a:extLst>
                <a:ext uri="{FF2B5EF4-FFF2-40B4-BE49-F238E27FC236}">
                  <a16:creationId xmlns:a16="http://schemas.microsoft.com/office/drawing/2014/main" id="{4A5BF2F8-3288-4733-A00A-087A4A0F24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6576" y="1365839"/>
              <a:ext cx="139701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14">
              <a:extLst>
                <a:ext uri="{FF2B5EF4-FFF2-40B4-BE49-F238E27FC236}">
                  <a16:creationId xmlns:a16="http://schemas.microsoft.com/office/drawing/2014/main" id="{B396B299-E917-4B68-875E-0DD1F9E43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75" y="1641475"/>
              <a:ext cx="139700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15">
              <a:extLst>
                <a:ext uri="{FF2B5EF4-FFF2-40B4-BE49-F238E27FC236}">
                  <a16:creationId xmlns:a16="http://schemas.microsoft.com/office/drawing/2014/main" id="{2B740AA1-B15A-4238-B40A-3209DBBF9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75" y="1736725"/>
              <a:ext cx="139700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16">
              <a:extLst>
                <a:ext uri="{FF2B5EF4-FFF2-40B4-BE49-F238E27FC236}">
                  <a16:creationId xmlns:a16="http://schemas.microsoft.com/office/drawing/2014/main" id="{FBA24BA9-9274-437A-BE00-29C6EE667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0" y="1831975"/>
              <a:ext cx="117475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9">
              <a:extLst>
                <a:ext uri="{FF2B5EF4-FFF2-40B4-BE49-F238E27FC236}">
                  <a16:creationId xmlns:a16="http://schemas.microsoft.com/office/drawing/2014/main" id="{B5CA077D-63DC-4947-9D8E-D7A1B6DF6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0" y="1831975"/>
              <a:ext cx="117475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0">
              <a:extLst>
                <a:ext uri="{FF2B5EF4-FFF2-40B4-BE49-F238E27FC236}">
                  <a16:creationId xmlns:a16="http://schemas.microsoft.com/office/drawing/2014/main" id="{E66BDC96-3EF6-4E41-B1D0-BAF6DB2EB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0" y="1927225"/>
              <a:ext cx="238125" cy="34925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21">
              <a:extLst>
                <a:ext uri="{FF2B5EF4-FFF2-40B4-BE49-F238E27FC236}">
                  <a16:creationId xmlns:a16="http://schemas.microsoft.com/office/drawing/2014/main" id="{84F8AF0D-97E7-4324-BF3C-2D35C970D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2000" y="1016000"/>
              <a:ext cx="82867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2">
              <a:extLst>
                <a:ext uri="{FF2B5EF4-FFF2-40B4-BE49-F238E27FC236}">
                  <a16:creationId xmlns:a16="http://schemas.microsoft.com/office/drawing/2014/main" id="{C461D134-D3C1-4458-A689-D7A1ABFEB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892175"/>
              <a:ext cx="47625" cy="47625"/>
            </a:xfrm>
            <a:prstGeom prst="rect">
              <a:avLst/>
            </a:prstGeom>
            <a:solidFill>
              <a:srgbClr val="5567AF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3">
              <a:extLst>
                <a:ext uri="{FF2B5EF4-FFF2-40B4-BE49-F238E27FC236}">
                  <a16:creationId xmlns:a16="http://schemas.microsoft.com/office/drawing/2014/main" id="{D68835B0-9005-42A1-A66E-2DECBB6AD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00" y="892175"/>
              <a:ext cx="47625" cy="47625"/>
            </a:xfrm>
            <a:prstGeom prst="rect">
              <a:avLst/>
            </a:prstGeom>
            <a:solidFill>
              <a:srgbClr val="5567AF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4">
              <a:extLst>
                <a:ext uri="{FF2B5EF4-FFF2-40B4-BE49-F238E27FC236}">
                  <a16:creationId xmlns:a16="http://schemas.microsoft.com/office/drawing/2014/main" id="{970DC699-97D7-4786-8F6A-4907D3B25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275" y="892175"/>
              <a:ext cx="47625" cy="47625"/>
            </a:xfrm>
            <a:prstGeom prst="rect">
              <a:avLst/>
            </a:prstGeom>
            <a:solidFill>
              <a:srgbClr val="5567AF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5">
              <a:extLst>
                <a:ext uri="{FF2B5EF4-FFF2-40B4-BE49-F238E27FC236}">
                  <a16:creationId xmlns:a16="http://schemas.microsoft.com/office/drawing/2014/main" id="{309205DB-30CF-470D-A736-7C23355D3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825" y="1292225"/>
              <a:ext cx="73025" cy="73025"/>
            </a:xfrm>
            <a:custGeom>
              <a:avLst/>
              <a:gdLst>
                <a:gd name="T0" fmla="*/ 46 w 46"/>
                <a:gd name="T1" fmla="*/ 22 h 46"/>
                <a:gd name="T2" fmla="*/ 46 w 46"/>
                <a:gd name="T3" fmla="*/ 22 h 46"/>
                <a:gd name="T4" fmla="*/ 44 w 46"/>
                <a:gd name="T5" fmla="*/ 32 h 46"/>
                <a:gd name="T6" fmla="*/ 38 w 46"/>
                <a:gd name="T7" fmla="*/ 38 h 46"/>
                <a:gd name="T8" fmla="*/ 32 w 46"/>
                <a:gd name="T9" fmla="*/ 44 h 46"/>
                <a:gd name="T10" fmla="*/ 22 w 46"/>
                <a:gd name="T11" fmla="*/ 46 h 46"/>
                <a:gd name="T12" fmla="*/ 22 w 46"/>
                <a:gd name="T13" fmla="*/ 46 h 46"/>
                <a:gd name="T14" fmla="*/ 14 w 46"/>
                <a:gd name="T15" fmla="*/ 44 h 46"/>
                <a:gd name="T16" fmla="*/ 6 w 46"/>
                <a:gd name="T17" fmla="*/ 38 h 46"/>
                <a:gd name="T18" fmla="*/ 2 w 46"/>
                <a:gd name="T19" fmla="*/ 32 h 46"/>
                <a:gd name="T20" fmla="*/ 0 w 46"/>
                <a:gd name="T21" fmla="*/ 22 h 46"/>
                <a:gd name="T22" fmla="*/ 0 w 46"/>
                <a:gd name="T23" fmla="*/ 22 h 46"/>
                <a:gd name="T24" fmla="*/ 2 w 46"/>
                <a:gd name="T25" fmla="*/ 14 h 46"/>
                <a:gd name="T26" fmla="*/ 6 w 46"/>
                <a:gd name="T27" fmla="*/ 6 h 46"/>
                <a:gd name="T28" fmla="*/ 14 w 46"/>
                <a:gd name="T29" fmla="*/ 2 h 46"/>
                <a:gd name="T30" fmla="*/ 22 w 46"/>
                <a:gd name="T31" fmla="*/ 0 h 46"/>
                <a:gd name="T32" fmla="*/ 22 w 46"/>
                <a:gd name="T33" fmla="*/ 0 h 46"/>
                <a:gd name="T34" fmla="*/ 32 w 46"/>
                <a:gd name="T35" fmla="*/ 2 h 46"/>
                <a:gd name="T36" fmla="*/ 38 w 46"/>
                <a:gd name="T37" fmla="*/ 6 h 46"/>
                <a:gd name="T38" fmla="*/ 44 w 46"/>
                <a:gd name="T39" fmla="*/ 14 h 46"/>
                <a:gd name="T40" fmla="*/ 46 w 46"/>
                <a:gd name="T41" fmla="*/ 22 h 46"/>
                <a:gd name="T42" fmla="*/ 46 w 46"/>
                <a:gd name="T4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46" y="22"/>
                  </a:moveTo>
                  <a:lnTo>
                    <a:pt x="46" y="22"/>
                  </a:lnTo>
                  <a:lnTo>
                    <a:pt x="44" y="32"/>
                  </a:lnTo>
                  <a:lnTo>
                    <a:pt x="38" y="38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5567AF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FD61858-8049-4763-BBB5-10D1B15A12D0}"/>
              </a:ext>
            </a:extLst>
          </p:cNvPr>
          <p:cNvGrpSpPr/>
          <p:nvPr/>
        </p:nvGrpSpPr>
        <p:grpSpPr>
          <a:xfrm>
            <a:off x="782988" y="3645841"/>
            <a:ext cx="295592" cy="294677"/>
            <a:chOff x="6423025" y="2190750"/>
            <a:chExt cx="1025525" cy="1022350"/>
          </a:xfrm>
        </p:grpSpPr>
        <p:sp>
          <p:nvSpPr>
            <p:cNvPr id="73" name="Freeform 45">
              <a:extLst>
                <a:ext uri="{FF2B5EF4-FFF2-40B4-BE49-F238E27FC236}">
                  <a16:creationId xmlns:a16="http://schemas.microsoft.com/office/drawing/2014/main" id="{C9C346C3-4D3E-41D5-8195-542C2CF9A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3025" y="2190750"/>
              <a:ext cx="1025525" cy="1022350"/>
            </a:xfrm>
            <a:custGeom>
              <a:avLst/>
              <a:gdLst>
                <a:gd name="T0" fmla="*/ 646 w 646"/>
                <a:gd name="T1" fmla="*/ 322 h 644"/>
                <a:gd name="T2" fmla="*/ 638 w 646"/>
                <a:gd name="T3" fmla="*/ 386 h 644"/>
                <a:gd name="T4" fmla="*/ 620 w 646"/>
                <a:gd name="T5" fmla="*/ 448 h 644"/>
                <a:gd name="T6" fmla="*/ 590 w 646"/>
                <a:gd name="T7" fmla="*/ 502 h 644"/>
                <a:gd name="T8" fmla="*/ 550 w 646"/>
                <a:gd name="T9" fmla="*/ 550 h 644"/>
                <a:gd name="T10" fmla="*/ 504 w 646"/>
                <a:gd name="T11" fmla="*/ 590 h 644"/>
                <a:gd name="T12" fmla="*/ 448 w 646"/>
                <a:gd name="T13" fmla="*/ 618 h 644"/>
                <a:gd name="T14" fmla="*/ 388 w 646"/>
                <a:gd name="T15" fmla="*/ 638 h 644"/>
                <a:gd name="T16" fmla="*/ 322 w 646"/>
                <a:gd name="T17" fmla="*/ 644 h 644"/>
                <a:gd name="T18" fmla="*/ 290 w 646"/>
                <a:gd name="T19" fmla="*/ 642 h 644"/>
                <a:gd name="T20" fmla="*/ 226 w 646"/>
                <a:gd name="T21" fmla="*/ 630 h 644"/>
                <a:gd name="T22" fmla="*/ 170 w 646"/>
                <a:gd name="T23" fmla="*/ 606 h 644"/>
                <a:gd name="T24" fmla="*/ 118 w 646"/>
                <a:gd name="T25" fmla="*/ 570 h 644"/>
                <a:gd name="T26" fmla="*/ 74 w 646"/>
                <a:gd name="T27" fmla="*/ 526 h 644"/>
                <a:gd name="T28" fmla="*/ 40 w 646"/>
                <a:gd name="T29" fmla="*/ 476 h 644"/>
                <a:gd name="T30" fmla="*/ 14 w 646"/>
                <a:gd name="T31" fmla="*/ 418 h 644"/>
                <a:gd name="T32" fmla="*/ 2 w 646"/>
                <a:gd name="T33" fmla="*/ 354 h 644"/>
                <a:gd name="T34" fmla="*/ 0 w 646"/>
                <a:gd name="T35" fmla="*/ 322 h 644"/>
                <a:gd name="T36" fmla="*/ 6 w 646"/>
                <a:gd name="T37" fmla="*/ 256 h 644"/>
                <a:gd name="T38" fmla="*/ 26 w 646"/>
                <a:gd name="T39" fmla="*/ 196 h 644"/>
                <a:gd name="T40" fmla="*/ 56 w 646"/>
                <a:gd name="T41" fmla="*/ 142 h 644"/>
                <a:gd name="T42" fmla="*/ 94 w 646"/>
                <a:gd name="T43" fmla="*/ 94 h 644"/>
                <a:gd name="T44" fmla="*/ 142 w 646"/>
                <a:gd name="T45" fmla="*/ 54 h 644"/>
                <a:gd name="T46" fmla="*/ 198 w 646"/>
                <a:gd name="T47" fmla="*/ 24 h 644"/>
                <a:gd name="T48" fmla="*/ 258 w 646"/>
                <a:gd name="T49" fmla="*/ 6 h 644"/>
                <a:gd name="T50" fmla="*/ 322 w 646"/>
                <a:gd name="T51" fmla="*/ 0 h 644"/>
                <a:gd name="T52" fmla="*/ 356 w 646"/>
                <a:gd name="T53" fmla="*/ 0 h 644"/>
                <a:gd name="T54" fmla="*/ 418 w 646"/>
                <a:gd name="T55" fmla="*/ 14 h 644"/>
                <a:gd name="T56" fmla="*/ 476 w 646"/>
                <a:gd name="T57" fmla="*/ 38 h 644"/>
                <a:gd name="T58" fmla="*/ 528 w 646"/>
                <a:gd name="T59" fmla="*/ 72 h 644"/>
                <a:gd name="T60" fmla="*/ 572 w 646"/>
                <a:gd name="T61" fmla="*/ 116 h 644"/>
                <a:gd name="T62" fmla="*/ 606 w 646"/>
                <a:gd name="T63" fmla="*/ 168 h 644"/>
                <a:gd name="T64" fmla="*/ 630 w 646"/>
                <a:gd name="T65" fmla="*/ 226 h 644"/>
                <a:gd name="T66" fmla="*/ 644 w 646"/>
                <a:gd name="T67" fmla="*/ 288 h 644"/>
                <a:gd name="T68" fmla="*/ 646 w 646"/>
                <a:gd name="T69" fmla="*/ 322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6" h="644">
                  <a:moveTo>
                    <a:pt x="646" y="322"/>
                  </a:moveTo>
                  <a:lnTo>
                    <a:pt x="646" y="322"/>
                  </a:lnTo>
                  <a:lnTo>
                    <a:pt x="644" y="354"/>
                  </a:lnTo>
                  <a:lnTo>
                    <a:pt x="638" y="386"/>
                  </a:lnTo>
                  <a:lnTo>
                    <a:pt x="630" y="418"/>
                  </a:lnTo>
                  <a:lnTo>
                    <a:pt x="620" y="448"/>
                  </a:lnTo>
                  <a:lnTo>
                    <a:pt x="606" y="476"/>
                  </a:lnTo>
                  <a:lnTo>
                    <a:pt x="590" y="502"/>
                  </a:lnTo>
                  <a:lnTo>
                    <a:pt x="572" y="526"/>
                  </a:lnTo>
                  <a:lnTo>
                    <a:pt x="550" y="550"/>
                  </a:lnTo>
                  <a:lnTo>
                    <a:pt x="528" y="570"/>
                  </a:lnTo>
                  <a:lnTo>
                    <a:pt x="504" y="590"/>
                  </a:lnTo>
                  <a:lnTo>
                    <a:pt x="476" y="606"/>
                  </a:lnTo>
                  <a:lnTo>
                    <a:pt x="448" y="618"/>
                  </a:lnTo>
                  <a:lnTo>
                    <a:pt x="418" y="630"/>
                  </a:lnTo>
                  <a:lnTo>
                    <a:pt x="388" y="638"/>
                  </a:lnTo>
                  <a:lnTo>
                    <a:pt x="356" y="642"/>
                  </a:lnTo>
                  <a:lnTo>
                    <a:pt x="322" y="644"/>
                  </a:lnTo>
                  <a:lnTo>
                    <a:pt x="322" y="644"/>
                  </a:lnTo>
                  <a:lnTo>
                    <a:pt x="290" y="642"/>
                  </a:lnTo>
                  <a:lnTo>
                    <a:pt x="258" y="638"/>
                  </a:lnTo>
                  <a:lnTo>
                    <a:pt x="226" y="630"/>
                  </a:lnTo>
                  <a:lnTo>
                    <a:pt x="198" y="618"/>
                  </a:lnTo>
                  <a:lnTo>
                    <a:pt x="170" y="606"/>
                  </a:lnTo>
                  <a:lnTo>
                    <a:pt x="142" y="590"/>
                  </a:lnTo>
                  <a:lnTo>
                    <a:pt x="118" y="570"/>
                  </a:lnTo>
                  <a:lnTo>
                    <a:pt x="94" y="550"/>
                  </a:lnTo>
                  <a:lnTo>
                    <a:pt x="74" y="526"/>
                  </a:lnTo>
                  <a:lnTo>
                    <a:pt x="56" y="502"/>
                  </a:lnTo>
                  <a:lnTo>
                    <a:pt x="40" y="476"/>
                  </a:lnTo>
                  <a:lnTo>
                    <a:pt x="26" y="448"/>
                  </a:lnTo>
                  <a:lnTo>
                    <a:pt x="14" y="418"/>
                  </a:lnTo>
                  <a:lnTo>
                    <a:pt x="6" y="386"/>
                  </a:lnTo>
                  <a:lnTo>
                    <a:pt x="2" y="354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288"/>
                  </a:lnTo>
                  <a:lnTo>
                    <a:pt x="6" y="256"/>
                  </a:lnTo>
                  <a:lnTo>
                    <a:pt x="14" y="226"/>
                  </a:lnTo>
                  <a:lnTo>
                    <a:pt x="26" y="196"/>
                  </a:lnTo>
                  <a:lnTo>
                    <a:pt x="40" y="168"/>
                  </a:lnTo>
                  <a:lnTo>
                    <a:pt x="56" y="142"/>
                  </a:lnTo>
                  <a:lnTo>
                    <a:pt x="74" y="116"/>
                  </a:lnTo>
                  <a:lnTo>
                    <a:pt x="94" y="94"/>
                  </a:lnTo>
                  <a:lnTo>
                    <a:pt x="118" y="72"/>
                  </a:lnTo>
                  <a:lnTo>
                    <a:pt x="142" y="54"/>
                  </a:lnTo>
                  <a:lnTo>
                    <a:pt x="170" y="38"/>
                  </a:lnTo>
                  <a:lnTo>
                    <a:pt x="198" y="24"/>
                  </a:lnTo>
                  <a:lnTo>
                    <a:pt x="226" y="14"/>
                  </a:lnTo>
                  <a:lnTo>
                    <a:pt x="258" y="6"/>
                  </a:lnTo>
                  <a:lnTo>
                    <a:pt x="290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56" y="0"/>
                  </a:lnTo>
                  <a:lnTo>
                    <a:pt x="388" y="6"/>
                  </a:lnTo>
                  <a:lnTo>
                    <a:pt x="418" y="14"/>
                  </a:lnTo>
                  <a:lnTo>
                    <a:pt x="448" y="24"/>
                  </a:lnTo>
                  <a:lnTo>
                    <a:pt x="476" y="38"/>
                  </a:lnTo>
                  <a:lnTo>
                    <a:pt x="504" y="54"/>
                  </a:lnTo>
                  <a:lnTo>
                    <a:pt x="528" y="72"/>
                  </a:lnTo>
                  <a:lnTo>
                    <a:pt x="550" y="94"/>
                  </a:lnTo>
                  <a:lnTo>
                    <a:pt x="572" y="116"/>
                  </a:lnTo>
                  <a:lnTo>
                    <a:pt x="590" y="142"/>
                  </a:lnTo>
                  <a:lnTo>
                    <a:pt x="606" y="168"/>
                  </a:lnTo>
                  <a:lnTo>
                    <a:pt x="620" y="196"/>
                  </a:lnTo>
                  <a:lnTo>
                    <a:pt x="630" y="226"/>
                  </a:lnTo>
                  <a:lnTo>
                    <a:pt x="638" y="256"/>
                  </a:lnTo>
                  <a:lnTo>
                    <a:pt x="644" y="288"/>
                  </a:lnTo>
                  <a:lnTo>
                    <a:pt x="646" y="322"/>
                  </a:lnTo>
                  <a:lnTo>
                    <a:pt x="646" y="322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6">
              <a:extLst>
                <a:ext uri="{FF2B5EF4-FFF2-40B4-BE49-F238E27FC236}">
                  <a16:creationId xmlns:a16="http://schemas.microsoft.com/office/drawing/2014/main" id="{10564452-6A6C-4D3F-95B3-C1CFB28C0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479675"/>
              <a:ext cx="104775" cy="101600"/>
            </a:xfrm>
            <a:custGeom>
              <a:avLst/>
              <a:gdLst>
                <a:gd name="T0" fmla="*/ 66 w 66"/>
                <a:gd name="T1" fmla="*/ 32 h 64"/>
                <a:gd name="T2" fmla="*/ 66 w 66"/>
                <a:gd name="T3" fmla="*/ 32 h 64"/>
                <a:gd name="T4" fmla="*/ 64 w 66"/>
                <a:gd name="T5" fmla="*/ 38 h 64"/>
                <a:gd name="T6" fmla="*/ 64 w 66"/>
                <a:gd name="T7" fmla="*/ 44 h 64"/>
                <a:gd name="T8" fmla="*/ 60 w 66"/>
                <a:gd name="T9" fmla="*/ 50 h 64"/>
                <a:gd name="T10" fmla="*/ 56 w 66"/>
                <a:gd name="T11" fmla="*/ 56 h 64"/>
                <a:gd name="T12" fmla="*/ 52 w 66"/>
                <a:gd name="T13" fmla="*/ 60 h 64"/>
                <a:gd name="T14" fmla="*/ 46 w 66"/>
                <a:gd name="T15" fmla="*/ 62 h 64"/>
                <a:gd name="T16" fmla="*/ 40 w 66"/>
                <a:gd name="T17" fmla="*/ 64 h 64"/>
                <a:gd name="T18" fmla="*/ 32 w 66"/>
                <a:gd name="T19" fmla="*/ 64 h 64"/>
                <a:gd name="T20" fmla="*/ 32 w 66"/>
                <a:gd name="T21" fmla="*/ 64 h 64"/>
                <a:gd name="T22" fmla="*/ 26 w 66"/>
                <a:gd name="T23" fmla="*/ 64 h 64"/>
                <a:gd name="T24" fmla="*/ 20 w 66"/>
                <a:gd name="T25" fmla="*/ 62 h 64"/>
                <a:gd name="T26" fmla="*/ 14 w 66"/>
                <a:gd name="T27" fmla="*/ 60 h 64"/>
                <a:gd name="T28" fmla="*/ 10 w 66"/>
                <a:gd name="T29" fmla="*/ 56 h 64"/>
                <a:gd name="T30" fmla="*/ 6 w 66"/>
                <a:gd name="T31" fmla="*/ 50 h 64"/>
                <a:gd name="T32" fmla="*/ 2 w 66"/>
                <a:gd name="T33" fmla="*/ 44 h 64"/>
                <a:gd name="T34" fmla="*/ 0 w 66"/>
                <a:gd name="T35" fmla="*/ 38 h 64"/>
                <a:gd name="T36" fmla="*/ 0 w 66"/>
                <a:gd name="T37" fmla="*/ 32 h 64"/>
                <a:gd name="T38" fmla="*/ 0 w 66"/>
                <a:gd name="T39" fmla="*/ 32 h 64"/>
                <a:gd name="T40" fmla="*/ 0 w 66"/>
                <a:gd name="T41" fmla="*/ 26 h 64"/>
                <a:gd name="T42" fmla="*/ 2 w 66"/>
                <a:gd name="T43" fmla="*/ 20 h 64"/>
                <a:gd name="T44" fmla="*/ 6 w 66"/>
                <a:gd name="T45" fmla="*/ 14 h 64"/>
                <a:gd name="T46" fmla="*/ 10 w 66"/>
                <a:gd name="T47" fmla="*/ 10 h 64"/>
                <a:gd name="T48" fmla="*/ 14 w 66"/>
                <a:gd name="T49" fmla="*/ 6 h 64"/>
                <a:gd name="T50" fmla="*/ 20 w 66"/>
                <a:gd name="T51" fmla="*/ 2 h 64"/>
                <a:gd name="T52" fmla="*/ 26 w 66"/>
                <a:gd name="T53" fmla="*/ 0 h 64"/>
                <a:gd name="T54" fmla="*/ 32 w 66"/>
                <a:gd name="T55" fmla="*/ 0 h 64"/>
                <a:gd name="T56" fmla="*/ 32 w 66"/>
                <a:gd name="T57" fmla="*/ 0 h 64"/>
                <a:gd name="T58" fmla="*/ 40 w 66"/>
                <a:gd name="T59" fmla="*/ 0 h 64"/>
                <a:gd name="T60" fmla="*/ 46 w 66"/>
                <a:gd name="T61" fmla="*/ 2 h 64"/>
                <a:gd name="T62" fmla="*/ 52 w 66"/>
                <a:gd name="T63" fmla="*/ 6 h 64"/>
                <a:gd name="T64" fmla="*/ 56 w 66"/>
                <a:gd name="T65" fmla="*/ 10 h 64"/>
                <a:gd name="T66" fmla="*/ 60 w 66"/>
                <a:gd name="T67" fmla="*/ 14 h 64"/>
                <a:gd name="T68" fmla="*/ 64 w 66"/>
                <a:gd name="T69" fmla="*/ 20 h 64"/>
                <a:gd name="T70" fmla="*/ 64 w 66"/>
                <a:gd name="T71" fmla="*/ 26 h 64"/>
                <a:gd name="T72" fmla="*/ 66 w 66"/>
                <a:gd name="T73" fmla="*/ 32 h 64"/>
                <a:gd name="T74" fmla="*/ 66 w 66"/>
                <a:gd name="T7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4">
                  <a:moveTo>
                    <a:pt x="66" y="32"/>
                  </a:moveTo>
                  <a:lnTo>
                    <a:pt x="66" y="32"/>
                  </a:lnTo>
                  <a:lnTo>
                    <a:pt x="64" y="38"/>
                  </a:lnTo>
                  <a:lnTo>
                    <a:pt x="64" y="44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2" y="60"/>
                  </a:lnTo>
                  <a:lnTo>
                    <a:pt x="46" y="62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60" y="14"/>
                  </a:lnTo>
                  <a:lnTo>
                    <a:pt x="64" y="20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6" y="32"/>
                  </a:lnTo>
                  <a:close/>
                </a:path>
              </a:pathLst>
            </a:custGeom>
            <a:solidFill>
              <a:srgbClr val="486AE5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7">
              <a:extLst>
                <a:ext uri="{FF2B5EF4-FFF2-40B4-BE49-F238E27FC236}">
                  <a16:creationId xmlns:a16="http://schemas.microsoft.com/office/drawing/2014/main" id="{A7B1297E-4440-46C7-9EAA-26D20FD3E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900" y="2667000"/>
              <a:ext cx="104775" cy="104775"/>
            </a:xfrm>
            <a:custGeom>
              <a:avLst/>
              <a:gdLst>
                <a:gd name="T0" fmla="*/ 66 w 66"/>
                <a:gd name="T1" fmla="*/ 34 h 66"/>
                <a:gd name="T2" fmla="*/ 66 w 66"/>
                <a:gd name="T3" fmla="*/ 34 h 66"/>
                <a:gd name="T4" fmla="*/ 64 w 66"/>
                <a:gd name="T5" fmla="*/ 40 h 66"/>
                <a:gd name="T6" fmla="*/ 62 w 66"/>
                <a:gd name="T7" fmla="*/ 46 h 66"/>
                <a:gd name="T8" fmla="*/ 60 w 66"/>
                <a:gd name="T9" fmla="*/ 52 h 66"/>
                <a:gd name="T10" fmla="*/ 56 w 66"/>
                <a:gd name="T11" fmla="*/ 56 h 66"/>
                <a:gd name="T12" fmla="*/ 50 w 66"/>
                <a:gd name="T13" fmla="*/ 60 h 66"/>
                <a:gd name="T14" fmla="*/ 46 w 66"/>
                <a:gd name="T15" fmla="*/ 64 h 66"/>
                <a:gd name="T16" fmla="*/ 40 w 66"/>
                <a:gd name="T17" fmla="*/ 66 h 66"/>
                <a:gd name="T18" fmla="*/ 32 w 66"/>
                <a:gd name="T19" fmla="*/ 66 h 66"/>
                <a:gd name="T20" fmla="*/ 32 w 66"/>
                <a:gd name="T21" fmla="*/ 66 h 66"/>
                <a:gd name="T22" fmla="*/ 26 w 66"/>
                <a:gd name="T23" fmla="*/ 66 h 66"/>
                <a:gd name="T24" fmla="*/ 20 w 66"/>
                <a:gd name="T25" fmla="*/ 64 h 66"/>
                <a:gd name="T26" fmla="*/ 14 w 66"/>
                <a:gd name="T27" fmla="*/ 60 h 66"/>
                <a:gd name="T28" fmla="*/ 10 w 66"/>
                <a:gd name="T29" fmla="*/ 56 h 66"/>
                <a:gd name="T30" fmla="*/ 6 w 66"/>
                <a:gd name="T31" fmla="*/ 52 h 66"/>
                <a:gd name="T32" fmla="*/ 2 w 66"/>
                <a:gd name="T33" fmla="*/ 46 h 66"/>
                <a:gd name="T34" fmla="*/ 0 w 66"/>
                <a:gd name="T35" fmla="*/ 40 h 66"/>
                <a:gd name="T36" fmla="*/ 0 w 66"/>
                <a:gd name="T37" fmla="*/ 34 h 66"/>
                <a:gd name="T38" fmla="*/ 0 w 66"/>
                <a:gd name="T39" fmla="*/ 34 h 66"/>
                <a:gd name="T40" fmla="*/ 0 w 66"/>
                <a:gd name="T41" fmla="*/ 26 h 66"/>
                <a:gd name="T42" fmla="*/ 2 w 66"/>
                <a:gd name="T43" fmla="*/ 20 h 66"/>
                <a:gd name="T44" fmla="*/ 6 w 66"/>
                <a:gd name="T45" fmla="*/ 16 h 66"/>
                <a:gd name="T46" fmla="*/ 10 w 66"/>
                <a:gd name="T47" fmla="*/ 10 h 66"/>
                <a:gd name="T48" fmla="*/ 14 w 66"/>
                <a:gd name="T49" fmla="*/ 6 h 66"/>
                <a:gd name="T50" fmla="*/ 20 w 66"/>
                <a:gd name="T51" fmla="*/ 4 h 66"/>
                <a:gd name="T52" fmla="*/ 26 w 66"/>
                <a:gd name="T53" fmla="*/ 2 h 66"/>
                <a:gd name="T54" fmla="*/ 32 w 66"/>
                <a:gd name="T55" fmla="*/ 0 h 66"/>
                <a:gd name="T56" fmla="*/ 32 w 66"/>
                <a:gd name="T57" fmla="*/ 0 h 66"/>
                <a:gd name="T58" fmla="*/ 40 w 66"/>
                <a:gd name="T59" fmla="*/ 2 h 66"/>
                <a:gd name="T60" fmla="*/ 46 w 66"/>
                <a:gd name="T61" fmla="*/ 4 h 66"/>
                <a:gd name="T62" fmla="*/ 50 w 66"/>
                <a:gd name="T63" fmla="*/ 6 h 66"/>
                <a:gd name="T64" fmla="*/ 56 w 66"/>
                <a:gd name="T65" fmla="*/ 10 h 66"/>
                <a:gd name="T66" fmla="*/ 60 w 66"/>
                <a:gd name="T67" fmla="*/ 16 h 66"/>
                <a:gd name="T68" fmla="*/ 62 w 66"/>
                <a:gd name="T69" fmla="*/ 20 h 66"/>
                <a:gd name="T70" fmla="*/ 64 w 66"/>
                <a:gd name="T71" fmla="*/ 26 h 66"/>
                <a:gd name="T72" fmla="*/ 66 w 66"/>
                <a:gd name="T73" fmla="*/ 34 h 66"/>
                <a:gd name="T74" fmla="*/ 66 w 66"/>
                <a:gd name="T75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6">
                  <a:moveTo>
                    <a:pt x="66" y="34"/>
                  </a:moveTo>
                  <a:lnTo>
                    <a:pt x="66" y="34"/>
                  </a:lnTo>
                  <a:lnTo>
                    <a:pt x="64" y="40"/>
                  </a:lnTo>
                  <a:lnTo>
                    <a:pt x="62" y="46"/>
                  </a:lnTo>
                  <a:lnTo>
                    <a:pt x="60" y="52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6" y="64"/>
                  </a:lnTo>
                  <a:lnTo>
                    <a:pt x="40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26" y="66"/>
                  </a:lnTo>
                  <a:lnTo>
                    <a:pt x="20" y="64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50" y="6"/>
                  </a:lnTo>
                  <a:lnTo>
                    <a:pt x="56" y="10"/>
                  </a:lnTo>
                  <a:lnTo>
                    <a:pt x="60" y="16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6" y="34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486AE5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8">
              <a:extLst>
                <a:ext uri="{FF2B5EF4-FFF2-40B4-BE49-F238E27FC236}">
                  <a16:creationId xmlns:a16="http://schemas.microsoft.com/office/drawing/2014/main" id="{4B257175-516C-4F11-8541-32404E82C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0550" y="2825750"/>
              <a:ext cx="104775" cy="104775"/>
            </a:xfrm>
            <a:custGeom>
              <a:avLst/>
              <a:gdLst>
                <a:gd name="T0" fmla="*/ 66 w 66"/>
                <a:gd name="T1" fmla="*/ 32 h 66"/>
                <a:gd name="T2" fmla="*/ 66 w 66"/>
                <a:gd name="T3" fmla="*/ 32 h 66"/>
                <a:gd name="T4" fmla="*/ 64 w 66"/>
                <a:gd name="T5" fmla="*/ 40 h 66"/>
                <a:gd name="T6" fmla="*/ 62 w 66"/>
                <a:gd name="T7" fmla="*/ 46 h 66"/>
                <a:gd name="T8" fmla="*/ 60 w 66"/>
                <a:gd name="T9" fmla="*/ 52 h 66"/>
                <a:gd name="T10" fmla="*/ 56 w 66"/>
                <a:gd name="T11" fmla="*/ 56 h 66"/>
                <a:gd name="T12" fmla="*/ 50 w 66"/>
                <a:gd name="T13" fmla="*/ 60 h 66"/>
                <a:gd name="T14" fmla="*/ 46 w 66"/>
                <a:gd name="T15" fmla="*/ 62 h 66"/>
                <a:gd name="T16" fmla="*/ 40 w 66"/>
                <a:gd name="T17" fmla="*/ 64 h 66"/>
                <a:gd name="T18" fmla="*/ 32 w 66"/>
                <a:gd name="T19" fmla="*/ 66 h 66"/>
                <a:gd name="T20" fmla="*/ 32 w 66"/>
                <a:gd name="T21" fmla="*/ 66 h 66"/>
                <a:gd name="T22" fmla="*/ 26 w 66"/>
                <a:gd name="T23" fmla="*/ 64 h 66"/>
                <a:gd name="T24" fmla="*/ 20 w 66"/>
                <a:gd name="T25" fmla="*/ 62 h 66"/>
                <a:gd name="T26" fmla="*/ 14 w 66"/>
                <a:gd name="T27" fmla="*/ 60 h 66"/>
                <a:gd name="T28" fmla="*/ 10 w 66"/>
                <a:gd name="T29" fmla="*/ 56 h 66"/>
                <a:gd name="T30" fmla="*/ 6 w 66"/>
                <a:gd name="T31" fmla="*/ 52 h 66"/>
                <a:gd name="T32" fmla="*/ 2 w 66"/>
                <a:gd name="T33" fmla="*/ 46 h 66"/>
                <a:gd name="T34" fmla="*/ 0 w 66"/>
                <a:gd name="T35" fmla="*/ 40 h 66"/>
                <a:gd name="T36" fmla="*/ 0 w 66"/>
                <a:gd name="T37" fmla="*/ 32 h 66"/>
                <a:gd name="T38" fmla="*/ 0 w 66"/>
                <a:gd name="T39" fmla="*/ 32 h 66"/>
                <a:gd name="T40" fmla="*/ 0 w 66"/>
                <a:gd name="T41" fmla="*/ 26 h 66"/>
                <a:gd name="T42" fmla="*/ 2 w 66"/>
                <a:gd name="T43" fmla="*/ 20 h 66"/>
                <a:gd name="T44" fmla="*/ 6 w 66"/>
                <a:gd name="T45" fmla="*/ 14 h 66"/>
                <a:gd name="T46" fmla="*/ 10 w 66"/>
                <a:gd name="T47" fmla="*/ 10 h 66"/>
                <a:gd name="T48" fmla="*/ 14 w 66"/>
                <a:gd name="T49" fmla="*/ 6 h 66"/>
                <a:gd name="T50" fmla="*/ 20 w 66"/>
                <a:gd name="T51" fmla="*/ 2 h 66"/>
                <a:gd name="T52" fmla="*/ 26 w 66"/>
                <a:gd name="T53" fmla="*/ 0 h 66"/>
                <a:gd name="T54" fmla="*/ 32 w 66"/>
                <a:gd name="T55" fmla="*/ 0 h 66"/>
                <a:gd name="T56" fmla="*/ 32 w 66"/>
                <a:gd name="T57" fmla="*/ 0 h 66"/>
                <a:gd name="T58" fmla="*/ 40 w 66"/>
                <a:gd name="T59" fmla="*/ 0 h 66"/>
                <a:gd name="T60" fmla="*/ 46 w 66"/>
                <a:gd name="T61" fmla="*/ 2 h 66"/>
                <a:gd name="T62" fmla="*/ 50 w 66"/>
                <a:gd name="T63" fmla="*/ 6 h 66"/>
                <a:gd name="T64" fmla="*/ 56 w 66"/>
                <a:gd name="T65" fmla="*/ 10 h 66"/>
                <a:gd name="T66" fmla="*/ 60 w 66"/>
                <a:gd name="T67" fmla="*/ 14 h 66"/>
                <a:gd name="T68" fmla="*/ 62 w 66"/>
                <a:gd name="T69" fmla="*/ 20 h 66"/>
                <a:gd name="T70" fmla="*/ 64 w 66"/>
                <a:gd name="T71" fmla="*/ 26 h 66"/>
                <a:gd name="T72" fmla="*/ 66 w 66"/>
                <a:gd name="T73" fmla="*/ 32 h 66"/>
                <a:gd name="T74" fmla="*/ 66 w 66"/>
                <a:gd name="T75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6">
                  <a:moveTo>
                    <a:pt x="66" y="32"/>
                  </a:moveTo>
                  <a:lnTo>
                    <a:pt x="66" y="32"/>
                  </a:lnTo>
                  <a:lnTo>
                    <a:pt x="64" y="40"/>
                  </a:lnTo>
                  <a:lnTo>
                    <a:pt x="62" y="46"/>
                  </a:lnTo>
                  <a:lnTo>
                    <a:pt x="60" y="52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6" y="62"/>
                  </a:lnTo>
                  <a:lnTo>
                    <a:pt x="40" y="64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56" y="10"/>
                  </a:lnTo>
                  <a:lnTo>
                    <a:pt x="60" y="14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6" y="32"/>
                  </a:lnTo>
                  <a:close/>
                </a:path>
              </a:pathLst>
            </a:custGeom>
            <a:solidFill>
              <a:srgbClr val="486AE5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9">
              <a:extLst>
                <a:ext uri="{FF2B5EF4-FFF2-40B4-BE49-F238E27FC236}">
                  <a16:creationId xmlns:a16="http://schemas.microsoft.com/office/drawing/2014/main" id="{4261692F-17F9-4985-AF13-7751A4184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050" y="2200275"/>
              <a:ext cx="139700" cy="1003300"/>
            </a:xfrm>
            <a:custGeom>
              <a:avLst/>
              <a:gdLst>
                <a:gd name="T0" fmla="*/ 66 w 88"/>
                <a:gd name="T1" fmla="*/ 0 h 632"/>
                <a:gd name="T2" fmla="*/ 66 w 88"/>
                <a:gd name="T3" fmla="*/ 0 h 632"/>
                <a:gd name="T4" fmla="*/ 70 w 88"/>
                <a:gd name="T5" fmla="*/ 18 h 632"/>
                <a:gd name="T6" fmla="*/ 76 w 88"/>
                <a:gd name="T7" fmla="*/ 64 h 632"/>
                <a:gd name="T8" fmla="*/ 84 w 88"/>
                <a:gd name="T9" fmla="*/ 136 h 632"/>
                <a:gd name="T10" fmla="*/ 86 w 88"/>
                <a:gd name="T11" fmla="*/ 178 h 632"/>
                <a:gd name="T12" fmla="*/ 88 w 88"/>
                <a:gd name="T13" fmla="*/ 224 h 632"/>
                <a:gd name="T14" fmla="*/ 88 w 88"/>
                <a:gd name="T15" fmla="*/ 272 h 632"/>
                <a:gd name="T16" fmla="*/ 84 w 88"/>
                <a:gd name="T17" fmla="*/ 324 h 632"/>
                <a:gd name="T18" fmla="*/ 80 w 88"/>
                <a:gd name="T19" fmla="*/ 376 h 632"/>
                <a:gd name="T20" fmla="*/ 72 w 88"/>
                <a:gd name="T21" fmla="*/ 430 h 632"/>
                <a:gd name="T22" fmla="*/ 60 w 88"/>
                <a:gd name="T23" fmla="*/ 482 h 632"/>
                <a:gd name="T24" fmla="*/ 44 w 88"/>
                <a:gd name="T25" fmla="*/ 534 h 632"/>
                <a:gd name="T26" fmla="*/ 36 w 88"/>
                <a:gd name="T27" fmla="*/ 560 h 632"/>
                <a:gd name="T28" fmla="*/ 24 w 88"/>
                <a:gd name="T29" fmla="*/ 584 h 632"/>
                <a:gd name="T30" fmla="*/ 12 w 88"/>
                <a:gd name="T31" fmla="*/ 608 h 632"/>
                <a:gd name="T32" fmla="*/ 0 w 88"/>
                <a:gd name="T33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632">
                  <a:moveTo>
                    <a:pt x="66" y="0"/>
                  </a:moveTo>
                  <a:lnTo>
                    <a:pt x="66" y="0"/>
                  </a:lnTo>
                  <a:lnTo>
                    <a:pt x="70" y="18"/>
                  </a:lnTo>
                  <a:lnTo>
                    <a:pt x="76" y="64"/>
                  </a:lnTo>
                  <a:lnTo>
                    <a:pt x="84" y="136"/>
                  </a:lnTo>
                  <a:lnTo>
                    <a:pt x="86" y="178"/>
                  </a:lnTo>
                  <a:lnTo>
                    <a:pt x="88" y="224"/>
                  </a:lnTo>
                  <a:lnTo>
                    <a:pt x="88" y="272"/>
                  </a:lnTo>
                  <a:lnTo>
                    <a:pt x="84" y="324"/>
                  </a:lnTo>
                  <a:lnTo>
                    <a:pt x="80" y="376"/>
                  </a:lnTo>
                  <a:lnTo>
                    <a:pt x="72" y="430"/>
                  </a:lnTo>
                  <a:lnTo>
                    <a:pt x="60" y="482"/>
                  </a:lnTo>
                  <a:lnTo>
                    <a:pt x="44" y="534"/>
                  </a:lnTo>
                  <a:lnTo>
                    <a:pt x="36" y="560"/>
                  </a:lnTo>
                  <a:lnTo>
                    <a:pt x="24" y="584"/>
                  </a:lnTo>
                  <a:lnTo>
                    <a:pt x="12" y="608"/>
                  </a:lnTo>
                  <a:lnTo>
                    <a:pt x="0" y="632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0">
              <a:extLst>
                <a:ext uri="{FF2B5EF4-FFF2-40B4-BE49-F238E27FC236}">
                  <a16:creationId xmlns:a16="http://schemas.microsoft.com/office/drawing/2014/main" id="{A5B3084E-83B0-4B57-B5FD-9CEA59427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425" y="2346325"/>
              <a:ext cx="828675" cy="422275"/>
            </a:xfrm>
            <a:custGeom>
              <a:avLst/>
              <a:gdLst>
                <a:gd name="T0" fmla="*/ 0 w 522"/>
                <a:gd name="T1" fmla="*/ 266 h 266"/>
                <a:gd name="T2" fmla="*/ 0 w 522"/>
                <a:gd name="T3" fmla="*/ 266 h 266"/>
                <a:gd name="T4" fmla="*/ 10 w 522"/>
                <a:gd name="T5" fmla="*/ 262 h 266"/>
                <a:gd name="T6" fmla="*/ 42 w 522"/>
                <a:gd name="T7" fmla="*/ 256 h 266"/>
                <a:gd name="T8" fmla="*/ 92 w 522"/>
                <a:gd name="T9" fmla="*/ 240 h 266"/>
                <a:gd name="T10" fmla="*/ 158 w 522"/>
                <a:gd name="T11" fmla="*/ 216 h 266"/>
                <a:gd name="T12" fmla="*/ 194 w 522"/>
                <a:gd name="T13" fmla="*/ 202 h 266"/>
                <a:gd name="T14" fmla="*/ 236 w 522"/>
                <a:gd name="T15" fmla="*/ 182 h 266"/>
                <a:gd name="T16" fmla="*/ 278 w 522"/>
                <a:gd name="T17" fmla="*/ 160 h 266"/>
                <a:gd name="T18" fmla="*/ 324 w 522"/>
                <a:gd name="T19" fmla="*/ 136 h 266"/>
                <a:gd name="T20" fmla="*/ 372 w 522"/>
                <a:gd name="T21" fmla="*/ 108 h 266"/>
                <a:gd name="T22" fmla="*/ 420 w 522"/>
                <a:gd name="T23" fmla="*/ 76 h 266"/>
                <a:gd name="T24" fmla="*/ 470 w 522"/>
                <a:gd name="T25" fmla="*/ 40 h 266"/>
                <a:gd name="T26" fmla="*/ 522 w 522"/>
                <a:gd name="T2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2" h="266">
                  <a:moveTo>
                    <a:pt x="0" y="266"/>
                  </a:moveTo>
                  <a:lnTo>
                    <a:pt x="0" y="266"/>
                  </a:lnTo>
                  <a:lnTo>
                    <a:pt x="10" y="262"/>
                  </a:lnTo>
                  <a:lnTo>
                    <a:pt x="42" y="256"/>
                  </a:lnTo>
                  <a:lnTo>
                    <a:pt x="92" y="240"/>
                  </a:lnTo>
                  <a:lnTo>
                    <a:pt x="158" y="216"/>
                  </a:lnTo>
                  <a:lnTo>
                    <a:pt x="194" y="202"/>
                  </a:lnTo>
                  <a:lnTo>
                    <a:pt x="236" y="182"/>
                  </a:lnTo>
                  <a:lnTo>
                    <a:pt x="278" y="160"/>
                  </a:lnTo>
                  <a:lnTo>
                    <a:pt x="324" y="136"/>
                  </a:lnTo>
                  <a:lnTo>
                    <a:pt x="372" y="108"/>
                  </a:lnTo>
                  <a:lnTo>
                    <a:pt x="420" y="76"/>
                  </a:lnTo>
                  <a:lnTo>
                    <a:pt x="470" y="40"/>
                  </a:lnTo>
                  <a:lnTo>
                    <a:pt x="522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1">
              <a:extLst>
                <a:ext uri="{FF2B5EF4-FFF2-40B4-BE49-F238E27FC236}">
                  <a16:creationId xmlns:a16="http://schemas.microsoft.com/office/drawing/2014/main" id="{F6F2C2E1-A894-4E7B-996D-54BED2701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425" y="2609850"/>
              <a:ext cx="914400" cy="371475"/>
            </a:xfrm>
            <a:custGeom>
              <a:avLst/>
              <a:gdLst>
                <a:gd name="T0" fmla="*/ 0 w 576"/>
                <a:gd name="T1" fmla="*/ 0 h 234"/>
                <a:gd name="T2" fmla="*/ 0 w 576"/>
                <a:gd name="T3" fmla="*/ 0 h 234"/>
                <a:gd name="T4" fmla="*/ 10 w 576"/>
                <a:gd name="T5" fmla="*/ 8 h 234"/>
                <a:gd name="T6" fmla="*/ 38 w 576"/>
                <a:gd name="T7" fmla="*/ 28 h 234"/>
                <a:gd name="T8" fmla="*/ 84 w 576"/>
                <a:gd name="T9" fmla="*/ 56 h 234"/>
                <a:gd name="T10" fmla="*/ 148 w 576"/>
                <a:gd name="T11" fmla="*/ 90 h 234"/>
                <a:gd name="T12" fmla="*/ 188 w 576"/>
                <a:gd name="T13" fmla="*/ 110 h 234"/>
                <a:gd name="T14" fmla="*/ 230 w 576"/>
                <a:gd name="T15" fmla="*/ 128 h 234"/>
                <a:gd name="T16" fmla="*/ 278 w 576"/>
                <a:gd name="T17" fmla="*/ 148 h 234"/>
                <a:gd name="T18" fmla="*/ 330 w 576"/>
                <a:gd name="T19" fmla="*/ 168 h 234"/>
                <a:gd name="T20" fmla="*/ 384 w 576"/>
                <a:gd name="T21" fmla="*/ 186 h 234"/>
                <a:gd name="T22" fmla="*/ 444 w 576"/>
                <a:gd name="T23" fmla="*/ 204 h 234"/>
                <a:gd name="T24" fmla="*/ 508 w 576"/>
                <a:gd name="T25" fmla="*/ 220 h 234"/>
                <a:gd name="T26" fmla="*/ 576 w 576"/>
                <a:gd name="T2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6" h="234">
                  <a:moveTo>
                    <a:pt x="0" y="0"/>
                  </a:moveTo>
                  <a:lnTo>
                    <a:pt x="0" y="0"/>
                  </a:lnTo>
                  <a:lnTo>
                    <a:pt x="10" y="8"/>
                  </a:lnTo>
                  <a:lnTo>
                    <a:pt x="38" y="28"/>
                  </a:lnTo>
                  <a:lnTo>
                    <a:pt x="84" y="56"/>
                  </a:lnTo>
                  <a:lnTo>
                    <a:pt x="148" y="90"/>
                  </a:lnTo>
                  <a:lnTo>
                    <a:pt x="188" y="110"/>
                  </a:lnTo>
                  <a:lnTo>
                    <a:pt x="230" y="128"/>
                  </a:lnTo>
                  <a:lnTo>
                    <a:pt x="278" y="148"/>
                  </a:lnTo>
                  <a:lnTo>
                    <a:pt x="330" y="168"/>
                  </a:lnTo>
                  <a:lnTo>
                    <a:pt x="384" y="186"/>
                  </a:lnTo>
                  <a:lnTo>
                    <a:pt x="444" y="204"/>
                  </a:lnTo>
                  <a:lnTo>
                    <a:pt x="508" y="220"/>
                  </a:lnTo>
                  <a:lnTo>
                    <a:pt x="576" y="234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12">
            <a:extLst>
              <a:ext uri="{FF2B5EF4-FFF2-40B4-BE49-F238E27FC236}">
                <a16:creationId xmlns:a16="http://schemas.microsoft.com/office/drawing/2014/main" id="{1F1F0021-EDB4-4213-8AA5-AFD73D6151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9721" y="1213635"/>
            <a:ext cx="364509" cy="328170"/>
            <a:chOff x="2228" y="1033"/>
            <a:chExt cx="1304" cy="1174"/>
          </a:xfrm>
        </p:grpSpPr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BA1B061A-AE74-41FF-957F-EB5B435D21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BA071232-7A24-4994-AEDB-3A84789AFA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E8429414-285C-49B8-91A5-E0F5DCFAD4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16">
              <a:extLst>
                <a:ext uri="{FF2B5EF4-FFF2-40B4-BE49-F238E27FC236}">
                  <a16:creationId xmlns:a16="http://schemas.microsoft.com/office/drawing/2014/main" id="{AC67E1B0-0B08-4CB1-9B9D-0AF103F8BB8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EB07378F-B84D-4F84-B82A-D5D5B2AD04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032FE7-1047-40FA-A644-B2D3BAB43324}"/>
              </a:ext>
            </a:extLst>
          </p:cNvPr>
          <p:cNvGrpSpPr/>
          <p:nvPr/>
        </p:nvGrpSpPr>
        <p:grpSpPr>
          <a:xfrm>
            <a:off x="4980820" y="1183271"/>
            <a:ext cx="401722" cy="324825"/>
            <a:chOff x="-2605087" y="5451475"/>
            <a:chExt cx="1443038" cy="1166813"/>
          </a:xfrm>
          <a:solidFill>
            <a:schemeClr val="bg1"/>
          </a:solidFill>
        </p:grpSpPr>
        <p:sp>
          <p:nvSpPr>
            <p:cNvPr id="87" name="Freeform 66">
              <a:extLst>
                <a:ext uri="{FF2B5EF4-FFF2-40B4-BE49-F238E27FC236}">
                  <a16:creationId xmlns:a16="http://schemas.microsoft.com/office/drawing/2014/main" id="{33B2ECFE-1358-4C7F-9653-9A8A9360D0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7">
              <a:extLst>
                <a:ext uri="{FF2B5EF4-FFF2-40B4-BE49-F238E27FC236}">
                  <a16:creationId xmlns:a16="http://schemas.microsoft.com/office/drawing/2014/main" id="{F2D5579B-D3B5-416A-B29C-2D38250383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8">
              <a:extLst>
                <a:ext uri="{FF2B5EF4-FFF2-40B4-BE49-F238E27FC236}">
                  <a16:creationId xmlns:a16="http://schemas.microsoft.com/office/drawing/2014/main" id="{582DF6B9-7A4D-49E1-AC01-457F21A460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9">
              <a:extLst>
                <a:ext uri="{FF2B5EF4-FFF2-40B4-BE49-F238E27FC236}">
                  <a16:creationId xmlns:a16="http://schemas.microsoft.com/office/drawing/2014/main" id="{29B2B85D-1B0B-4B29-A12A-FF56FC880A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0">
              <a:extLst>
                <a:ext uri="{FF2B5EF4-FFF2-40B4-BE49-F238E27FC236}">
                  <a16:creationId xmlns:a16="http://schemas.microsoft.com/office/drawing/2014/main" id="{38E86810-DC83-4D7C-9511-D026BC30EC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71">
              <a:extLst>
                <a:ext uri="{FF2B5EF4-FFF2-40B4-BE49-F238E27FC236}">
                  <a16:creationId xmlns:a16="http://schemas.microsoft.com/office/drawing/2014/main" id="{F15ED572-1BB3-4C48-B74D-B6136AE48FD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2">
              <a:extLst>
                <a:ext uri="{FF2B5EF4-FFF2-40B4-BE49-F238E27FC236}">
                  <a16:creationId xmlns:a16="http://schemas.microsoft.com/office/drawing/2014/main" id="{5D922FBE-E5FF-4B5F-98B0-CBD9AAADBC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9"/>
              <a:ext cx="384174" cy="206374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3">
              <a:extLst>
                <a:ext uri="{FF2B5EF4-FFF2-40B4-BE49-F238E27FC236}">
                  <a16:creationId xmlns:a16="http://schemas.microsoft.com/office/drawing/2014/main" id="{CB64340F-6813-43D2-9E43-3C3DD39800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4">
              <a:extLst>
                <a:ext uri="{FF2B5EF4-FFF2-40B4-BE49-F238E27FC236}">
                  <a16:creationId xmlns:a16="http://schemas.microsoft.com/office/drawing/2014/main" id="{6A62AAD0-326C-4CF9-BB31-64321F3470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5">
              <a:extLst>
                <a:ext uri="{FF2B5EF4-FFF2-40B4-BE49-F238E27FC236}">
                  <a16:creationId xmlns:a16="http://schemas.microsoft.com/office/drawing/2014/main" id="{E9E42132-E612-40D8-8663-7E4C0FCBD9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6">
              <a:extLst>
                <a:ext uri="{FF2B5EF4-FFF2-40B4-BE49-F238E27FC236}">
                  <a16:creationId xmlns:a16="http://schemas.microsoft.com/office/drawing/2014/main" id="{66CC6981-1DBF-43E8-918F-8DA9A230EE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7">
              <a:extLst>
                <a:ext uri="{FF2B5EF4-FFF2-40B4-BE49-F238E27FC236}">
                  <a16:creationId xmlns:a16="http://schemas.microsoft.com/office/drawing/2014/main" id="{DD55996D-DA6C-4518-BF37-5755C2AA12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8">
              <a:extLst>
                <a:ext uri="{FF2B5EF4-FFF2-40B4-BE49-F238E27FC236}">
                  <a16:creationId xmlns:a16="http://schemas.microsoft.com/office/drawing/2014/main" id="{84BE45DF-D3BB-4491-A8BB-9A06F8690B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0">
              <a:extLst>
                <a:ext uri="{FF2B5EF4-FFF2-40B4-BE49-F238E27FC236}">
                  <a16:creationId xmlns:a16="http://schemas.microsoft.com/office/drawing/2014/main" id="{F7A2A024-233D-41AC-A8B3-4FC1E1B065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1">
              <a:extLst>
                <a:ext uri="{FF2B5EF4-FFF2-40B4-BE49-F238E27FC236}">
                  <a16:creationId xmlns:a16="http://schemas.microsoft.com/office/drawing/2014/main" id="{956A9346-2BA7-4580-84FC-47FA9E76BE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2">
              <a:extLst>
                <a:ext uri="{FF2B5EF4-FFF2-40B4-BE49-F238E27FC236}">
                  <a16:creationId xmlns:a16="http://schemas.microsoft.com/office/drawing/2014/main" id="{8CF60BF9-2EAF-4F6C-BB01-0B42531B67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3">
              <a:extLst>
                <a:ext uri="{FF2B5EF4-FFF2-40B4-BE49-F238E27FC236}">
                  <a16:creationId xmlns:a16="http://schemas.microsoft.com/office/drawing/2014/main" id="{4D06F962-5474-434E-87A6-23A5437AE0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4">
              <a:extLst>
                <a:ext uri="{FF2B5EF4-FFF2-40B4-BE49-F238E27FC236}">
                  <a16:creationId xmlns:a16="http://schemas.microsoft.com/office/drawing/2014/main" id="{64094653-EF68-4A44-9458-0BFBF694C9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5">
              <a:extLst>
                <a:ext uri="{FF2B5EF4-FFF2-40B4-BE49-F238E27FC236}">
                  <a16:creationId xmlns:a16="http://schemas.microsoft.com/office/drawing/2014/main" id="{F653B9C4-A5D0-42ED-A02C-FB87A6C885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6">
              <a:extLst>
                <a:ext uri="{FF2B5EF4-FFF2-40B4-BE49-F238E27FC236}">
                  <a16:creationId xmlns:a16="http://schemas.microsoft.com/office/drawing/2014/main" id="{D079DBA0-E718-4474-A263-F19E2603F0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7">
              <a:extLst>
                <a:ext uri="{FF2B5EF4-FFF2-40B4-BE49-F238E27FC236}">
                  <a16:creationId xmlns:a16="http://schemas.microsoft.com/office/drawing/2014/main" id="{A2D866DE-4D31-40F7-AE25-EDBD4CDB3E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8">
              <a:extLst>
                <a:ext uri="{FF2B5EF4-FFF2-40B4-BE49-F238E27FC236}">
                  <a16:creationId xmlns:a16="http://schemas.microsoft.com/office/drawing/2014/main" id="{41C0CE22-3D28-4606-880F-F91E76D459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9">
              <a:extLst>
                <a:ext uri="{FF2B5EF4-FFF2-40B4-BE49-F238E27FC236}">
                  <a16:creationId xmlns:a16="http://schemas.microsoft.com/office/drawing/2014/main" id="{00B53BE1-4FD7-4FF0-970D-C4B01EE49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solidFill>
              <a:schemeClr val="accent5"/>
            </a:solidFill>
            <a:ln w="206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0">
              <a:extLst>
                <a:ext uri="{FF2B5EF4-FFF2-40B4-BE49-F238E27FC236}">
                  <a16:creationId xmlns:a16="http://schemas.microsoft.com/office/drawing/2014/main" id="{25620426-A1C8-4C56-95F8-3D3C34655F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1">
              <a:extLst>
                <a:ext uri="{FF2B5EF4-FFF2-40B4-BE49-F238E27FC236}">
                  <a16:creationId xmlns:a16="http://schemas.microsoft.com/office/drawing/2014/main" id="{C76D5AA4-B01D-4F5C-840F-5878CA5DFC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2">
              <a:extLst>
                <a:ext uri="{FF2B5EF4-FFF2-40B4-BE49-F238E27FC236}">
                  <a16:creationId xmlns:a16="http://schemas.microsoft.com/office/drawing/2014/main" id="{5C57F027-74B0-4337-A176-B03BBB61D2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3">
              <a:extLst>
                <a:ext uri="{FF2B5EF4-FFF2-40B4-BE49-F238E27FC236}">
                  <a16:creationId xmlns:a16="http://schemas.microsoft.com/office/drawing/2014/main" id="{ED42751A-B2DE-43BC-B76F-44851EF1F4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4">
              <a:extLst>
                <a:ext uri="{FF2B5EF4-FFF2-40B4-BE49-F238E27FC236}">
                  <a16:creationId xmlns:a16="http://schemas.microsoft.com/office/drawing/2014/main" id="{2D85AC3D-E89E-4DC0-94CF-829F3ADBB3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5">
              <a:extLst>
                <a:ext uri="{FF2B5EF4-FFF2-40B4-BE49-F238E27FC236}">
                  <a16:creationId xmlns:a16="http://schemas.microsoft.com/office/drawing/2014/main" id="{D7E548FF-2C2D-48F2-9101-2D74CF2D27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6">
              <a:extLst>
                <a:ext uri="{FF2B5EF4-FFF2-40B4-BE49-F238E27FC236}">
                  <a16:creationId xmlns:a16="http://schemas.microsoft.com/office/drawing/2014/main" id="{42501FF7-E401-4A1C-8F9A-4800DEFC8C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7">
              <a:extLst>
                <a:ext uri="{FF2B5EF4-FFF2-40B4-BE49-F238E27FC236}">
                  <a16:creationId xmlns:a16="http://schemas.microsoft.com/office/drawing/2014/main" id="{C0297B2E-E758-41AB-92EF-0B5DF17FB6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8">
              <a:extLst>
                <a:ext uri="{FF2B5EF4-FFF2-40B4-BE49-F238E27FC236}">
                  <a16:creationId xmlns:a16="http://schemas.microsoft.com/office/drawing/2014/main" id="{024A78E5-BFC7-4AA4-8FAE-623FC16B99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9">
              <a:extLst>
                <a:ext uri="{FF2B5EF4-FFF2-40B4-BE49-F238E27FC236}">
                  <a16:creationId xmlns:a16="http://schemas.microsoft.com/office/drawing/2014/main" id="{5670510E-418D-43FD-8494-E7787862F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0" name="AutoShape 7">
            <a:extLst>
              <a:ext uri="{FF2B5EF4-FFF2-40B4-BE49-F238E27FC236}">
                <a16:creationId xmlns:a16="http://schemas.microsoft.com/office/drawing/2014/main" id="{802007C4-9E38-42CE-9EEC-C6FABF123A69}"/>
              </a:ext>
            </a:extLst>
          </p:cNvPr>
          <p:cNvSpPr>
            <a:spLocks/>
          </p:cNvSpPr>
          <p:nvPr/>
        </p:nvSpPr>
        <p:spPr bwMode="auto">
          <a:xfrm>
            <a:off x="4886124" y="3548335"/>
            <a:ext cx="560326" cy="56107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57150" cap="flat" cmpd="sng">
            <a:solidFill>
              <a:schemeClr val="bg1">
                <a:alpha val="0"/>
              </a:scheme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1" name="AutoShape 7">
            <a:extLst>
              <a:ext uri="{FF2B5EF4-FFF2-40B4-BE49-F238E27FC236}">
                <a16:creationId xmlns:a16="http://schemas.microsoft.com/office/drawing/2014/main" id="{6942CF1C-40E1-4618-ADD7-8D21CEE4F2E1}"/>
              </a:ext>
            </a:extLst>
          </p:cNvPr>
          <p:cNvSpPr>
            <a:spLocks/>
          </p:cNvSpPr>
          <p:nvPr/>
        </p:nvSpPr>
        <p:spPr bwMode="auto">
          <a:xfrm>
            <a:off x="4886124" y="2283413"/>
            <a:ext cx="560326" cy="56107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 cap="flat" cmpd="sng">
            <a:solidFill>
              <a:schemeClr val="bg1">
                <a:alpha val="0"/>
              </a:scheme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123" name="Group 12">
            <a:extLst>
              <a:ext uri="{FF2B5EF4-FFF2-40B4-BE49-F238E27FC236}">
                <a16:creationId xmlns:a16="http://schemas.microsoft.com/office/drawing/2014/main" id="{827738A9-B636-4EE6-A700-E5995DAD03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81842" y="3672112"/>
            <a:ext cx="364509" cy="328170"/>
            <a:chOff x="2228" y="1033"/>
            <a:chExt cx="1304" cy="1174"/>
          </a:xfrm>
        </p:grpSpPr>
        <p:sp>
          <p:nvSpPr>
            <p:cNvPr id="124" name="Freeform 13">
              <a:extLst>
                <a:ext uri="{FF2B5EF4-FFF2-40B4-BE49-F238E27FC236}">
                  <a16:creationId xmlns:a16="http://schemas.microsoft.com/office/drawing/2014/main" id="{973B84B9-D5D0-4338-A0FC-5E2E9AB443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4">
              <a:extLst>
                <a:ext uri="{FF2B5EF4-FFF2-40B4-BE49-F238E27FC236}">
                  <a16:creationId xmlns:a16="http://schemas.microsoft.com/office/drawing/2014/main" id="{B8578BAE-717A-4238-B74B-0C3C728D9A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CE34A2AD-8D23-45E4-9D1B-3A99667AC9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16">
              <a:extLst>
                <a:ext uri="{FF2B5EF4-FFF2-40B4-BE49-F238E27FC236}">
                  <a16:creationId xmlns:a16="http://schemas.microsoft.com/office/drawing/2014/main" id="{75A8C3E2-037B-4D0E-AB95-0BDEDC1D620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7">
              <a:extLst>
                <a:ext uri="{FF2B5EF4-FFF2-40B4-BE49-F238E27FC236}">
                  <a16:creationId xmlns:a16="http://schemas.microsoft.com/office/drawing/2014/main" id="{F920CAF5-A75D-4D21-BDBC-77627B0E7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498B1C6-8F89-4805-8FB7-C95F1BC5DD7B}"/>
              </a:ext>
            </a:extLst>
          </p:cNvPr>
          <p:cNvGrpSpPr/>
          <p:nvPr/>
        </p:nvGrpSpPr>
        <p:grpSpPr>
          <a:xfrm>
            <a:off x="4963712" y="2380242"/>
            <a:ext cx="397170" cy="356718"/>
            <a:chOff x="1682750" y="815975"/>
            <a:chExt cx="1371600" cy="1231900"/>
          </a:xfrm>
        </p:grpSpPr>
        <p:sp>
          <p:nvSpPr>
            <p:cNvPr id="130" name="Freeform 5">
              <a:extLst>
                <a:ext uri="{FF2B5EF4-FFF2-40B4-BE49-F238E27FC236}">
                  <a16:creationId xmlns:a16="http://schemas.microsoft.com/office/drawing/2014/main" id="{D8E219EA-074B-4FC9-86F0-BC80E8085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0" y="815975"/>
              <a:ext cx="828675" cy="942975"/>
            </a:xfrm>
            <a:custGeom>
              <a:avLst/>
              <a:gdLst>
                <a:gd name="T0" fmla="*/ 226 w 522"/>
                <a:gd name="T1" fmla="*/ 594 h 594"/>
                <a:gd name="T2" fmla="*/ 34 w 522"/>
                <a:gd name="T3" fmla="*/ 594 h 594"/>
                <a:gd name="T4" fmla="*/ 34 w 522"/>
                <a:gd name="T5" fmla="*/ 594 h 594"/>
                <a:gd name="T6" fmla="*/ 26 w 522"/>
                <a:gd name="T7" fmla="*/ 594 h 594"/>
                <a:gd name="T8" fmla="*/ 20 w 522"/>
                <a:gd name="T9" fmla="*/ 592 h 594"/>
                <a:gd name="T10" fmla="*/ 16 w 522"/>
                <a:gd name="T11" fmla="*/ 590 h 594"/>
                <a:gd name="T12" fmla="*/ 10 w 522"/>
                <a:gd name="T13" fmla="*/ 586 h 594"/>
                <a:gd name="T14" fmla="*/ 6 w 522"/>
                <a:gd name="T15" fmla="*/ 580 h 594"/>
                <a:gd name="T16" fmla="*/ 4 w 522"/>
                <a:gd name="T17" fmla="*/ 574 h 594"/>
                <a:gd name="T18" fmla="*/ 2 w 522"/>
                <a:gd name="T19" fmla="*/ 568 h 594"/>
                <a:gd name="T20" fmla="*/ 0 w 522"/>
                <a:gd name="T21" fmla="*/ 562 h 594"/>
                <a:gd name="T22" fmla="*/ 0 w 522"/>
                <a:gd name="T23" fmla="*/ 34 h 594"/>
                <a:gd name="T24" fmla="*/ 0 w 522"/>
                <a:gd name="T25" fmla="*/ 34 h 594"/>
                <a:gd name="T26" fmla="*/ 2 w 522"/>
                <a:gd name="T27" fmla="*/ 26 h 594"/>
                <a:gd name="T28" fmla="*/ 4 w 522"/>
                <a:gd name="T29" fmla="*/ 20 h 594"/>
                <a:gd name="T30" fmla="*/ 6 w 522"/>
                <a:gd name="T31" fmla="*/ 14 h 594"/>
                <a:gd name="T32" fmla="*/ 10 w 522"/>
                <a:gd name="T33" fmla="*/ 10 h 594"/>
                <a:gd name="T34" fmla="*/ 16 w 522"/>
                <a:gd name="T35" fmla="*/ 6 h 594"/>
                <a:gd name="T36" fmla="*/ 20 w 522"/>
                <a:gd name="T37" fmla="*/ 2 h 594"/>
                <a:gd name="T38" fmla="*/ 26 w 522"/>
                <a:gd name="T39" fmla="*/ 0 h 594"/>
                <a:gd name="T40" fmla="*/ 34 w 522"/>
                <a:gd name="T41" fmla="*/ 0 h 594"/>
                <a:gd name="T42" fmla="*/ 488 w 522"/>
                <a:gd name="T43" fmla="*/ 0 h 594"/>
                <a:gd name="T44" fmla="*/ 488 w 522"/>
                <a:gd name="T45" fmla="*/ 0 h 594"/>
                <a:gd name="T46" fmla="*/ 496 w 522"/>
                <a:gd name="T47" fmla="*/ 0 h 594"/>
                <a:gd name="T48" fmla="*/ 502 w 522"/>
                <a:gd name="T49" fmla="*/ 2 h 594"/>
                <a:gd name="T50" fmla="*/ 506 w 522"/>
                <a:gd name="T51" fmla="*/ 6 h 594"/>
                <a:gd name="T52" fmla="*/ 512 w 522"/>
                <a:gd name="T53" fmla="*/ 10 h 594"/>
                <a:gd name="T54" fmla="*/ 516 w 522"/>
                <a:gd name="T55" fmla="*/ 14 h 594"/>
                <a:gd name="T56" fmla="*/ 518 w 522"/>
                <a:gd name="T57" fmla="*/ 20 h 594"/>
                <a:gd name="T58" fmla="*/ 520 w 522"/>
                <a:gd name="T59" fmla="*/ 26 h 594"/>
                <a:gd name="T60" fmla="*/ 522 w 522"/>
                <a:gd name="T61" fmla="*/ 34 h 594"/>
                <a:gd name="T62" fmla="*/ 522 w 522"/>
                <a:gd name="T63" fmla="*/ 378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2" h="594">
                  <a:moveTo>
                    <a:pt x="226" y="594"/>
                  </a:moveTo>
                  <a:lnTo>
                    <a:pt x="34" y="594"/>
                  </a:lnTo>
                  <a:lnTo>
                    <a:pt x="34" y="594"/>
                  </a:lnTo>
                  <a:lnTo>
                    <a:pt x="26" y="594"/>
                  </a:lnTo>
                  <a:lnTo>
                    <a:pt x="20" y="592"/>
                  </a:lnTo>
                  <a:lnTo>
                    <a:pt x="16" y="590"/>
                  </a:lnTo>
                  <a:lnTo>
                    <a:pt x="10" y="586"/>
                  </a:lnTo>
                  <a:lnTo>
                    <a:pt x="6" y="580"/>
                  </a:lnTo>
                  <a:lnTo>
                    <a:pt x="4" y="574"/>
                  </a:lnTo>
                  <a:lnTo>
                    <a:pt x="2" y="568"/>
                  </a:lnTo>
                  <a:lnTo>
                    <a:pt x="0" y="56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96" y="0"/>
                  </a:lnTo>
                  <a:lnTo>
                    <a:pt x="502" y="2"/>
                  </a:lnTo>
                  <a:lnTo>
                    <a:pt x="506" y="6"/>
                  </a:lnTo>
                  <a:lnTo>
                    <a:pt x="512" y="10"/>
                  </a:lnTo>
                  <a:lnTo>
                    <a:pt x="516" y="14"/>
                  </a:lnTo>
                  <a:lnTo>
                    <a:pt x="518" y="20"/>
                  </a:lnTo>
                  <a:lnTo>
                    <a:pt x="520" y="26"/>
                  </a:lnTo>
                  <a:lnTo>
                    <a:pt x="522" y="34"/>
                  </a:lnTo>
                  <a:lnTo>
                    <a:pt x="522" y="378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6">
              <a:extLst>
                <a:ext uri="{FF2B5EF4-FFF2-40B4-BE49-F238E27FC236}">
                  <a16:creationId xmlns:a16="http://schemas.microsoft.com/office/drawing/2014/main" id="{E918BB41-5E8D-4AD6-8306-E9F06B3B9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675" y="1473200"/>
              <a:ext cx="574675" cy="574675"/>
            </a:xfrm>
            <a:custGeom>
              <a:avLst/>
              <a:gdLst>
                <a:gd name="T0" fmla="*/ 358 w 362"/>
                <a:gd name="T1" fmla="*/ 206 h 362"/>
                <a:gd name="T2" fmla="*/ 362 w 362"/>
                <a:gd name="T3" fmla="*/ 168 h 362"/>
                <a:gd name="T4" fmla="*/ 344 w 362"/>
                <a:gd name="T5" fmla="*/ 150 h 362"/>
                <a:gd name="T6" fmla="*/ 318 w 362"/>
                <a:gd name="T7" fmla="*/ 146 h 362"/>
                <a:gd name="T8" fmla="*/ 308 w 362"/>
                <a:gd name="T9" fmla="*/ 126 h 362"/>
                <a:gd name="T10" fmla="*/ 310 w 362"/>
                <a:gd name="T11" fmla="*/ 96 h 362"/>
                <a:gd name="T12" fmla="*/ 324 w 362"/>
                <a:gd name="T13" fmla="*/ 74 h 362"/>
                <a:gd name="T14" fmla="*/ 302 w 362"/>
                <a:gd name="T15" fmla="*/ 44 h 362"/>
                <a:gd name="T16" fmla="*/ 276 w 362"/>
                <a:gd name="T17" fmla="*/ 44 h 362"/>
                <a:gd name="T18" fmla="*/ 254 w 362"/>
                <a:gd name="T19" fmla="*/ 60 h 362"/>
                <a:gd name="T20" fmla="*/ 232 w 362"/>
                <a:gd name="T21" fmla="*/ 54 h 362"/>
                <a:gd name="T22" fmla="*/ 212 w 362"/>
                <a:gd name="T23" fmla="*/ 30 h 362"/>
                <a:gd name="T24" fmla="*/ 206 w 362"/>
                <a:gd name="T25" fmla="*/ 4 h 362"/>
                <a:gd name="T26" fmla="*/ 170 w 362"/>
                <a:gd name="T27" fmla="*/ 0 h 362"/>
                <a:gd name="T28" fmla="*/ 152 w 362"/>
                <a:gd name="T29" fmla="*/ 18 h 362"/>
                <a:gd name="T30" fmla="*/ 148 w 362"/>
                <a:gd name="T31" fmla="*/ 44 h 362"/>
                <a:gd name="T32" fmla="*/ 128 w 362"/>
                <a:gd name="T33" fmla="*/ 54 h 362"/>
                <a:gd name="T34" fmla="*/ 96 w 362"/>
                <a:gd name="T35" fmla="*/ 52 h 362"/>
                <a:gd name="T36" fmla="*/ 74 w 362"/>
                <a:gd name="T37" fmla="*/ 38 h 362"/>
                <a:gd name="T38" fmla="*/ 44 w 362"/>
                <a:gd name="T39" fmla="*/ 60 h 362"/>
                <a:gd name="T40" fmla="*/ 44 w 362"/>
                <a:gd name="T41" fmla="*/ 86 h 362"/>
                <a:gd name="T42" fmla="*/ 60 w 362"/>
                <a:gd name="T43" fmla="*/ 108 h 362"/>
                <a:gd name="T44" fmla="*/ 54 w 362"/>
                <a:gd name="T45" fmla="*/ 130 h 362"/>
                <a:gd name="T46" fmla="*/ 32 w 362"/>
                <a:gd name="T47" fmla="*/ 150 h 362"/>
                <a:gd name="T48" fmla="*/ 6 w 362"/>
                <a:gd name="T49" fmla="*/ 156 h 362"/>
                <a:gd name="T50" fmla="*/ 0 w 362"/>
                <a:gd name="T51" fmla="*/ 192 h 362"/>
                <a:gd name="T52" fmla="*/ 18 w 362"/>
                <a:gd name="T53" fmla="*/ 210 h 362"/>
                <a:gd name="T54" fmla="*/ 46 w 362"/>
                <a:gd name="T55" fmla="*/ 216 h 362"/>
                <a:gd name="T56" fmla="*/ 56 w 362"/>
                <a:gd name="T57" fmla="*/ 234 h 362"/>
                <a:gd name="T58" fmla="*/ 54 w 362"/>
                <a:gd name="T59" fmla="*/ 266 h 362"/>
                <a:gd name="T60" fmla="*/ 40 w 362"/>
                <a:gd name="T61" fmla="*/ 288 h 362"/>
                <a:gd name="T62" fmla="*/ 62 w 362"/>
                <a:gd name="T63" fmla="*/ 318 h 362"/>
                <a:gd name="T64" fmla="*/ 88 w 362"/>
                <a:gd name="T65" fmla="*/ 318 h 362"/>
                <a:gd name="T66" fmla="*/ 110 w 362"/>
                <a:gd name="T67" fmla="*/ 302 h 362"/>
                <a:gd name="T68" fmla="*/ 130 w 362"/>
                <a:gd name="T69" fmla="*/ 308 h 362"/>
                <a:gd name="T70" fmla="*/ 152 w 362"/>
                <a:gd name="T71" fmla="*/ 332 h 362"/>
                <a:gd name="T72" fmla="*/ 156 w 362"/>
                <a:gd name="T73" fmla="*/ 356 h 362"/>
                <a:gd name="T74" fmla="*/ 194 w 362"/>
                <a:gd name="T75" fmla="*/ 362 h 362"/>
                <a:gd name="T76" fmla="*/ 212 w 362"/>
                <a:gd name="T77" fmla="*/ 344 h 362"/>
                <a:gd name="T78" fmla="*/ 216 w 362"/>
                <a:gd name="T79" fmla="*/ 318 h 362"/>
                <a:gd name="T80" fmla="*/ 236 w 362"/>
                <a:gd name="T81" fmla="*/ 306 h 362"/>
                <a:gd name="T82" fmla="*/ 266 w 362"/>
                <a:gd name="T83" fmla="*/ 308 h 362"/>
                <a:gd name="T84" fmla="*/ 288 w 362"/>
                <a:gd name="T85" fmla="*/ 322 h 362"/>
                <a:gd name="T86" fmla="*/ 318 w 362"/>
                <a:gd name="T87" fmla="*/ 300 h 362"/>
                <a:gd name="T88" fmla="*/ 318 w 362"/>
                <a:gd name="T89" fmla="*/ 274 h 362"/>
                <a:gd name="T90" fmla="*/ 302 w 362"/>
                <a:gd name="T91" fmla="*/ 252 h 362"/>
                <a:gd name="T92" fmla="*/ 308 w 362"/>
                <a:gd name="T93" fmla="*/ 232 h 362"/>
                <a:gd name="T94" fmla="*/ 332 w 362"/>
                <a:gd name="T95" fmla="*/ 21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2" h="362">
                  <a:moveTo>
                    <a:pt x="344" y="210"/>
                  </a:moveTo>
                  <a:lnTo>
                    <a:pt x="344" y="210"/>
                  </a:lnTo>
                  <a:lnTo>
                    <a:pt x="352" y="210"/>
                  </a:lnTo>
                  <a:lnTo>
                    <a:pt x="358" y="206"/>
                  </a:lnTo>
                  <a:lnTo>
                    <a:pt x="362" y="200"/>
                  </a:lnTo>
                  <a:lnTo>
                    <a:pt x="362" y="192"/>
                  </a:lnTo>
                  <a:lnTo>
                    <a:pt x="362" y="168"/>
                  </a:lnTo>
                  <a:lnTo>
                    <a:pt x="362" y="168"/>
                  </a:lnTo>
                  <a:lnTo>
                    <a:pt x="362" y="162"/>
                  </a:lnTo>
                  <a:lnTo>
                    <a:pt x="358" y="156"/>
                  </a:lnTo>
                  <a:lnTo>
                    <a:pt x="352" y="152"/>
                  </a:lnTo>
                  <a:lnTo>
                    <a:pt x="344" y="150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24" y="150"/>
                  </a:lnTo>
                  <a:lnTo>
                    <a:pt x="318" y="146"/>
                  </a:lnTo>
                  <a:lnTo>
                    <a:pt x="312" y="142"/>
                  </a:lnTo>
                  <a:lnTo>
                    <a:pt x="310" y="136"/>
                  </a:lnTo>
                  <a:lnTo>
                    <a:pt x="310" y="136"/>
                  </a:lnTo>
                  <a:lnTo>
                    <a:pt x="308" y="126"/>
                  </a:lnTo>
                  <a:lnTo>
                    <a:pt x="306" y="116"/>
                  </a:lnTo>
                  <a:lnTo>
                    <a:pt x="306" y="104"/>
                  </a:lnTo>
                  <a:lnTo>
                    <a:pt x="308" y="98"/>
                  </a:lnTo>
                  <a:lnTo>
                    <a:pt x="310" y="96"/>
                  </a:lnTo>
                  <a:lnTo>
                    <a:pt x="318" y="86"/>
                  </a:lnTo>
                  <a:lnTo>
                    <a:pt x="318" y="86"/>
                  </a:lnTo>
                  <a:lnTo>
                    <a:pt x="322" y="80"/>
                  </a:lnTo>
                  <a:lnTo>
                    <a:pt x="324" y="74"/>
                  </a:lnTo>
                  <a:lnTo>
                    <a:pt x="322" y="66"/>
                  </a:lnTo>
                  <a:lnTo>
                    <a:pt x="318" y="60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296" y="40"/>
                  </a:lnTo>
                  <a:lnTo>
                    <a:pt x="288" y="38"/>
                  </a:lnTo>
                  <a:lnTo>
                    <a:pt x="282" y="40"/>
                  </a:lnTo>
                  <a:lnTo>
                    <a:pt x="276" y="44"/>
                  </a:lnTo>
                  <a:lnTo>
                    <a:pt x="266" y="52"/>
                  </a:lnTo>
                  <a:lnTo>
                    <a:pt x="266" y="52"/>
                  </a:lnTo>
                  <a:lnTo>
                    <a:pt x="260" y="58"/>
                  </a:lnTo>
                  <a:lnTo>
                    <a:pt x="254" y="60"/>
                  </a:lnTo>
                  <a:lnTo>
                    <a:pt x="246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2" y="54"/>
                  </a:lnTo>
                  <a:lnTo>
                    <a:pt x="224" y="46"/>
                  </a:lnTo>
                  <a:lnTo>
                    <a:pt x="216" y="38"/>
                  </a:lnTo>
                  <a:lnTo>
                    <a:pt x="212" y="34"/>
                  </a:lnTo>
                  <a:lnTo>
                    <a:pt x="212" y="30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0" y="10"/>
                  </a:lnTo>
                  <a:lnTo>
                    <a:pt x="206" y="4"/>
                  </a:lnTo>
                  <a:lnTo>
                    <a:pt x="200" y="0"/>
                  </a:lnTo>
                  <a:lnTo>
                    <a:pt x="194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6" y="4"/>
                  </a:lnTo>
                  <a:lnTo>
                    <a:pt x="152" y="10"/>
                  </a:lnTo>
                  <a:lnTo>
                    <a:pt x="152" y="18"/>
                  </a:lnTo>
                  <a:lnTo>
                    <a:pt x="152" y="30"/>
                  </a:lnTo>
                  <a:lnTo>
                    <a:pt x="152" y="30"/>
                  </a:lnTo>
                  <a:lnTo>
                    <a:pt x="150" y="38"/>
                  </a:lnTo>
                  <a:lnTo>
                    <a:pt x="148" y="44"/>
                  </a:lnTo>
                  <a:lnTo>
                    <a:pt x="142" y="50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28" y="54"/>
                  </a:lnTo>
                  <a:lnTo>
                    <a:pt x="116" y="56"/>
                  </a:lnTo>
                  <a:lnTo>
                    <a:pt x="104" y="56"/>
                  </a:lnTo>
                  <a:lnTo>
                    <a:pt x="100" y="54"/>
                  </a:lnTo>
                  <a:lnTo>
                    <a:pt x="96" y="52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2" y="40"/>
                  </a:lnTo>
                  <a:lnTo>
                    <a:pt x="74" y="38"/>
                  </a:lnTo>
                  <a:lnTo>
                    <a:pt x="68" y="40"/>
                  </a:lnTo>
                  <a:lnTo>
                    <a:pt x="62" y="44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0" y="66"/>
                  </a:lnTo>
                  <a:lnTo>
                    <a:pt x="40" y="74"/>
                  </a:lnTo>
                  <a:lnTo>
                    <a:pt x="40" y="80"/>
                  </a:lnTo>
                  <a:lnTo>
                    <a:pt x="44" y="8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8" y="102"/>
                  </a:lnTo>
                  <a:lnTo>
                    <a:pt x="60" y="108"/>
                  </a:lnTo>
                  <a:lnTo>
                    <a:pt x="62" y="116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54" y="130"/>
                  </a:lnTo>
                  <a:lnTo>
                    <a:pt x="48" y="138"/>
                  </a:lnTo>
                  <a:lnTo>
                    <a:pt x="40" y="146"/>
                  </a:lnTo>
                  <a:lnTo>
                    <a:pt x="34" y="150"/>
                  </a:lnTo>
                  <a:lnTo>
                    <a:pt x="32" y="150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12" y="152"/>
                  </a:lnTo>
                  <a:lnTo>
                    <a:pt x="6" y="156"/>
                  </a:lnTo>
                  <a:lnTo>
                    <a:pt x="2" y="162"/>
                  </a:lnTo>
                  <a:lnTo>
                    <a:pt x="0" y="168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200"/>
                  </a:lnTo>
                  <a:lnTo>
                    <a:pt x="6" y="206"/>
                  </a:lnTo>
                  <a:lnTo>
                    <a:pt x="12" y="210"/>
                  </a:lnTo>
                  <a:lnTo>
                    <a:pt x="18" y="210"/>
                  </a:lnTo>
                  <a:lnTo>
                    <a:pt x="32" y="210"/>
                  </a:lnTo>
                  <a:lnTo>
                    <a:pt x="32" y="210"/>
                  </a:lnTo>
                  <a:lnTo>
                    <a:pt x="38" y="212"/>
                  </a:lnTo>
                  <a:lnTo>
                    <a:pt x="46" y="216"/>
                  </a:lnTo>
                  <a:lnTo>
                    <a:pt x="50" y="220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6" y="234"/>
                  </a:lnTo>
                  <a:lnTo>
                    <a:pt x="58" y="246"/>
                  </a:lnTo>
                  <a:lnTo>
                    <a:pt x="58" y="258"/>
                  </a:lnTo>
                  <a:lnTo>
                    <a:pt x="56" y="262"/>
                  </a:lnTo>
                  <a:lnTo>
                    <a:pt x="54" y="266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0" y="280"/>
                  </a:lnTo>
                  <a:lnTo>
                    <a:pt x="40" y="288"/>
                  </a:lnTo>
                  <a:lnTo>
                    <a:pt x="40" y="294"/>
                  </a:lnTo>
                  <a:lnTo>
                    <a:pt x="44" y="300"/>
                  </a:lnTo>
                  <a:lnTo>
                    <a:pt x="62" y="318"/>
                  </a:lnTo>
                  <a:lnTo>
                    <a:pt x="62" y="318"/>
                  </a:lnTo>
                  <a:lnTo>
                    <a:pt x="68" y="322"/>
                  </a:lnTo>
                  <a:lnTo>
                    <a:pt x="74" y="322"/>
                  </a:lnTo>
                  <a:lnTo>
                    <a:pt x="82" y="322"/>
                  </a:lnTo>
                  <a:lnTo>
                    <a:pt x="88" y="318"/>
                  </a:lnTo>
                  <a:lnTo>
                    <a:pt x="96" y="308"/>
                  </a:lnTo>
                  <a:lnTo>
                    <a:pt x="96" y="308"/>
                  </a:lnTo>
                  <a:lnTo>
                    <a:pt x="102" y="304"/>
                  </a:lnTo>
                  <a:lnTo>
                    <a:pt x="110" y="302"/>
                  </a:lnTo>
                  <a:lnTo>
                    <a:pt x="116" y="300"/>
                  </a:lnTo>
                  <a:lnTo>
                    <a:pt x="122" y="302"/>
                  </a:lnTo>
                  <a:lnTo>
                    <a:pt x="122" y="302"/>
                  </a:lnTo>
                  <a:lnTo>
                    <a:pt x="130" y="308"/>
                  </a:lnTo>
                  <a:lnTo>
                    <a:pt x="140" y="314"/>
                  </a:lnTo>
                  <a:lnTo>
                    <a:pt x="148" y="324"/>
                  </a:lnTo>
                  <a:lnTo>
                    <a:pt x="150" y="328"/>
                  </a:lnTo>
                  <a:lnTo>
                    <a:pt x="152" y="332"/>
                  </a:lnTo>
                  <a:lnTo>
                    <a:pt x="152" y="344"/>
                  </a:lnTo>
                  <a:lnTo>
                    <a:pt x="152" y="344"/>
                  </a:lnTo>
                  <a:lnTo>
                    <a:pt x="152" y="350"/>
                  </a:lnTo>
                  <a:lnTo>
                    <a:pt x="156" y="356"/>
                  </a:lnTo>
                  <a:lnTo>
                    <a:pt x="162" y="360"/>
                  </a:lnTo>
                  <a:lnTo>
                    <a:pt x="170" y="362"/>
                  </a:lnTo>
                  <a:lnTo>
                    <a:pt x="194" y="362"/>
                  </a:lnTo>
                  <a:lnTo>
                    <a:pt x="194" y="362"/>
                  </a:lnTo>
                  <a:lnTo>
                    <a:pt x="200" y="360"/>
                  </a:lnTo>
                  <a:lnTo>
                    <a:pt x="206" y="356"/>
                  </a:lnTo>
                  <a:lnTo>
                    <a:pt x="210" y="350"/>
                  </a:lnTo>
                  <a:lnTo>
                    <a:pt x="212" y="344"/>
                  </a:lnTo>
                  <a:lnTo>
                    <a:pt x="212" y="332"/>
                  </a:lnTo>
                  <a:lnTo>
                    <a:pt x="212" y="332"/>
                  </a:lnTo>
                  <a:lnTo>
                    <a:pt x="214" y="324"/>
                  </a:lnTo>
                  <a:lnTo>
                    <a:pt x="216" y="318"/>
                  </a:lnTo>
                  <a:lnTo>
                    <a:pt x="220" y="312"/>
                  </a:lnTo>
                  <a:lnTo>
                    <a:pt x="226" y="308"/>
                  </a:lnTo>
                  <a:lnTo>
                    <a:pt x="226" y="308"/>
                  </a:lnTo>
                  <a:lnTo>
                    <a:pt x="236" y="306"/>
                  </a:lnTo>
                  <a:lnTo>
                    <a:pt x="248" y="304"/>
                  </a:lnTo>
                  <a:lnTo>
                    <a:pt x="258" y="306"/>
                  </a:lnTo>
                  <a:lnTo>
                    <a:pt x="264" y="306"/>
                  </a:lnTo>
                  <a:lnTo>
                    <a:pt x="266" y="308"/>
                  </a:lnTo>
                  <a:lnTo>
                    <a:pt x="276" y="318"/>
                  </a:lnTo>
                  <a:lnTo>
                    <a:pt x="276" y="318"/>
                  </a:lnTo>
                  <a:lnTo>
                    <a:pt x="282" y="322"/>
                  </a:lnTo>
                  <a:lnTo>
                    <a:pt x="288" y="322"/>
                  </a:lnTo>
                  <a:lnTo>
                    <a:pt x="296" y="322"/>
                  </a:lnTo>
                  <a:lnTo>
                    <a:pt x="302" y="318"/>
                  </a:lnTo>
                  <a:lnTo>
                    <a:pt x="318" y="300"/>
                  </a:lnTo>
                  <a:lnTo>
                    <a:pt x="318" y="300"/>
                  </a:lnTo>
                  <a:lnTo>
                    <a:pt x="322" y="294"/>
                  </a:lnTo>
                  <a:lnTo>
                    <a:pt x="324" y="288"/>
                  </a:lnTo>
                  <a:lnTo>
                    <a:pt x="322" y="280"/>
                  </a:lnTo>
                  <a:lnTo>
                    <a:pt x="318" y="274"/>
                  </a:lnTo>
                  <a:lnTo>
                    <a:pt x="310" y="266"/>
                  </a:lnTo>
                  <a:lnTo>
                    <a:pt x="310" y="266"/>
                  </a:lnTo>
                  <a:lnTo>
                    <a:pt x="306" y="260"/>
                  </a:lnTo>
                  <a:lnTo>
                    <a:pt x="302" y="252"/>
                  </a:lnTo>
                  <a:lnTo>
                    <a:pt x="302" y="246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8" y="232"/>
                  </a:lnTo>
                  <a:lnTo>
                    <a:pt x="316" y="222"/>
                  </a:lnTo>
                  <a:lnTo>
                    <a:pt x="324" y="214"/>
                  </a:lnTo>
                  <a:lnTo>
                    <a:pt x="328" y="212"/>
                  </a:lnTo>
                  <a:lnTo>
                    <a:pt x="332" y="210"/>
                  </a:lnTo>
                  <a:lnTo>
                    <a:pt x="344" y="21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">
              <a:extLst>
                <a:ext uri="{FF2B5EF4-FFF2-40B4-BE49-F238E27FC236}">
                  <a16:creationId xmlns:a16="http://schemas.microsoft.com/office/drawing/2014/main" id="{35130216-B63B-4ED0-985C-FB2699BC1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475" y="1647825"/>
              <a:ext cx="222250" cy="225425"/>
            </a:xfrm>
            <a:custGeom>
              <a:avLst/>
              <a:gdLst>
                <a:gd name="T0" fmla="*/ 140 w 140"/>
                <a:gd name="T1" fmla="*/ 70 h 142"/>
                <a:gd name="T2" fmla="*/ 140 w 140"/>
                <a:gd name="T3" fmla="*/ 70 h 142"/>
                <a:gd name="T4" fmla="*/ 138 w 140"/>
                <a:gd name="T5" fmla="*/ 84 h 142"/>
                <a:gd name="T6" fmla="*/ 134 w 140"/>
                <a:gd name="T7" fmla="*/ 98 h 142"/>
                <a:gd name="T8" fmla="*/ 128 w 140"/>
                <a:gd name="T9" fmla="*/ 110 h 142"/>
                <a:gd name="T10" fmla="*/ 120 w 140"/>
                <a:gd name="T11" fmla="*/ 120 h 142"/>
                <a:gd name="T12" fmla="*/ 110 w 140"/>
                <a:gd name="T13" fmla="*/ 130 h 142"/>
                <a:gd name="T14" fmla="*/ 98 w 140"/>
                <a:gd name="T15" fmla="*/ 136 h 142"/>
                <a:gd name="T16" fmla="*/ 84 w 140"/>
                <a:gd name="T17" fmla="*/ 140 h 142"/>
                <a:gd name="T18" fmla="*/ 70 w 140"/>
                <a:gd name="T19" fmla="*/ 142 h 142"/>
                <a:gd name="T20" fmla="*/ 70 w 140"/>
                <a:gd name="T21" fmla="*/ 142 h 142"/>
                <a:gd name="T22" fmla="*/ 56 w 140"/>
                <a:gd name="T23" fmla="*/ 140 h 142"/>
                <a:gd name="T24" fmla="*/ 42 w 140"/>
                <a:gd name="T25" fmla="*/ 136 h 142"/>
                <a:gd name="T26" fmla="*/ 30 w 140"/>
                <a:gd name="T27" fmla="*/ 130 h 142"/>
                <a:gd name="T28" fmla="*/ 20 w 140"/>
                <a:gd name="T29" fmla="*/ 120 h 142"/>
                <a:gd name="T30" fmla="*/ 12 w 140"/>
                <a:gd name="T31" fmla="*/ 110 h 142"/>
                <a:gd name="T32" fmla="*/ 4 w 140"/>
                <a:gd name="T33" fmla="*/ 98 h 142"/>
                <a:gd name="T34" fmla="*/ 0 w 140"/>
                <a:gd name="T35" fmla="*/ 84 h 142"/>
                <a:gd name="T36" fmla="*/ 0 w 140"/>
                <a:gd name="T37" fmla="*/ 70 h 142"/>
                <a:gd name="T38" fmla="*/ 0 w 140"/>
                <a:gd name="T39" fmla="*/ 70 h 142"/>
                <a:gd name="T40" fmla="*/ 0 w 140"/>
                <a:gd name="T41" fmla="*/ 56 h 142"/>
                <a:gd name="T42" fmla="*/ 4 w 140"/>
                <a:gd name="T43" fmla="*/ 44 h 142"/>
                <a:gd name="T44" fmla="*/ 12 w 140"/>
                <a:gd name="T45" fmla="*/ 32 h 142"/>
                <a:gd name="T46" fmla="*/ 20 w 140"/>
                <a:gd name="T47" fmla="*/ 20 h 142"/>
                <a:gd name="T48" fmla="*/ 30 w 140"/>
                <a:gd name="T49" fmla="*/ 12 h 142"/>
                <a:gd name="T50" fmla="*/ 42 w 140"/>
                <a:gd name="T51" fmla="*/ 6 h 142"/>
                <a:gd name="T52" fmla="*/ 56 w 140"/>
                <a:gd name="T53" fmla="*/ 2 h 142"/>
                <a:gd name="T54" fmla="*/ 70 w 140"/>
                <a:gd name="T55" fmla="*/ 0 h 142"/>
                <a:gd name="T56" fmla="*/ 70 w 140"/>
                <a:gd name="T57" fmla="*/ 0 h 142"/>
                <a:gd name="T58" fmla="*/ 84 w 140"/>
                <a:gd name="T59" fmla="*/ 2 h 142"/>
                <a:gd name="T60" fmla="*/ 98 w 140"/>
                <a:gd name="T61" fmla="*/ 6 h 142"/>
                <a:gd name="T62" fmla="*/ 110 w 140"/>
                <a:gd name="T63" fmla="*/ 12 h 142"/>
                <a:gd name="T64" fmla="*/ 120 w 140"/>
                <a:gd name="T65" fmla="*/ 20 h 142"/>
                <a:gd name="T66" fmla="*/ 128 w 140"/>
                <a:gd name="T67" fmla="*/ 32 h 142"/>
                <a:gd name="T68" fmla="*/ 134 w 140"/>
                <a:gd name="T69" fmla="*/ 44 h 142"/>
                <a:gd name="T70" fmla="*/ 138 w 140"/>
                <a:gd name="T71" fmla="*/ 56 h 142"/>
                <a:gd name="T72" fmla="*/ 140 w 140"/>
                <a:gd name="T73" fmla="*/ 70 h 142"/>
                <a:gd name="T74" fmla="*/ 140 w 140"/>
                <a:gd name="T75" fmla="*/ 7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42">
                  <a:moveTo>
                    <a:pt x="140" y="70"/>
                  </a:moveTo>
                  <a:lnTo>
                    <a:pt x="140" y="70"/>
                  </a:lnTo>
                  <a:lnTo>
                    <a:pt x="138" y="84"/>
                  </a:lnTo>
                  <a:lnTo>
                    <a:pt x="134" y="98"/>
                  </a:lnTo>
                  <a:lnTo>
                    <a:pt x="128" y="110"/>
                  </a:lnTo>
                  <a:lnTo>
                    <a:pt x="120" y="120"/>
                  </a:lnTo>
                  <a:lnTo>
                    <a:pt x="110" y="130"/>
                  </a:lnTo>
                  <a:lnTo>
                    <a:pt x="98" y="136"/>
                  </a:lnTo>
                  <a:lnTo>
                    <a:pt x="84" y="14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56" y="140"/>
                  </a:lnTo>
                  <a:lnTo>
                    <a:pt x="42" y="136"/>
                  </a:lnTo>
                  <a:lnTo>
                    <a:pt x="30" y="130"/>
                  </a:lnTo>
                  <a:lnTo>
                    <a:pt x="20" y="120"/>
                  </a:lnTo>
                  <a:lnTo>
                    <a:pt x="12" y="110"/>
                  </a:lnTo>
                  <a:lnTo>
                    <a:pt x="4" y="98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4" y="44"/>
                  </a:lnTo>
                  <a:lnTo>
                    <a:pt x="12" y="32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4" y="2"/>
                  </a:lnTo>
                  <a:lnTo>
                    <a:pt x="98" y="6"/>
                  </a:lnTo>
                  <a:lnTo>
                    <a:pt x="110" y="12"/>
                  </a:lnTo>
                  <a:lnTo>
                    <a:pt x="120" y="20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8" y="56"/>
                  </a:lnTo>
                  <a:lnTo>
                    <a:pt x="140" y="70"/>
                  </a:lnTo>
                  <a:lnTo>
                    <a:pt x="140" y="7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8DCF1803-23DF-473F-A2CD-F976EC76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25" y="1174750"/>
              <a:ext cx="301625" cy="304800"/>
            </a:xfrm>
            <a:custGeom>
              <a:avLst/>
              <a:gdLst>
                <a:gd name="T0" fmla="*/ 184 w 190"/>
                <a:gd name="T1" fmla="*/ 112 h 192"/>
                <a:gd name="T2" fmla="*/ 190 w 190"/>
                <a:gd name="T3" fmla="*/ 102 h 192"/>
                <a:gd name="T4" fmla="*/ 190 w 190"/>
                <a:gd name="T5" fmla="*/ 86 h 192"/>
                <a:gd name="T6" fmla="*/ 182 w 190"/>
                <a:gd name="T7" fmla="*/ 80 h 192"/>
                <a:gd name="T8" fmla="*/ 168 w 190"/>
                <a:gd name="T9" fmla="*/ 78 h 192"/>
                <a:gd name="T10" fmla="*/ 162 w 190"/>
                <a:gd name="T11" fmla="*/ 72 h 192"/>
                <a:gd name="T12" fmla="*/ 162 w 190"/>
                <a:gd name="T13" fmla="*/ 52 h 192"/>
                <a:gd name="T14" fmla="*/ 170 w 190"/>
                <a:gd name="T15" fmla="*/ 44 h 192"/>
                <a:gd name="T16" fmla="*/ 168 w 190"/>
                <a:gd name="T17" fmla="*/ 34 h 192"/>
                <a:gd name="T18" fmla="*/ 156 w 190"/>
                <a:gd name="T19" fmla="*/ 22 h 192"/>
                <a:gd name="T20" fmla="*/ 144 w 190"/>
                <a:gd name="T21" fmla="*/ 24 h 192"/>
                <a:gd name="T22" fmla="*/ 134 w 190"/>
                <a:gd name="T23" fmla="*/ 32 h 192"/>
                <a:gd name="T24" fmla="*/ 126 w 190"/>
                <a:gd name="T25" fmla="*/ 32 h 192"/>
                <a:gd name="T26" fmla="*/ 112 w 190"/>
                <a:gd name="T27" fmla="*/ 16 h 192"/>
                <a:gd name="T28" fmla="*/ 110 w 190"/>
                <a:gd name="T29" fmla="*/ 6 h 192"/>
                <a:gd name="T30" fmla="*/ 102 w 190"/>
                <a:gd name="T31" fmla="*/ 0 h 192"/>
                <a:gd name="T32" fmla="*/ 86 w 190"/>
                <a:gd name="T33" fmla="*/ 2 h 192"/>
                <a:gd name="T34" fmla="*/ 80 w 190"/>
                <a:gd name="T35" fmla="*/ 10 h 192"/>
                <a:gd name="T36" fmla="*/ 78 w 190"/>
                <a:gd name="T37" fmla="*/ 24 h 192"/>
                <a:gd name="T38" fmla="*/ 72 w 190"/>
                <a:gd name="T39" fmla="*/ 28 h 192"/>
                <a:gd name="T40" fmla="*/ 50 w 190"/>
                <a:gd name="T41" fmla="*/ 28 h 192"/>
                <a:gd name="T42" fmla="*/ 42 w 190"/>
                <a:gd name="T43" fmla="*/ 22 h 192"/>
                <a:gd name="T44" fmla="*/ 32 w 190"/>
                <a:gd name="T45" fmla="*/ 24 h 192"/>
                <a:gd name="T46" fmla="*/ 22 w 190"/>
                <a:gd name="T47" fmla="*/ 36 h 192"/>
                <a:gd name="T48" fmla="*/ 24 w 190"/>
                <a:gd name="T49" fmla="*/ 46 h 192"/>
                <a:gd name="T50" fmla="*/ 32 w 190"/>
                <a:gd name="T51" fmla="*/ 58 h 192"/>
                <a:gd name="T52" fmla="*/ 32 w 190"/>
                <a:gd name="T53" fmla="*/ 66 h 192"/>
                <a:gd name="T54" fmla="*/ 16 w 190"/>
                <a:gd name="T55" fmla="*/ 80 h 192"/>
                <a:gd name="T56" fmla="*/ 6 w 190"/>
                <a:gd name="T57" fmla="*/ 80 h 192"/>
                <a:gd name="T58" fmla="*/ 0 w 190"/>
                <a:gd name="T59" fmla="*/ 90 h 192"/>
                <a:gd name="T60" fmla="*/ 0 w 190"/>
                <a:gd name="T61" fmla="*/ 106 h 192"/>
                <a:gd name="T62" fmla="*/ 10 w 190"/>
                <a:gd name="T63" fmla="*/ 112 h 192"/>
                <a:gd name="T64" fmla="*/ 24 w 190"/>
                <a:gd name="T65" fmla="*/ 114 h 192"/>
                <a:gd name="T66" fmla="*/ 28 w 190"/>
                <a:gd name="T67" fmla="*/ 120 h 192"/>
                <a:gd name="T68" fmla="*/ 28 w 190"/>
                <a:gd name="T69" fmla="*/ 140 h 192"/>
                <a:gd name="T70" fmla="*/ 22 w 190"/>
                <a:gd name="T71" fmla="*/ 148 h 192"/>
                <a:gd name="T72" fmla="*/ 24 w 190"/>
                <a:gd name="T73" fmla="*/ 158 h 192"/>
                <a:gd name="T74" fmla="*/ 36 w 190"/>
                <a:gd name="T75" fmla="*/ 170 h 192"/>
                <a:gd name="T76" fmla="*/ 46 w 190"/>
                <a:gd name="T77" fmla="*/ 168 h 192"/>
                <a:gd name="T78" fmla="*/ 58 w 190"/>
                <a:gd name="T79" fmla="*/ 160 h 192"/>
                <a:gd name="T80" fmla="*/ 64 w 190"/>
                <a:gd name="T81" fmla="*/ 160 h 192"/>
                <a:gd name="T82" fmla="*/ 80 w 190"/>
                <a:gd name="T83" fmla="*/ 176 h 192"/>
                <a:gd name="T84" fmla="*/ 80 w 190"/>
                <a:gd name="T85" fmla="*/ 186 h 192"/>
                <a:gd name="T86" fmla="*/ 90 w 190"/>
                <a:gd name="T87" fmla="*/ 192 h 192"/>
                <a:gd name="T88" fmla="*/ 106 w 190"/>
                <a:gd name="T89" fmla="*/ 190 h 192"/>
                <a:gd name="T90" fmla="*/ 112 w 190"/>
                <a:gd name="T91" fmla="*/ 182 h 192"/>
                <a:gd name="T92" fmla="*/ 114 w 190"/>
                <a:gd name="T93" fmla="*/ 168 h 192"/>
                <a:gd name="T94" fmla="*/ 120 w 190"/>
                <a:gd name="T95" fmla="*/ 164 h 192"/>
                <a:gd name="T96" fmla="*/ 140 w 190"/>
                <a:gd name="T97" fmla="*/ 164 h 192"/>
                <a:gd name="T98" fmla="*/ 148 w 190"/>
                <a:gd name="T99" fmla="*/ 170 h 192"/>
                <a:gd name="T100" fmla="*/ 158 w 190"/>
                <a:gd name="T101" fmla="*/ 168 h 192"/>
                <a:gd name="T102" fmla="*/ 170 w 190"/>
                <a:gd name="T103" fmla="*/ 156 h 192"/>
                <a:gd name="T104" fmla="*/ 168 w 190"/>
                <a:gd name="T105" fmla="*/ 146 h 192"/>
                <a:gd name="T106" fmla="*/ 160 w 190"/>
                <a:gd name="T107" fmla="*/ 134 h 192"/>
                <a:gd name="T108" fmla="*/ 160 w 190"/>
                <a:gd name="T109" fmla="*/ 126 h 192"/>
                <a:gd name="T110" fmla="*/ 174 w 190"/>
                <a:gd name="T111" fmla="*/ 11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0" h="192">
                  <a:moveTo>
                    <a:pt x="182" y="112"/>
                  </a:moveTo>
                  <a:lnTo>
                    <a:pt x="182" y="112"/>
                  </a:lnTo>
                  <a:lnTo>
                    <a:pt x="184" y="112"/>
                  </a:lnTo>
                  <a:lnTo>
                    <a:pt x="188" y="110"/>
                  </a:lnTo>
                  <a:lnTo>
                    <a:pt x="190" y="106"/>
                  </a:lnTo>
                  <a:lnTo>
                    <a:pt x="190" y="102"/>
                  </a:lnTo>
                  <a:lnTo>
                    <a:pt x="190" y="90"/>
                  </a:lnTo>
                  <a:lnTo>
                    <a:pt x="190" y="90"/>
                  </a:lnTo>
                  <a:lnTo>
                    <a:pt x="190" y="86"/>
                  </a:lnTo>
                  <a:lnTo>
                    <a:pt x="188" y="82"/>
                  </a:lnTo>
                  <a:lnTo>
                    <a:pt x="184" y="80"/>
                  </a:lnTo>
                  <a:lnTo>
                    <a:pt x="182" y="80"/>
                  </a:lnTo>
                  <a:lnTo>
                    <a:pt x="174" y="80"/>
                  </a:lnTo>
                  <a:lnTo>
                    <a:pt x="174" y="80"/>
                  </a:lnTo>
                  <a:lnTo>
                    <a:pt x="168" y="78"/>
                  </a:lnTo>
                  <a:lnTo>
                    <a:pt x="164" y="76"/>
                  </a:lnTo>
                  <a:lnTo>
                    <a:pt x="162" y="72"/>
                  </a:lnTo>
                  <a:lnTo>
                    <a:pt x="162" y="72"/>
                  </a:lnTo>
                  <a:lnTo>
                    <a:pt x="160" y="62"/>
                  </a:lnTo>
                  <a:lnTo>
                    <a:pt x="160" y="56"/>
                  </a:lnTo>
                  <a:lnTo>
                    <a:pt x="162" y="52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70" y="44"/>
                  </a:lnTo>
                  <a:lnTo>
                    <a:pt x="170" y="40"/>
                  </a:lnTo>
                  <a:lnTo>
                    <a:pt x="170" y="36"/>
                  </a:lnTo>
                  <a:lnTo>
                    <a:pt x="168" y="34"/>
                  </a:lnTo>
                  <a:lnTo>
                    <a:pt x="158" y="24"/>
                  </a:lnTo>
                  <a:lnTo>
                    <a:pt x="158" y="24"/>
                  </a:lnTo>
                  <a:lnTo>
                    <a:pt x="156" y="22"/>
                  </a:lnTo>
                  <a:lnTo>
                    <a:pt x="152" y="22"/>
                  </a:lnTo>
                  <a:lnTo>
                    <a:pt x="148" y="22"/>
                  </a:lnTo>
                  <a:lnTo>
                    <a:pt x="144" y="24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34" y="32"/>
                  </a:lnTo>
                  <a:lnTo>
                    <a:pt x="130" y="32"/>
                  </a:lnTo>
                  <a:lnTo>
                    <a:pt x="126" y="32"/>
                  </a:lnTo>
                  <a:lnTo>
                    <a:pt x="126" y="32"/>
                  </a:lnTo>
                  <a:lnTo>
                    <a:pt x="118" y="26"/>
                  </a:lnTo>
                  <a:lnTo>
                    <a:pt x="114" y="22"/>
                  </a:lnTo>
                  <a:lnTo>
                    <a:pt x="112" y="16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6" y="2"/>
                  </a:lnTo>
                  <a:lnTo>
                    <a:pt x="102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4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0" y="28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2" y="44"/>
                  </a:lnTo>
                  <a:lnTo>
                    <a:pt x="24" y="46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2" y="58"/>
                  </a:lnTo>
                  <a:lnTo>
                    <a:pt x="32" y="62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26" y="74"/>
                  </a:lnTo>
                  <a:lnTo>
                    <a:pt x="20" y="78"/>
                  </a:lnTo>
                  <a:lnTo>
                    <a:pt x="16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6" y="80"/>
                  </a:lnTo>
                  <a:lnTo>
                    <a:pt x="2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6" y="112"/>
                  </a:lnTo>
                  <a:lnTo>
                    <a:pt x="10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24" y="114"/>
                  </a:lnTo>
                  <a:lnTo>
                    <a:pt x="26" y="116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30" y="130"/>
                  </a:lnTo>
                  <a:lnTo>
                    <a:pt x="30" y="136"/>
                  </a:lnTo>
                  <a:lnTo>
                    <a:pt x="28" y="140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2" y="148"/>
                  </a:lnTo>
                  <a:lnTo>
                    <a:pt x="20" y="152"/>
                  </a:lnTo>
                  <a:lnTo>
                    <a:pt x="22" y="156"/>
                  </a:lnTo>
                  <a:lnTo>
                    <a:pt x="24" y="158"/>
                  </a:lnTo>
                  <a:lnTo>
                    <a:pt x="32" y="168"/>
                  </a:lnTo>
                  <a:lnTo>
                    <a:pt x="32" y="168"/>
                  </a:lnTo>
                  <a:lnTo>
                    <a:pt x="36" y="170"/>
                  </a:lnTo>
                  <a:lnTo>
                    <a:pt x="40" y="170"/>
                  </a:lnTo>
                  <a:lnTo>
                    <a:pt x="42" y="170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8" y="160"/>
                  </a:lnTo>
                  <a:lnTo>
                    <a:pt x="62" y="160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74" y="166"/>
                  </a:lnTo>
                  <a:lnTo>
                    <a:pt x="78" y="170"/>
                  </a:lnTo>
                  <a:lnTo>
                    <a:pt x="80" y="176"/>
                  </a:lnTo>
                  <a:lnTo>
                    <a:pt x="80" y="182"/>
                  </a:lnTo>
                  <a:lnTo>
                    <a:pt x="80" y="182"/>
                  </a:lnTo>
                  <a:lnTo>
                    <a:pt x="80" y="186"/>
                  </a:lnTo>
                  <a:lnTo>
                    <a:pt x="82" y="188"/>
                  </a:lnTo>
                  <a:lnTo>
                    <a:pt x="86" y="190"/>
                  </a:lnTo>
                  <a:lnTo>
                    <a:pt x="90" y="192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6" y="190"/>
                  </a:lnTo>
                  <a:lnTo>
                    <a:pt x="108" y="188"/>
                  </a:lnTo>
                  <a:lnTo>
                    <a:pt x="110" y="186"/>
                  </a:lnTo>
                  <a:lnTo>
                    <a:pt x="112" y="182"/>
                  </a:lnTo>
                  <a:lnTo>
                    <a:pt x="112" y="176"/>
                  </a:lnTo>
                  <a:lnTo>
                    <a:pt x="112" y="176"/>
                  </a:lnTo>
                  <a:lnTo>
                    <a:pt x="114" y="168"/>
                  </a:lnTo>
                  <a:lnTo>
                    <a:pt x="116" y="164"/>
                  </a:lnTo>
                  <a:lnTo>
                    <a:pt x="120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36" y="162"/>
                  </a:lnTo>
                  <a:lnTo>
                    <a:pt x="140" y="164"/>
                  </a:lnTo>
                  <a:lnTo>
                    <a:pt x="144" y="168"/>
                  </a:lnTo>
                  <a:lnTo>
                    <a:pt x="144" y="168"/>
                  </a:lnTo>
                  <a:lnTo>
                    <a:pt x="148" y="170"/>
                  </a:lnTo>
                  <a:lnTo>
                    <a:pt x="152" y="170"/>
                  </a:lnTo>
                  <a:lnTo>
                    <a:pt x="156" y="170"/>
                  </a:lnTo>
                  <a:lnTo>
                    <a:pt x="158" y="168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70" y="156"/>
                  </a:lnTo>
                  <a:lnTo>
                    <a:pt x="170" y="152"/>
                  </a:lnTo>
                  <a:lnTo>
                    <a:pt x="170" y="148"/>
                  </a:lnTo>
                  <a:lnTo>
                    <a:pt x="168" y="146"/>
                  </a:lnTo>
                  <a:lnTo>
                    <a:pt x="162" y="140"/>
                  </a:lnTo>
                  <a:lnTo>
                    <a:pt x="162" y="140"/>
                  </a:lnTo>
                  <a:lnTo>
                    <a:pt x="160" y="134"/>
                  </a:lnTo>
                  <a:lnTo>
                    <a:pt x="158" y="130"/>
                  </a:lnTo>
                  <a:lnTo>
                    <a:pt x="160" y="126"/>
                  </a:lnTo>
                  <a:lnTo>
                    <a:pt x="160" y="126"/>
                  </a:lnTo>
                  <a:lnTo>
                    <a:pt x="166" y="118"/>
                  </a:lnTo>
                  <a:lnTo>
                    <a:pt x="170" y="114"/>
                  </a:lnTo>
                  <a:lnTo>
                    <a:pt x="174" y="112"/>
                  </a:lnTo>
                  <a:lnTo>
                    <a:pt x="182" y="11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9">
              <a:extLst>
                <a:ext uri="{FF2B5EF4-FFF2-40B4-BE49-F238E27FC236}">
                  <a16:creationId xmlns:a16="http://schemas.microsoft.com/office/drawing/2014/main" id="{38E664C1-1F2B-4684-ABEE-C48A110147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2750" y="1175339"/>
              <a:ext cx="263524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0">
              <a:extLst>
                <a:ext uri="{FF2B5EF4-FFF2-40B4-BE49-F238E27FC236}">
                  <a16:creationId xmlns:a16="http://schemas.microsoft.com/office/drawing/2014/main" id="{24DF965D-056D-4754-8617-4F0483C6FA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2750" y="1461088"/>
              <a:ext cx="123826" cy="34924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1">
              <a:extLst>
                <a:ext uri="{FF2B5EF4-FFF2-40B4-BE49-F238E27FC236}">
                  <a16:creationId xmlns:a16="http://schemas.microsoft.com/office/drawing/2014/main" id="{BAF95B2A-0A3A-422E-B944-EFF1597F5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0" y="1546225"/>
              <a:ext cx="263525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2">
              <a:extLst>
                <a:ext uri="{FF2B5EF4-FFF2-40B4-BE49-F238E27FC236}">
                  <a16:creationId xmlns:a16="http://schemas.microsoft.com/office/drawing/2014/main" id="{FD635A42-C5D1-43A2-B3BD-770516D14C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6576" y="1270588"/>
              <a:ext cx="139701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3">
              <a:extLst>
                <a:ext uri="{FF2B5EF4-FFF2-40B4-BE49-F238E27FC236}">
                  <a16:creationId xmlns:a16="http://schemas.microsoft.com/office/drawing/2014/main" id="{55897ED7-FDC2-4EFD-9107-DD0BF0D458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6576" y="1365839"/>
              <a:ext cx="139701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4">
              <a:extLst>
                <a:ext uri="{FF2B5EF4-FFF2-40B4-BE49-F238E27FC236}">
                  <a16:creationId xmlns:a16="http://schemas.microsoft.com/office/drawing/2014/main" id="{4E5BAC65-B924-4EA0-B1C1-3E8228437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75" y="1641475"/>
              <a:ext cx="139700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5">
              <a:extLst>
                <a:ext uri="{FF2B5EF4-FFF2-40B4-BE49-F238E27FC236}">
                  <a16:creationId xmlns:a16="http://schemas.microsoft.com/office/drawing/2014/main" id="{49D9BE8D-6F7D-463F-A9BE-2ECA66F7D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75" y="1736725"/>
              <a:ext cx="139700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6">
              <a:extLst>
                <a:ext uri="{FF2B5EF4-FFF2-40B4-BE49-F238E27FC236}">
                  <a16:creationId xmlns:a16="http://schemas.microsoft.com/office/drawing/2014/main" id="{A41B9B06-09AF-4204-A799-B144B6768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0" y="1831975"/>
              <a:ext cx="117475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9">
              <a:extLst>
                <a:ext uri="{FF2B5EF4-FFF2-40B4-BE49-F238E27FC236}">
                  <a16:creationId xmlns:a16="http://schemas.microsoft.com/office/drawing/2014/main" id="{B447EB8F-1FAA-4B91-B984-22FD35E48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0" y="1831975"/>
              <a:ext cx="117475" cy="38100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20">
              <a:extLst>
                <a:ext uri="{FF2B5EF4-FFF2-40B4-BE49-F238E27FC236}">
                  <a16:creationId xmlns:a16="http://schemas.microsoft.com/office/drawing/2014/main" id="{4C2BC800-DD5B-4BDE-BCF5-D21F1D1DA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0" y="1927225"/>
              <a:ext cx="238125" cy="34925"/>
            </a:xfrm>
            <a:prstGeom prst="rect">
              <a:avLst/>
            </a:prstGeom>
            <a:solidFill>
              <a:srgbClr val="5871B5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21">
              <a:extLst>
                <a:ext uri="{FF2B5EF4-FFF2-40B4-BE49-F238E27FC236}">
                  <a16:creationId xmlns:a16="http://schemas.microsoft.com/office/drawing/2014/main" id="{5C8BD304-E3DB-4B73-A690-D9C1A5820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2000" y="1016000"/>
              <a:ext cx="82867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22">
              <a:extLst>
                <a:ext uri="{FF2B5EF4-FFF2-40B4-BE49-F238E27FC236}">
                  <a16:creationId xmlns:a16="http://schemas.microsoft.com/office/drawing/2014/main" id="{A2A43767-BB47-414B-AA9C-0F1AF64C9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892175"/>
              <a:ext cx="47625" cy="47625"/>
            </a:xfrm>
            <a:prstGeom prst="rect">
              <a:avLst/>
            </a:prstGeom>
            <a:solidFill>
              <a:srgbClr val="5567AF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23">
              <a:extLst>
                <a:ext uri="{FF2B5EF4-FFF2-40B4-BE49-F238E27FC236}">
                  <a16:creationId xmlns:a16="http://schemas.microsoft.com/office/drawing/2014/main" id="{58C610B9-7160-454C-970C-73BEC2076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00" y="892175"/>
              <a:ext cx="47625" cy="47625"/>
            </a:xfrm>
            <a:prstGeom prst="rect">
              <a:avLst/>
            </a:prstGeom>
            <a:solidFill>
              <a:srgbClr val="5567AF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24">
              <a:extLst>
                <a:ext uri="{FF2B5EF4-FFF2-40B4-BE49-F238E27FC236}">
                  <a16:creationId xmlns:a16="http://schemas.microsoft.com/office/drawing/2014/main" id="{45210580-C55F-4679-9FF2-62CB0FCBE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275" y="892175"/>
              <a:ext cx="47625" cy="47625"/>
            </a:xfrm>
            <a:prstGeom prst="rect">
              <a:avLst/>
            </a:prstGeom>
            <a:solidFill>
              <a:srgbClr val="5567AF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5">
              <a:extLst>
                <a:ext uri="{FF2B5EF4-FFF2-40B4-BE49-F238E27FC236}">
                  <a16:creationId xmlns:a16="http://schemas.microsoft.com/office/drawing/2014/main" id="{C14FB7FC-E49E-416A-8F5A-7CBF6C2B8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825" y="1292225"/>
              <a:ext cx="73025" cy="73025"/>
            </a:xfrm>
            <a:custGeom>
              <a:avLst/>
              <a:gdLst>
                <a:gd name="T0" fmla="*/ 46 w 46"/>
                <a:gd name="T1" fmla="*/ 22 h 46"/>
                <a:gd name="T2" fmla="*/ 46 w 46"/>
                <a:gd name="T3" fmla="*/ 22 h 46"/>
                <a:gd name="T4" fmla="*/ 44 w 46"/>
                <a:gd name="T5" fmla="*/ 32 h 46"/>
                <a:gd name="T6" fmla="*/ 38 w 46"/>
                <a:gd name="T7" fmla="*/ 38 h 46"/>
                <a:gd name="T8" fmla="*/ 32 w 46"/>
                <a:gd name="T9" fmla="*/ 44 h 46"/>
                <a:gd name="T10" fmla="*/ 22 w 46"/>
                <a:gd name="T11" fmla="*/ 46 h 46"/>
                <a:gd name="T12" fmla="*/ 22 w 46"/>
                <a:gd name="T13" fmla="*/ 46 h 46"/>
                <a:gd name="T14" fmla="*/ 14 w 46"/>
                <a:gd name="T15" fmla="*/ 44 h 46"/>
                <a:gd name="T16" fmla="*/ 6 w 46"/>
                <a:gd name="T17" fmla="*/ 38 h 46"/>
                <a:gd name="T18" fmla="*/ 2 w 46"/>
                <a:gd name="T19" fmla="*/ 32 h 46"/>
                <a:gd name="T20" fmla="*/ 0 w 46"/>
                <a:gd name="T21" fmla="*/ 22 h 46"/>
                <a:gd name="T22" fmla="*/ 0 w 46"/>
                <a:gd name="T23" fmla="*/ 22 h 46"/>
                <a:gd name="T24" fmla="*/ 2 w 46"/>
                <a:gd name="T25" fmla="*/ 14 h 46"/>
                <a:gd name="T26" fmla="*/ 6 w 46"/>
                <a:gd name="T27" fmla="*/ 6 h 46"/>
                <a:gd name="T28" fmla="*/ 14 w 46"/>
                <a:gd name="T29" fmla="*/ 2 h 46"/>
                <a:gd name="T30" fmla="*/ 22 w 46"/>
                <a:gd name="T31" fmla="*/ 0 h 46"/>
                <a:gd name="T32" fmla="*/ 22 w 46"/>
                <a:gd name="T33" fmla="*/ 0 h 46"/>
                <a:gd name="T34" fmla="*/ 32 w 46"/>
                <a:gd name="T35" fmla="*/ 2 h 46"/>
                <a:gd name="T36" fmla="*/ 38 w 46"/>
                <a:gd name="T37" fmla="*/ 6 h 46"/>
                <a:gd name="T38" fmla="*/ 44 w 46"/>
                <a:gd name="T39" fmla="*/ 14 h 46"/>
                <a:gd name="T40" fmla="*/ 46 w 46"/>
                <a:gd name="T41" fmla="*/ 22 h 46"/>
                <a:gd name="T42" fmla="*/ 46 w 46"/>
                <a:gd name="T4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46" y="22"/>
                  </a:moveTo>
                  <a:lnTo>
                    <a:pt x="46" y="22"/>
                  </a:lnTo>
                  <a:lnTo>
                    <a:pt x="44" y="32"/>
                  </a:lnTo>
                  <a:lnTo>
                    <a:pt x="38" y="38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5567AF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3" name="Rectangle 182">
            <a:extLst>
              <a:ext uri="{FF2B5EF4-FFF2-40B4-BE49-F238E27FC236}">
                <a16:creationId xmlns:a16="http://schemas.microsoft.com/office/drawing/2014/main" id="{A1EAC33D-1024-4D52-87AC-AC0D52FACBE1}"/>
              </a:ext>
            </a:extLst>
          </p:cNvPr>
          <p:cNvSpPr/>
          <p:nvPr/>
        </p:nvSpPr>
        <p:spPr>
          <a:xfrm>
            <a:off x="4482225" y="852252"/>
            <a:ext cx="45719" cy="1055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7283FCB2-D323-4485-91FC-4E2E4036401D}"/>
              </a:ext>
            </a:extLst>
          </p:cNvPr>
          <p:cNvSpPr/>
          <p:nvPr/>
        </p:nvSpPr>
        <p:spPr>
          <a:xfrm>
            <a:off x="4482225" y="2067694"/>
            <a:ext cx="45719" cy="1055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26A5F72B-B027-4A1C-B508-433EDFE3AEFA}"/>
              </a:ext>
            </a:extLst>
          </p:cNvPr>
          <p:cNvSpPr/>
          <p:nvPr/>
        </p:nvSpPr>
        <p:spPr>
          <a:xfrm>
            <a:off x="4482225" y="3299263"/>
            <a:ext cx="45719" cy="1055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B4848727-43ED-4586-85BB-3EACC301A6ED}"/>
              </a:ext>
            </a:extLst>
          </p:cNvPr>
          <p:cNvSpPr/>
          <p:nvPr/>
        </p:nvSpPr>
        <p:spPr>
          <a:xfrm>
            <a:off x="8765695" y="852252"/>
            <a:ext cx="45719" cy="1055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AD261C15-EC47-42FE-A5C4-689E8F619B90}"/>
              </a:ext>
            </a:extLst>
          </p:cNvPr>
          <p:cNvSpPr/>
          <p:nvPr/>
        </p:nvSpPr>
        <p:spPr>
          <a:xfrm>
            <a:off x="8765695" y="2067694"/>
            <a:ext cx="45719" cy="1055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814C3002-0B94-4A93-B868-6EC4C0AB7ABF}"/>
              </a:ext>
            </a:extLst>
          </p:cNvPr>
          <p:cNvSpPr/>
          <p:nvPr/>
        </p:nvSpPr>
        <p:spPr>
          <a:xfrm>
            <a:off x="8765695" y="3299263"/>
            <a:ext cx="45719" cy="1055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03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lowchart: Connector 88">
            <a:extLst>
              <a:ext uri="{FF2B5EF4-FFF2-40B4-BE49-F238E27FC236}">
                <a16:creationId xmlns:a16="http://schemas.microsoft.com/office/drawing/2014/main" id="{44563FAA-F96C-4235-99D9-37A4D8846B3D}"/>
              </a:ext>
            </a:extLst>
          </p:cNvPr>
          <p:cNvSpPr/>
          <p:nvPr/>
        </p:nvSpPr>
        <p:spPr>
          <a:xfrm>
            <a:off x="7374162" y="1421249"/>
            <a:ext cx="1228335" cy="1228335"/>
          </a:xfrm>
          <a:prstGeom prst="flowChartConnector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2AC0D464-6BFB-44CF-AC91-24AC651A67B1}"/>
              </a:ext>
            </a:extLst>
          </p:cNvPr>
          <p:cNvSpPr/>
          <p:nvPr/>
        </p:nvSpPr>
        <p:spPr>
          <a:xfrm>
            <a:off x="5124051" y="1421249"/>
            <a:ext cx="1228335" cy="1228335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B05DE620-0F38-484A-A63F-ED41A34E0826}"/>
              </a:ext>
            </a:extLst>
          </p:cNvPr>
          <p:cNvSpPr/>
          <p:nvPr/>
        </p:nvSpPr>
        <p:spPr>
          <a:xfrm>
            <a:off x="2855533" y="1421249"/>
            <a:ext cx="1228335" cy="1228335"/>
          </a:xfrm>
          <a:prstGeom prst="flowChartConnector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>
            <a:extLst>
              <a:ext uri="{FF2B5EF4-FFF2-40B4-BE49-F238E27FC236}">
                <a16:creationId xmlns:a16="http://schemas.microsoft.com/office/drawing/2014/main" id="{CC9B761F-365A-48E6-B785-E6AA16522F61}"/>
              </a:ext>
            </a:extLst>
          </p:cNvPr>
          <p:cNvSpPr/>
          <p:nvPr/>
        </p:nvSpPr>
        <p:spPr>
          <a:xfrm>
            <a:off x="557034" y="1421249"/>
            <a:ext cx="1228335" cy="1228335"/>
          </a:xfrm>
          <a:prstGeom prst="flowChartConnector">
            <a:avLst/>
          </a:prstGeom>
          <a:solidFill>
            <a:srgbClr val="50CFDA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376E17-B851-49C0-A859-64489D8E4F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E2BA73-B119-4917-ABAC-26BA092A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93490B-0DF4-4DFE-839C-E874879163D7}"/>
              </a:ext>
            </a:extLst>
          </p:cNvPr>
          <p:cNvGrpSpPr/>
          <p:nvPr/>
        </p:nvGrpSpPr>
        <p:grpSpPr>
          <a:xfrm>
            <a:off x="3156870" y="1668044"/>
            <a:ext cx="661360" cy="796920"/>
            <a:chOff x="2032000" y="815975"/>
            <a:chExt cx="1022350" cy="123190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6DA2D9C-C7FB-4CC4-98B3-49B9EF5F2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0" y="815975"/>
              <a:ext cx="828675" cy="942975"/>
            </a:xfrm>
            <a:custGeom>
              <a:avLst/>
              <a:gdLst>
                <a:gd name="T0" fmla="*/ 226 w 522"/>
                <a:gd name="T1" fmla="*/ 594 h 594"/>
                <a:gd name="T2" fmla="*/ 34 w 522"/>
                <a:gd name="T3" fmla="*/ 594 h 594"/>
                <a:gd name="T4" fmla="*/ 34 w 522"/>
                <a:gd name="T5" fmla="*/ 594 h 594"/>
                <a:gd name="T6" fmla="*/ 26 w 522"/>
                <a:gd name="T7" fmla="*/ 594 h 594"/>
                <a:gd name="T8" fmla="*/ 20 w 522"/>
                <a:gd name="T9" fmla="*/ 592 h 594"/>
                <a:gd name="T10" fmla="*/ 16 w 522"/>
                <a:gd name="T11" fmla="*/ 590 h 594"/>
                <a:gd name="T12" fmla="*/ 10 w 522"/>
                <a:gd name="T13" fmla="*/ 586 h 594"/>
                <a:gd name="T14" fmla="*/ 6 w 522"/>
                <a:gd name="T15" fmla="*/ 580 h 594"/>
                <a:gd name="T16" fmla="*/ 4 w 522"/>
                <a:gd name="T17" fmla="*/ 574 h 594"/>
                <a:gd name="T18" fmla="*/ 2 w 522"/>
                <a:gd name="T19" fmla="*/ 568 h 594"/>
                <a:gd name="T20" fmla="*/ 0 w 522"/>
                <a:gd name="T21" fmla="*/ 562 h 594"/>
                <a:gd name="T22" fmla="*/ 0 w 522"/>
                <a:gd name="T23" fmla="*/ 34 h 594"/>
                <a:gd name="T24" fmla="*/ 0 w 522"/>
                <a:gd name="T25" fmla="*/ 34 h 594"/>
                <a:gd name="T26" fmla="*/ 2 w 522"/>
                <a:gd name="T27" fmla="*/ 26 h 594"/>
                <a:gd name="T28" fmla="*/ 4 w 522"/>
                <a:gd name="T29" fmla="*/ 20 h 594"/>
                <a:gd name="T30" fmla="*/ 6 w 522"/>
                <a:gd name="T31" fmla="*/ 14 h 594"/>
                <a:gd name="T32" fmla="*/ 10 w 522"/>
                <a:gd name="T33" fmla="*/ 10 h 594"/>
                <a:gd name="T34" fmla="*/ 16 w 522"/>
                <a:gd name="T35" fmla="*/ 6 h 594"/>
                <a:gd name="T36" fmla="*/ 20 w 522"/>
                <a:gd name="T37" fmla="*/ 2 h 594"/>
                <a:gd name="T38" fmla="*/ 26 w 522"/>
                <a:gd name="T39" fmla="*/ 0 h 594"/>
                <a:gd name="T40" fmla="*/ 34 w 522"/>
                <a:gd name="T41" fmla="*/ 0 h 594"/>
                <a:gd name="T42" fmla="*/ 488 w 522"/>
                <a:gd name="T43" fmla="*/ 0 h 594"/>
                <a:gd name="T44" fmla="*/ 488 w 522"/>
                <a:gd name="T45" fmla="*/ 0 h 594"/>
                <a:gd name="T46" fmla="*/ 496 w 522"/>
                <a:gd name="T47" fmla="*/ 0 h 594"/>
                <a:gd name="T48" fmla="*/ 502 w 522"/>
                <a:gd name="T49" fmla="*/ 2 h 594"/>
                <a:gd name="T50" fmla="*/ 506 w 522"/>
                <a:gd name="T51" fmla="*/ 6 h 594"/>
                <a:gd name="T52" fmla="*/ 512 w 522"/>
                <a:gd name="T53" fmla="*/ 10 h 594"/>
                <a:gd name="T54" fmla="*/ 516 w 522"/>
                <a:gd name="T55" fmla="*/ 14 h 594"/>
                <a:gd name="T56" fmla="*/ 518 w 522"/>
                <a:gd name="T57" fmla="*/ 20 h 594"/>
                <a:gd name="T58" fmla="*/ 520 w 522"/>
                <a:gd name="T59" fmla="*/ 26 h 594"/>
                <a:gd name="T60" fmla="*/ 522 w 522"/>
                <a:gd name="T61" fmla="*/ 34 h 594"/>
                <a:gd name="T62" fmla="*/ 522 w 522"/>
                <a:gd name="T63" fmla="*/ 378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2" h="594">
                  <a:moveTo>
                    <a:pt x="226" y="594"/>
                  </a:moveTo>
                  <a:lnTo>
                    <a:pt x="34" y="594"/>
                  </a:lnTo>
                  <a:lnTo>
                    <a:pt x="34" y="594"/>
                  </a:lnTo>
                  <a:lnTo>
                    <a:pt x="26" y="594"/>
                  </a:lnTo>
                  <a:lnTo>
                    <a:pt x="20" y="592"/>
                  </a:lnTo>
                  <a:lnTo>
                    <a:pt x="16" y="590"/>
                  </a:lnTo>
                  <a:lnTo>
                    <a:pt x="10" y="586"/>
                  </a:lnTo>
                  <a:lnTo>
                    <a:pt x="6" y="580"/>
                  </a:lnTo>
                  <a:lnTo>
                    <a:pt x="4" y="574"/>
                  </a:lnTo>
                  <a:lnTo>
                    <a:pt x="2" y="568"/>
                  </a:lnTo>
                  <a:lnTo>
                    <a:pt x="0" y="56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96" y="0"/>
                  </a:lnTo>
                  <a:lnTo>
                    <a:pt x="502" y="2"/>
                  </a:lnTo>
                  <a:lnTo>
                    <a:pt x="506" y="6"/>
                  </a:lnTo>
                  <a:lnTo>
                    <a:pt x="512" y="10"/>
                  </a:lnTo>
                  <a:lnTo>
                    <a:pt x="516" y="14"/>
                  </a:lnTo>
                  <a:lnTo>
                    <a:pt x="518" y="20"/>
                  </a:lnTo>
                  <a:lnTo>
                    <a:pt x="520" y="26"/>
                  </a:lnTo>
                  <a:lnTo>
                    <a:pt x="522" y="34"/>
                  </a:lnTo>
                  <a:lnTo>
                    <a:pt x="522" y="378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DAFB327-50B7-46AA-BE51-B9BB1C553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675" y="1473200"/>
              <a:ext cx="574675" cy="574675"/>
            </a:xfrm>
            <a:custGeom>
              <a:avLst/>
              <a:gdLst>
                <a:gd name="T0" fmla="*/ 358 w 362"/>
                <a:gd name="T1" fmla="*/ 206 h 362"/>
                <a:gd name="T2" fmla="*/ 362 w 362"/>
                <a:gd name="T3" fmla="*/ 168 h 362"/>
                <a:gd name="T4" fmla="*/ 344 w 362"/>
                <a:gd name="T5" fmla="*/ 150 h 362"/>
                <a:gd name="T6" fmla="*/ 318 w 362"/>
                <a:gd name="T7" fmla="*/ 146 h 362"/>
                <a:gd name="T8" fmla="*/ 308 w 362"/>
                <a:gd name="T9" fmla="*/ 126 h 362"/>
                <a:gd name="T10" fmla="*/ 310 w 362"/>
                <a:gd name="T11" fmla="*/ 96 h 362"/>
                <a:gd name="T12" fmla="*/ 324 w 362"/>
                <a:gd name="T13" fmla="*/ 74 h 362"/>
                <a:gd name="T14" fmla="*/ 302 w 362"/>
                <a:gd name="T15" fmla="*/ 44 h 362"/>
                <a:gd name="T16" fmla="*/ 276 w 362"/>
                <a:gd name="T17" fmla="*/ 44 h 362"/>
                <a:gd name="T18" fmla="*/ 254 w 362"/>
                <a:gd name="T19" fmla="*/ 60 h 362"/>
                <a:gd name="T20" fmla="*/ 232 w 362"/>
                <a:gd name="T21" fmla="*/ 54 h 362"/>
                <a:gd name="T22" fmla="*/ 212 w 362"/>
                <a:gd name="T23" fmla="*/ 30 h 362"/>
                <a:gd name="T24" fmla="*/ 206 w 362"/>
                <a:gd name="T25" fmla="*/ 4 h 362"/>
                <a:gd name="T26" fmla="*/ 170 w 362"/>
                <a:gd name="T27" fmla="*/ 0 h 362"/>
                <a:gd name="T28" fmla="*/ 152 w 362"/>
                <a:gd name="T29" fmla="*/ 18 h 362"/>
                <a:gd name="T30" fmla="*/ 148 w 362"/>
                <a:gd name="T31" fmla="*/ 44 h 362"/>
                <a:gd name="T32" fmla="*/ 128 w 362"/>
                <a:gd name="T33" fmla="*/ 54 h 362"/>
                <a:gd name="T34" fmla="*/ 96 w 362"/>
                <a:gd name="T35" fmla="*/ 52 h 362"/>
                <a:gd name="T36" fmla="*/ 74 w 362"/>
                <a:gd name="T37" fmla="*/ 38 h 362"/>
                <a:gd name="T38" fmla="*/ 44 w 362"/>
                <a:gd name="T39" fmla="*/ 60 h 362"/>
                <a:gd name="T40" fmla="*/ 44 w 362"/>
                <a:gd name="T41" fmla="*/ 86 h 362"/>
                <a:gd name="T42" fmla="*/ 60 w 362"/>
                <a:gd name="T43" fmla="*/ 108 h 362"/>
                <a:gd name="T44" fmla="*/ 54 w 362"/>
                <a:gd name="T45" fmla="*/ 130 h 362"/>
                <a:gd name="T46" fmla="*/ 32 w 362"/>
                <a:gd name="T47" fmla="*/ 150 h 362"/>
                <a:gd name="T48" fmla="*/ 6 w 362"/>
                <a:gd name="T49" fmla="*/ 156 h 362"/>
                <a:gd name="T50" fmla="*/ 0 w 362"/>
                <a:gd name="T51" fmla="*/ 192 h 362"/>
                <a:gd name="T52" fmla="*/ 18 w 362"/>
                <a:gd name="T53" fmla="*/ 210 h 362"/>
                <a:gd name="T54" fmla="*/ 46 w 362"/>
                <a:gd name="T55" fmla="*/ 216 h 362"/>
                <a:gd name="T56" fmla="*/ 56 w 362"/>
                <a:gd name="T57" fmla="*/ 234 h 362"/>
                <a:gd name="T58" fmla="*/ 54 w 362"/>
                <a:gd name="T59" fmla="*/ 266 h 362"/>
                <a:gd name="T60" fmla="*/ 40 w 362"/>
                <a:gd name="T61" fmla="*/ 288 h 362"/>
                <a:gd name="T62" fmla="*/ 62 w 362"/>
                <a:gd name="T63" fmla="*/ 318 h 362"/>
                <a:gd name="T64" fmla="*/ 88 w 362"/>
                <a:gd name="T65" fmla="*/ 318 h 362"/>
                <a:gd name="T66" fmla="*/ 110 w 362"/>
                <a:gd name="T67" fmla="*/ 302 h 362"/>
                <a:gd name="T68" fmla="*/ 130 w 362"/>
                <a:gd name="T69" fmla="*/ 308 h 362"/>
                <a:gd name="T70" fmla="*/ 152 w 362"/>
                <a:gd name="T71" fmla="*/ 332 h 362"/>
                <a:gd name="T72" fmla="*/ 156 w 362"/>
                <a:gd name="T73" fmla="*/ 356 h 362"/>
                <a:gd name="T74" fmla="*/ 194 w 362"/>
                <a:gd name="T75" fmla="*/ 362 h 362"/>
                <a:gd name="T76" fmla="*/ 212 w 362"/>
                <a:gd name="T77" fmla="*/ 344 h 362"/>
                <a:gd name="T78" fmla="*/ 216 w 362"/>
                <a:gd name="T79" fmla="*/ 318 h 362"/>
                <a:gd name="T80" fmla="*/ 236 w 362"/>
                <a:gd name="T81" fmla="*/ 306 h 362"/>
                <a:gd name="T82" fmla="*/ 266 w 362"/>
                <a:gd name="T83" fmla="*/ 308 h 362"/>
                <a:gd name="T84" fmla="*/ 288 w 362"/>
                <a:gd name="T85" fmla="*/ 322 h 362"/>
                <a:gd name="T86" fmla="*/ 318 w 362"/>
                <a:gd name="T87" fmla="*/ 300 h 362"/>
                <a:gd name="T88" fmla="*/ 318 w 362"/>
                <a:gd name="T89" fmla="*/ 274 h 362"/>
                <a:gd name="T90" fmla="*/ 302 w 362"/>
                <a:gd name="T91" fmla="*/ 252 h 362"/>
                <a:gd name="T92" fmla="*/ 308 w 362"/>
                <a:gd name="T93" fmla="*/ 232 h 362"/>
                <a:gd name="T94" fmla="*/ 332 w 362"/>
                <a:gd name="T95" fmla="*/ 21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2" h="362">
                  <a:moveTo>
                    <a:pt x="344" y="210"/>
                  </a:moveTo>
                  <a:lnTo>
                    <a:pt x="344" y="210"/>
                  </a:lnTo>
                  <a:lnTo>
                    <a:pt x="352" y="210"/>
                  </a:lnTo>
                  <a:lnTo>
                    <a:pt x="358" y="206"/>
                  </a:lnTo>
                  <a:lnTo>
                    <a:pt x="362" y="200"/>
                  </a:lnTo>
                  <a:lnTo>
                    <a:pt x="362" y="192"/>
                  </a:lnTo>
                  <a:lnTo>
                    <a:pt x="362" y="168"/>
                  </a:lnTo>
                  <a:lnTo>
                    <a:pt x="362" y="168"/>
                  </a:lnTo>
                  <a:lnTo>
                    <a:pt x="362" y="162"/>
                  </a:lnTo>
                  <a:lnTo>
                    <a:pt x="358" y="156"/>
                  </a:lnTo>
                  <a:lnTo>
                    <a:pt x="352" y="152"/>
                  </a:lnTo>
                  <a:lnTo>
                    <a:pt x="344" y="150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24" y="150"/>
                  </a:lnTo>
                  <a:lnTo>
                    <a:pt x="318" y="146"/>
                  </a:lnTo>
                  <a:lnTo>
                    <a:pt x="312" y="142"/>
                  </a:lnTo>
                  <a:lnTo>
                    <a:pt x="310" y="136"/>
                  </a:lnTo>
                  <a:lnTo>
                    <a:pt x="310" y="136"/>
                  </a:lnTo>
                  <a:lnTo>
                    <a:pt x="308" y="126"/>
                  </a:lnTo>
                  <a:lnTo>
                    <a:pt x="306" y="116"/>
                  </a:lnTo>
                  <a:lnTo>
                    <a:pt x="306" y="104"/>
                  </a:lnTo>
                  <a:lnTo>
                    <a:pt x="308" y="98"/>
                  </a:lnTo>
                  <a:lnTo>
                    <a:pt x="310" y="96"/>
                  </a:lnTo>
                  <a:lnTo>
                    <a:pt x="318" y="86"/>
                  </a:lnTo>
                  <a:lnTo>
                    <a:pt x="318" y="86"/>
                  </a:lnTo>
                  <a:lnTo>
                    <a:pt x="322" y="80"/>
                  </a:lnTo>
                  <a:lnTo>
                    <a:pt x="324" y="74"/>
                  </a:lnTo>
                  <a:lnTo>
                    <a:pt x="322" y="66"/>
                  </a:lnTo>
                  <a:lnTo>
                    <a:pt x="318" y="60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296" y="40"/>
                  </a:lnTo>
                  <a:lnTo>
                    <a:pt x="288" y="38"/>
                  </a:lnTo>
                  <a:lnTo>
                    <a:pt x="282" y="40"/>
                  </a:lnTo>
                  <a:lnTo>
                    <a:pt x="276" y="44"/>
                  </a:lnTo>
                  <a:lnTo>
                    <a:pt x="266" y="52"/>
                  </a:lnTo>
                  <a:lnTo>
                    <a:pt x="266" y="52"/>
                  </a:lnTo>
                  <a:lnTo>
                    <a:pt x="260" y="58"/>
                  </a:lnTo>
                  <a:lnTo>
                    <a:pt x="254" y="60"/>
                  </a:lnTo>
                  <a:lnTo>
                    <a:pt x="246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2" y="54"/>
                  </a:lnTo>
                  <a:lnTo>
                    <a:pt x="224" y="46"/>
                  </a:lnTo>
                  <a:lnTo>
                    <a:pt x="216" y="38"/>
                  </a:lnTo>
                  <a:lnTo>
                    <a:pt x="212" y="34"/>
                  </a:lnTo>
                  <a:lnTo>
                    <a:pt x="212" y="30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0" y="10"/>
                  </a:lnTo>
                  <a:lnTo>
                    <a:pt x="206" y="4"/>
                  </a:lnTo>
                  <a:lnTo>
                    <a:pt x="200" y="0"/>
                  </a:lnTo>
                  <a:lnTo>
                    <a:pt x="194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6" y="4"/>
                  </a:lnTo>
                  <a:lnTo>
                    <a:pt x="152" y="10"/>
                  </a:lnTo>
                  <a:lnTo>
                    <a:pt x="152" y="18"/>
                  </a:lnTo>
                  <a:lnTo>
                    <a:pt x="152" y="30"/>
                  </a:lnTo>
                  <a:lnTo>
                    <a:pt x="152" y="30"/>
                  </a:lnTo>
                  <a:lnTo>
                    <a:pt x="150" y="38"/>
                  </a:lnTo>
                  <a:lnTo>
                    <a:pt x="148" y="44"/>
                  </a:lnTo>
                  <a:lnTo>
                    <a:pt x="142" y="50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28" y="54"/>
                  </a:lnTo>
                  <a:lnTo>
                    <a:pt x="116" y="56"/>
                  </a:lnTo>
                  <a:lnTo>
                    <a:pt x="104" y="56"/>
                  </a:lnTo>
                  <a:lnTo>
                    <a:pt x="100" y="54"/>
                  </a:lnTo>
                  <a:lnTo>
                    <a:pt x="96" y="52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2" y="40"/>
                  </a:lnTo>
                  <a:lnTo>
                    <a:pt x="74" y="38"/>
                  </a:lnTo>
                  <a:lnTo>
                    <a:pt x="68" y="40"/>
                  </a:lnTo>
                  <a:lnTo>
                    <a:pt x="62" y="44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0" y="66"/>
                  </a:lnTo>
                  <a:lnTo>
                    <a:pt x="40" y="74"/>
                  </a:lnTo>
                  <a:lnTo>
                    <a:pt x="40" y="80"/>
                  </a:lnTo>
                  <a:lnTo>
                    <a:pt x="44" y="8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8" y="102"/>
                  </a:lnTo>
                  <a:lnTo>
                    <a:pt x="60" y="108"/>
                  </a:lnTo>
                  <a:lnTo>
                    <a:pt x="62" y="116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54" y="130"/>
                  </a:lnTo>
                  <a:lnTo>
                    <a:pt x="48" y="138"/>
                  </a:lnTo>
                  <a:lnTo>
                    <a:pt x="40" y="146"/>
                  </a:lnTo>
                  <a:lnTo>
                    <a:pt x="34" y="150"/>
                  </a:lnTo>
                  <a:lnTo>
                    <a:pt x="32" y="150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12" y="152"/>
                  </a:lnTo>
                  <a:lnTo>
                    <a:pt x="6" y="156"/>
                  </a:lnTo>
                  <a:lnTo>
                    <a:pt x="2" y="162"/>
                  </a:lnTo>
                  <a:lnTo>
                    <a:pt x="0" y="168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200"/>
                  </a:lnTo>
                  <a:lnTo>
                    <a:pt x="6" y="206"/>
                  </a:lnTo>
                  <a:lnTo>
                    <a:pt x="12" y="210"/>
                  </a:lnTo>
                  <a:lnTo>
                    <a:pt x="18" y="210"/>
                  </a:lnTo>
                  <a:lnTo>
                    <a:pt x="32" y="210"/>
                  </a:lnTo>
                  <a:lnTo>
                    <a:pt x="32" y="210"/>
                  </a:lnTo>
                  <a:lnTo>
                    <a:pt x="38" y="212"/>
                  </a:lnTo>
                  <a:lnTo>
                    <a:pt x="46" y="216"/>
                  </a:lnTo>
                  <a:lnTo>
                    <a:pt x="50" y="220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6" y="234"/>
                  </a:lnTo>
                  <a:lnTo>
                    <a:pt x="58" y="246"/>
                  </a:lnTo>
                  <a:lnTo>
                    <a:pt x="58" y="258"/>
                  </a:lnTo>
                  <a:lnTo>
                    <a:pt x="56" y="262"/>
                  </a:lnTo>
                  <a:lnTo>
                    <a:pt x="54" y="266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0" y="280"/>
                  </a:lnTo>
                  <a:lnTo>
                    <a:pt x="40" y="288"/>
                  </a:lnTo>
                  <a:lnTo>
                    <a:pt x="40" y="294"/>
                  </a:lnTo>
                  <a:lnTo>
                    <a:pt x="44" y="300"/>
                  </a:lnTo>
                  <a:lnTo>
                    <a:pt x="62" y="318"/>
                  </a:lnTo>
                  <a:lnTo>
                    <a:pt x="62" y="318"/>
                  </a:lnTo>
                  <a:lnTo>
                    <a:pt x="68" y="322"/>
                  </a:lnTo>
                  <a:lnTo>
                    <a:pt x="74" y="322"/>
                  </a:lnTo>
                  <a:lnTo>
                    <a:pt x="82" y="322"/>
                  </a:lnTo>
                  <a:lnTo>
                    <a:pt x="88" y="318"/>
                  </a:lnTo>
                  <a:lnTo>
                    <a:pt x="96" y="308"/>
                  </a:lnTo>
                  <a:lnTo>
                    <a:pt x="96" y="308"/>
                  </a:lnTo>
                  <a:lnTo>
                    <a:pt x="102" y="304"/>
                  </a:lnTo>
                  <a:lnTo>
                    <a:pt x="110" y="302"/>
                  </a:lnTo>
                  <a:lnTo>
                    <a:pt x="116" y="300"/>
                  </a:lnTo>
                  <a:lnTo>
                    <a:pt x="122" y="302"/>
                  </a:lnTo>
                  <a:lnTo>
                    <a:pt x="122" y="302"/>
                  </a:lnTo>
                  <a:lnTo>
                    <a:pt x="130" y="308"/>
                  </a:lnTo>
                  <a:lnTo>
                    <a:pt x="140" y="314"/>
                  </a:lnTo>
                  <a:lnTo>
                    <a:pt x="148" y="324"/>
                  </a:lnTo>
                  <a:lnTo>
                    <a:pt x="150" y="328"/>
                  </a:lnTo>
                  <a:lnTo>
                    <a:pt x="152" y="332"/>
                  </a:lnTo>
                  <a:lnTo>
                    <a:pt x="152" y="344"/>
                  </a:lnTo>
                  <a:lnTo>
                    <a:pt x="152" y="344"/>
                  </a:lnTo>
                  <a:lnTo>
                    <a:pt x="152" y="350"/>
                  </a:lnTo>
                  <a:lnTo>
                    <a:pt x="156" y="356"/>
                  </a:lnTo>
                  <a:lnTo>
                    <a:pt x="162" y="360"/>
                  </a:lnTo>
                  <a:lnTo>
                    <a:pt x="170" y="362"/>
                  </a:lnTo>
                  <a:lnTo>
                    <a:pt x="194" y="362"/>
                  </a:lnTo>
                  <a:lnTo>
                    <a:pt x="194" y="362"/>
                  </a:lnTo>
                  <a:lnTo>
                    <a:pt x="200" y="360"/>
                  </a:lnTo>
                  <a:lnTo>
                    <a:pt x="206" y="356"/>
                  </a:lnTo>
                  <a:lnTo>
                    <a:pt x="210" y="350"/>
                  </a:lnTo>
                  <a:lnTo>
                    <a:pt x="212" y="344"/>
                  </a:lnTo>
                  <a:lnTo>
                    <a:pt x="212" y="332"/>
                  </a:lnTo>
                  <a:lnTo>
                    <a:pt x="212" y="332"/>
                  </a:lnTo>
                  <a:lnTo>
                    <a:pt x="214" y="324"/>
                  </a:lnTo>
                  <a:lnTo>
                    <a:pt x="216" y="318"/>
                  </a:lnTo>
                  <a:lnTo>
                    <a:pt x="220" y="312"/>
                  </a:lnTo>
                  <a:lnTo>
                    <a:pt x="226" y="308"/>
                  </a:lnTo>
                  <a:lnTo>
                    <a:pt x="226" y="308"/>
                  </a:lnTo>
                  <a:lnTo>
                    <a:pt x="236" y="306"/>
                  </a:lnTo>
                  <a:lnTo>
                    <a:pt x="248" y="304"/>
                  </a:lnTo>
                  <a:lnTo>
                    <a:pt x="258" y="306"/>
                  </a:lnTo>
                  <a:lnTo>
                    <a:pt x="264" y="306"/>
                  </a:lnTo>
                  <a:lnTo>
                    <a:pt x="266" y="308"/>
                  </a:lnTo>
                  <a:lnTo>
                    <a:pt x="276" y="318"/>
                  </a:lnTo>
                  <a:lnTo>
                    <a:pt x="276" y="318"/>
                  </a:lnTo>
                  <a:lnTo>
                    <a:pt x="282" y="322"/>
                  </a:lnTo>
                  <a:lnTo>
                    <a:pt x="288" y="322"/>
                  </a:lnTo>
                  <a:lnTo>
                    <a:pt x="296" y="322"/>
                  </a:lnTo>
                  <a:lnTo>
                    <a:pt x="302" y="318"/>
                  </a:lnTo>
                  <a:lnTo>
                    <a:pt x="318" y="300"/>
                  </a:lnTo>
                  <a:lnTo>
                    <a:pt x="318" y="300"/>
                  </a:lnTo>
                  <a:lnTo>
                    <a:pt x="322" y="294"/>
                  </a:lnTo>
                  <a:lnTo>
                    <a:pt x="324" y="288"/>
                  </a:lnTo>
                  <a:lnTo>
                    <a:pt x="322" y="280"/>
                  </a:lnTo>
                  <a:lnTo>
                    <a:pt x="318" y="274"/>
                  </a:lnTo>
                  <a:lnTo>
                    <a:pt x="310" y="266"/>
                  </a:lnTo>
                  <a:lnTo>
                    <a:pt x="310" y="266"/>
                  </a:lnTo>
                  <a:lnTo>
                    <a:pt x="306" y="260"/>
                  </a:lnTo>
                  <a:lnTo>
                    <a:pt x="302" y="252"/>
                  </a:lnTo>
                  <a:lnTo>
                    <a:pt x="302" y="246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8" y="232"/>
                  </a:lnTo>
                  <a:lnTo>
                    <a:pt x="316" y="222"/>
                  </a:lnTo>
                  <a:lnTo>
                    <a:pt x="324" y="214"/>
                  </a:lnTo>
                  <a:lnTo>
                    <a:pt x="328" y="212"/>
                  </a:lnTo>
                  <a:lnTo>
                    <a:pt x="332" y="210"/>
                  </a:lnTo>
                  <a:lnTo>
                    <a:pt x="344" y="21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ED69A0A-4EF4-4E35-9D73-040FC0EFC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475" y="1647825"/>
              <a:ext cx="222250" cy="225425"/>
            </a:xfrm>
            <a:custGeom>
              <a:avLst/>
              <a:gdLst>
                <a:gd name="T0" fmla="*/ 140 w 140"/>
                <a:gd name="T1" fmla="*/ 70 h 142"/>
                <a:gd name="T2" fmla="*/ 140 w 140"/>
                <a:gd name="T3" fmla="*/ 70 h 142"/>
                <a:gd name="T4" fmla="*/ 138 w 140"/>
                <a:gd name="T5" fmla="*/ 84 h 142"/>
                <a:gd name="T6" fmla="*/ 134 w 140"/>
                <a:gd name="T7" fmla="*/ 98 h 142"/>
                <a:gd name="T8" fmla="*/ 128 w 140"/>
                <a:gd name="T9" fmla="*/ 110 h 142"/>
                <a:gd name="T10" fmla="*/ 120 w 140"/>
                <a:gd name="T11" fmla="*/ 120 h 142"/>
                <a:gd name="T12" fmla="*/ 110 w 140"/>
                <a:gd name="T13" fmla="*/ 130 h 142"/>
                <a:gd name="T14" fmla="*/ 98 w 140"/>
                <a:gd name="T15" fmla="*/ 136 h 142"/>
                <a:gd name="T16" fmla="*/ 84 w 140"/>
                <a:gd name="T17" fmla="*/ 140 h 142"/>
                <a:gd name="T18" fmla="*/ 70 w 140"/>
                <a:gd name="T19" fmla="*/ 142 h 142"/>
                <a:gd name="T20" fmla="*/ 70 w 140"/>
                <a:gd name="T21" fmla="*/ 142 h 142"/>
                <a:gd name="T22" fmla="*/ 56 w 140"/>
                <a:gd name="T23" fmla="*/ 140 h 142"/>
                <a:gd name="T24" fmla="*/ 42 w 140"/>
                <a:gd name="T25" fmla="*/ 136 h 142"/>
                <a:gd name="T26" fmla="*/ 30 w 140"/>
                <a:gd name="T27" fmla="*/ 130 h 142"/>
                <a:gd name="T28" fmla="*/ 20 w 140"/>
                <a:gd name="T29" fmla="*/ 120 h 142"/>
                <a:gd name="T30" fmla="*/ 12 w 140"/>
                <a:gd name="T31" fmla="*/ 110 h 142"/>
                <a:gd name="T32" fmla="*/ 4 w 140"/>
                <a:gd name="T33" fmla="*/ 98 h 142"/>
                <a:gd name="T34" fmla="*/ 0 w 140"/>
                <a:gd name="T35" fmla="*/ 84 h 142"/>
                <a:gd name="T36" fmla="*/ 0 w 140"/>
                <a:gd name="T37" fmla="*/ 70 h 142"/>
                <a:gd name="T38" fmla="*/ 0 w 140"/>
                <a:gd name="T39" fmla="*/ 70 h 142"/>
                <a:gd name="T40" fmla="*/ 0 w 140"/>
                <a:gd name="T41" fmla="*/ 56 h 142"/>
                <a:gd name="T42" fmla="*/ 4 w 140"/>
                <a:gd name="T43" fmla="*/ 44 h 142"/>
                <a:gd name="T44" fmla="*/ 12 w 140"/>
                <a:gd name="T45" fmla="*/ 32 h 142"/>
                <a:gd name="T46" fmla="*/ 20 w 140"/>
                <a:gd name="T47" fmla="*/ 20 h 142"/>
                <a:gd name="T48" fmla="*/ 30 w 140"/>
                <a:gd name="T49" fmla="*/ 12 h 142"/>
                <a:gd name="T50" fmla="*/ 42 w 140"/>
                <a:gd name="T51" fmla="*/ 6 h 142"/>
                <a:gd name="T52" fmla="*/ 56 w 140"/>
                <a:gd name="T53" fmla="*/ 2 h 142"/>
                <a:gd name="T54" fmla="*/ 70 w 140"/>
                <a:gd name="T55" fmla="*/ 0 h 142"/>
                <a:gd name="T56" fmla="*/ 70 w 140"/>
                <a:gd name="T57" fmla="*/ 0 h 142"/>
                <a:gd name="T58" fmla="*/ 84 w 140"/>
                <a:gd name="T59" fmla="*/ 2 h 142"/>
                <a:gd name="T60" fmla="*/ 98 w 140"/>
                <a:gd name="T61" fmla="*/ 6 h 142"/>
                <a:gd name="T62" fmla="*/ 110 w 140"/>
                <a:gd name="T63" fmla="*/ 12 h 142"/>
                <a:gd name="T64" fmla="*/ 120 w 140"/>
                <a:gd name="T65" fmla="*/ 20 h 142"/>
                <a:gd name="T66" fmla="*/ 128 w 140"/>
                <a:gd name="T67" fmla="*/ 32 h 142"/>
                <a:gd name="T68" fmla="*/ 134 w 140"/>
                <a:gd name="T69" fmla="*/ 44 h 142"/>
                <a:gd name="T70" fmla="*/ 138 w 140"/>
                <a:gd name="T71" fmla="*/ 56 h 142"/>
                <a:gd name="T72" fmla="*/ 140 w 140"/>
                <a:gd name="T73" fmla="*/ 70 h 142"/>
                <a:gd name="T74" fmla="*/ 140 w 140"/>
                <a:gd name="T75" fmla="*/ 7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42">
                  <a:moveTo>
                    <a:pt x="140" y="70"/>
                  </a:moveTo>
                  <a:lnTo>
                    <a:pt x="140" y="70"/>
                  </a:lnTo>
                  <a:lnTo>
                    <a:pt x="138" y="84"/>
                  </a:lnTo>
                  <a:lnTo>
                    <a:pt x="134" y="98"/>
                  </a:lnTo>
                  <a:lnTo>
                    <a:pt x="128" y="110"/>
                  </a:lnTo>
                  <a:lnTo>
                    <a:pt x="120" y="120"/>
                  </a:lnTo>
                  <a:lnTo>
                    <a:pt x="110" y="130"/>
                  </a:lnTo>
                  <a:lnTo>
                    <a:pt x="98" y="136"/>
                  </a:lnTo>
                  <a:lnTo>
                    <a:pt x="84" y="14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56" y="140"/>
                  </a:lnTo>
                  <a:lnTo>
                    <a:pt x="42" y="136"/>
                  </a:lnTo>
                  <a:lnTo>
                    <a:pt x="30" y="130"/>
                  </a:lnTo>
                  <a:lnTo>
                    <a:pt x="20" y="120"/>
                  </a:lnTo>
                  <a:lnTo>
                    <a:pt x="12" y="110"/>
                  </a:lnTo>
                  <a:lnTo>
                    <a:pt x="4" y="98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4" y="44"/>
                  </a:lnTo>
                  <a:lnTo>
                    <a:pt x="12" y="32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4" y="2"/>
                  </a:lnTo>
                  <a:lnTo>
                    <a:pt x="98" y="6"/>
                  </a:lnTo>
                  <a:lnTo>
                    <a:pt x="110" y="12"/>
                  </a:lnTo>
                  <a:lnTo>
                    <a:pt x="120" y="20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8" y="56"/>
                  </a:lnTo>
                  <a:lnTo>
                    <a:pt x="140" y="70"/>
                  </a:lnTo>
                  <a:lnTo>
                    <a:pt x="140" y="7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805905F-7946-435E-BBDA-9C9BD7420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25" y="1174750"/>
              <a:ext cx="301625" cy="304800"/>
            </a:xfrm>
            <a:custGeom>
              <a:avLst/>
              <a:gdLst>
                <a:gd name="T0" fmla="*/ 184 w 190"/>
                <a:gd name="T1" fmla="*/ 112 h 192"/>
                <a:gd name="T2" fmla="*/ 190 w 190"/>
                <a:gd name="T3" fmla="*/ 102 h 192"/>
                <a:gd name="T4" fmla="*/ 190 w 190"/>
                <a:gd name="T5" fmla="*/ 86 h 192"/>
                <a:gd name="T6" fmla="*/ 182 w 190"/>
                <a:gd name="T7" fmla="*/ 80 h 192"/>
                <a:gd name="T8" fmla="*/ 168 w 190"/>
                <a:gd name="T9" fmla="*/ 78 h 192"/>
                <a:gd name="T10" fmla="*/ 162 w 190"/>
                <a:gd name="T11" fmla="*/ 72 h 192"/>
                <a:gd name="T12" fmla="*/ 162 w 190"/>
                <a:gd name="T13" fmla="*/ 52 h 192"/>
                <a:gd name="T14" fmla="*/ 170 w 190"/>
                <a:gd name="T15" fmla="*/ 44 h 192"/>
                <a:gd name="T16" fmla="*/ 168 w 190"/>
                <a:gd name="T17" fmla="*/ 34 h 192"/>
                <a:gd name="T18" fmla="*/ 156 w 190"/>
                <a:gd name="T19" fmla="*/ 22 h 192"/>
                <a:gd name="T20" fmla="*/ 144 w 190"/>
                <a:gd name="T21" fmla="*/ 24 h 192"/>
                <a:gd name="T22" fmla="*/ 134 w 190"/>
                <a:gd name="T23" fmla="*/ 32 h 192"/>
                <a:gd name="T24" fmla="*/ 126 w 190"/>
                <a:gd name="T25" fmla="*/ 32 h 192"/>
                <a:gd name="T26" fmla="*/ 112 w 190"/>
                <a:gd name="T27" fmla="*/ 16 h 192"/>
                <a:gd name="T28" fmla="*/ 110 w 190"/>
                <a:gd name="T29" fmla="*/ 6 h 192"/>
                <a:gd name="T30" fmla="*/ 102 w 190"/>
                <a:gd name="T31" fmla="*/ 0 h 192"/>
                <a:gd name="T32" fmla="*/ 86 w 190"/>
                <a:gd name="T33" fmla="*/ 2 h 192"/>
                <a:gd name="T34" fmla="*/ 80 w 190"/>
                <a:gd name="T35" fmla="*/ 10 h 192"/>
                <a:gd name="T36" fmla="*/ 78 w 190"/>
                <a:gd name="T37" fmla="*/ 24 h 192"/>
                <a:gd name="T38" fmla="*/ 72 w 190"/>
                <a:gd name="T39" fmla="*/ 28 h 192"/>
                <a:gd name="T40" fmla="*/ 50 w 190"/>
                <a:gd name="T41" fmla="*/ 28 h 192"/>
                <a:gd name="T42" fmla="*/ 42 w 190"/>
                <a:gd name="T43" fmla="*/ 22 h 192"/>
                <a:gd name="T44" fmla="*/ 32 w 190"/>
                <a:gd name="T45" fmla="*/ 24 h 192"/>
                <a:gd name="T46" fmla="*/ 22 w 190"/>
                <a:gd name="T47" fmla="*/ 36 h 192"/>
                <a:gd name="T48" fmla="*/ 24 w 190"/>
                <a:gd name="T49" fmla="*/ 46 h 192"/>
                <a:gd name="T50" fmla="*/ 32 w 190"/>
                <a:gd name="T51" fmla="*/ 58 h 192"/>
                <a:gd name="T52" fmla="*/ 32 w 190"/>
                <a:gd name="T53" fmla="*/ 66 h 192"/>
                <a:gd name="T54" fmla="*/ 16 w 190"/>
                <a:gd name="T55" fmla="*/ 80 h 192"/>
                <a:gd name="T56" fmla="*/ 6 w 190"/>
                <a:gd name="T57" fmla="*/ 80 h 192"/>
                <a:gd name="T58" fmla="*/ 0 w 190"/>
                <a:gd name="T59" fmla="*/ 90 h 192"/>
                <a:gd name="T60" fmla="*/ 0 w 190"/>
                <a:gd name="T61" fmla="*/ 106 h 192"/>
                <a:gd name="T62" fmla="*/ 10 w 190"/>
                <a:gd name="T63" fmla="*/ 112 h 192"/>
                <a:gd name="T64" fmla="*/ 24 w 190"/>
                <a:gd name="T65" fmla="*/ 114 h 192"/>
                <a:gd name="T66" fmla="*/ 28 w 190"/>
                <a:gd name="T67" fmla="*/ 120 h 192"/>
                <a:gd name="T68" fmla="*/ 28 w 190"/>
                <a:gd name="T69" fmla="*/ 140 h 192"/>
                <a:gd name="T70" fmla="*/ 22 w 190"/>
                <a:gd name="T71" fmla="*/ 148 h 192"/>
                <a:gd name="T72" fmla="*/ 24 w 190"/>
                <a:gd name="T73" fmla="*/ 158 h 192"/>
                <a:gd name="T74" fmla="*/ 36 w 190"/>
                <a:gd name="T75" fmla="*/ 170 h 192"/>
                <a:gd name="T76" fmla="*/ 46 w 190"/>
                <a:gd name="T77" fmla="*/ 168 h 192"/>
                <a:gd name="T78" fmla="*/ 58 w 190"/>
                <a:gd name="T79" fmla="*/ 160 h 192"/>
                <a:gd name="T80" fmla="*/ 64 w 190"/>
                <a:gd name="T81" fmla="*/ 160 h 192"/>
                <a:gd name="T82" fmla="*/ 80 w 190"/>
                <a:gd name="T83" fmla="*/ 176 h 192"/>
                <a:gd name="T84" fmla="*/ 80 w 190"/>
                <a:gd name="T85" fmla="*/ 186 h 192"/>
                <a:gd name="T86" fmla="*/ 90 w 190"/>
                <a:gd name="T87" fmla="*/ 192 h 192"/>
                <a:gd name="T88" fmla="*/ 106 w 190"/>
                <a:gd name="T89" fmla="*/ 190 h 192"/>
                <a:gd name="T90" fmla="*/ 112 w 190"/>
                <a:gd name="T91" fmla="*/ 182 h 192"/>
                <a:gd name="T92" fmla="*/ 114 w 190"/>
                <a:gd name="T93" fmla="*/ 168 h 192"/>
                <a:gd name="T94" fmla="*/ 120 w 190"/>
                <a:gd name="T95" fmla="*/ 164 h 192"/>
                <a:gd name="T96" fmla="*/ 140 w 190"/>
                <a:gd name="T97" fmla="*/ 164 h 192"/>
                <a:gd name="T98" fmla="*/ 148 w 190"/>
                <a:gd name="T99" fmla="*/ 170 h 192"/>
                <a:gd name="T100" fmla="*/ 158 w 190"/>
                <a:gd name="T101" fmla="*/ 168 h 192"/>
                <a:gd name="T102" fmla="*/ 170 w 190"/>
                <a:gd name="T103" fmla="*/ 156 h 192"/>
                <a:gd name="T104" fmla="*/ 168 w 190"/>
                <a:gd name="T105" fmla="*/ 146 h 192"/>
                <a:gd name="T106" fmla="*/ 160 w 190"/>
                <a:gd name="T107" fmla="*/ 134 h 192"/>
                <a:gd name="T108" fmla="*/ 160 w 190"/>
                <a:gd name="T109" fmla="*/ 126 h 192"/>
                <a:gd name="T110" fmla="*/ 174 w 190"/>
                <a:gd name="T111" fmla="*/ 11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0" h="192">
                  <a:moveTo>
                    <a:pt x="182" y="112"/>
                  </a:moveTo>
                  <a:lnTo>
                    <a:pt x="182" y="112"/>
                  </a:lnTo>
                  <a:lnTo>
                    <a:pt x="184" y="112"/>
                  </a:lnTo>
                  <a:lnTo>
                    <a:pt x="188" y="110"/>
                  </a:lnTo>
                  <a:lnTo>
                    <a:pt x="190" y="106"/>
                  </a:lnTo>
                  <a:lnTo>
                    <a:pt x="190" y="102"/>
                  </a:lnTo>
                  <a:lnTo>
                    <a:pt x="190" y="90"/>
                  </a:lnTo>
                  <a:lnTo>
                    <a:pt x="190" y="90"/>
                  </a:lnTo>
                  <a:lnTo>
                    <a:pt x="190" y="86"/>
                  </a:lnTo>
                  <a:lnTo>
                    <a:pt x="188" y="82"/>
                  </a:lnTo>
                  <a:lnTo>
                    <a:pt x="184" y="80"/>
                  </a:lnTo>
                  <a:lnTo>
                    <a:pt x="182" y="80"/>
                  </a:lnTo>
                  <a:lnTo>
                    <a:pt x="174" y="80"/>
                  </a:lnTo>
                  <a:lnTo>
                    <a:pt x="174" y="80"/>
                  </a:lnTo>
                  <a:lnTo>
                    <a:pt x="168" y="78"/>
                  </a:lnTo>
                  <a:lnTo>
                    <a:pt x="164" y="76"/>
                  </a:lnTo>
                  <a:lnTo>
                    <a:pt x="162" y="72"/>
                  </a:lnTo>
                  <a:lnTo>
                    <a:pt x="162" y="72"/>
                  </a:lnTo>
                  <a:lnTo>
                    <a:pt x="160" y="62"/>
                  </a:lnTo>
                  <a:lnTo>
                    <a:pt x="160" y="56"/>
                  </a:lnTo>
                  <a:lnTo>
                    <a:pt x="162" y="52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70" y="44"/>
                  </a:lnTo>
                  <a:lnTo>
                    <a:pt x="170" y="40"/>
                  </a:lnTo>
                  <a:lnTo>
                    <a:pt x="170" y="36"/>
                  </a:lnTo>
                  <a:lnTo>
                    <a:pt x="168" y="34"/>
                  </a:lnTo>
                  <a:lnTo>
                    <a:pt x="158" y="24"/>
                  </a:lnTo>
                  <a:lnTo>
                    <a:pt x="158" y="24"/>
                  </a:lnTo>
                  <a:lnTo>
                    <a:pt x="156" y="22"/>
                  </a:lnTo>
                  <a:lnTo>
                    <a:pt x="152" y="22"/>
                  </a:lnTo>
                  <a:lnTo>
                    <a:pt x="148" y="22"/>
                  </a:lnTo>
                  <a:lnTo>
                    <a:pt x="144" y="24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34" y="32"/>
                  </a:lnTo>
                  <a:lnTo>
                    <a:pt x="130" y="32"/>
                  </a:lnTo>
                  <a:lnTo>
                    <a:pt x="126" y="32"/>
                  </a:lnTo>
                  <a:lnTo>
                    <a:pt x="126" y="32"/>
                  </a:lnTo>
                  <a:lnTo>
                    <a:pt x="118" y="26"/>
                  </a:lnTo>
                  <a:lnTo>
                    <a:pt x="114" y="22"/>
                  </a:lnTo>
                  <a:lnTo>
                    <a:pt x="112" y="16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6" y="2"/>
                  </a:lnTo>
                  <a:lnTo>
                    <a:pt x="102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4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0" y="28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2" y="44"/>
                  </a:lnTo>
                  <a:lnTo>
                    <a:pt x="24" y="46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2" y="58"/>
                  </a:lnTo>
                  <a:lnTo>
                    <a:pt x="32" y="62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26" y="74"/>
                  </a:lnTo>
                  <a:lnTo>
                    <a:pt x="20" y="78"/>
                  </a:lnTo>
                  <a:lnTo>
                    <a:pt x="16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6" y="80"/>
                  </a:lnTo>
                  <a:lnTo>
                    <a:pt x="2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6" y="112"/>
                  </a:lnTo>
                  <a:lnTo>
                    <a:pt x="10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24" y="114"/>
                  </a:lnTo>
                  <a:lnTo>
                    <a:pt x="26" y="116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30" y="130"/>
                  </a:lnTo>
                  <a:lnTo>
                    <a:pt x="30" y="136"/>
                  </a:lnTo>
                  <a:lnTo>
                    <a:pt x="28" y="140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2" y="148"/>
                  </a:lnTo>
                  <a:lnTo>
                    <a:pt x="20" y="152"/>
                  </a:lnTo>
                  <a:lnTo>
                    <a:pt x="22" y="156"/>
                  </a:lnTo>
                  <a:lnTo>
                    <a:pt x="24" y="158"/>
                  </a:lnTo>
                  <a:lnTo>
                    <a:pt x="32" y="168"/>
                  </a:lnTo>
                  <a:lnTo>
                    <a:pt x="32" y="168"/>
                  </a:lnTo>
                  <a:lnTo>
                    <a:pt x="36" y="170"/>
                  </a:lnTo>
                  <a:lnTo>
                    <a:pt x="40" y="170"/>
                  </a:lnTo>
                  <a:lnTo>
                    <a:pt x="42" y="170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8" y="160"/>
                  </a:lnTo>
                  <a:lnTo>
                    <a:pt x="62" y="160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74" y="166"/>
                  </a:lnTo>
                  <a:lnTo>
                    <a:pt x="78" y="170"/>
                  </a:lnTo>
                  <a:lnTo>
                    <a:pt x="80" y="176"/>
                  </a:lnTo>
                  <a:lnTo>
                    <a:pt x="80" y="182"/>
                  </a:lnTo>
                  <a:lnTo>
                    <a:pt x="80" y="182"/>
                  </a:lnTo>
                  <a:lnTo>
                    <a:pt x="80" y="186"/>
                  </a:lnTo>
                  <a:lnTo>
                    <a:pt x="82" y="188"/>
                  </a:lnTo>
                  <a:lnTo>
                    <a:pt x="86" y="190"/>
                  </a:lnTo>
                  <a:lnTo>
                    <a:pt x="90" y="192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6" y="190"/>
                  </a:lnTo>
                  <a:lnTo>
                    <a:pt x="108" y="188"/>
                  </a:lnTo>
                  <a:lnTo>
                    <a:pt x="110" y="186"/>
                  </a:lnTo>
                  <a:lnTo>
                    <a:pt x="112" y="182"/>
                  </a:lnTo>
                  <a:lnTo>
                    <a:pt x="112" y="176"/>
                  </a:lnTo>
                  <a:lnTo>
                    <a:pt x="112" y="176"/>
                  </a:lnTo>
                  <a:lnTo>
                    <a:pt x="114" y="168"/>
                  </a:lnTo>
                  <a:lnTo>
                    <a:pt x="116" y="164"/>
                  </a:lnTo>
                  <a:lnTo>
                    <a:pt x="120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36" y="162"/>
                  </a:lnTo>
                  <a:lnTo>
                    <a:pt x="140" y="164"/>
                  </a:lnTo>
                  <a:lnTo>
                    <a:pt x="144" y="168"/>
                  </a:lnTo>
                  <a:lnTo>
                    <a:pt x="144" y="168"/>
                  </a:lnTo>
                  <a:lnTo>
                    <a:pt x="148" y="170"/>
                  </a:lnTo>
                  <a:lnTo>
                    <a:pt x="152" y="170"/>
                  </a:lnTo>
                  <a:lnTo>
                    <a:pt x="156" y="170"/>
                  </a:lnTo>
                  <a:lnTo>
                    <a:pt x="158" y="168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70" y="156"/>
                  </a:lnTo>
                  <a:lnTo>
                    <a:pt x="170" y="152"/>
                  </a:lnTo>
                  <a:lnTo>
                    <a:pt x="170" y="148"/>
                  </a:lnTo>
                  <a:lnTo>
                    <a:pt x="168" y="146"/>
                  </a:lnTo>
                  <a:lnTo>
                    <a:pt x="162" y="140"/>
                  </a:lnTo>
                  <a:lnTo>
                    <a:pt x="162" y="140"/>
                  </a:lnTo>
                  <a:lnTo>
                    <a:pt x="160" y="134"/>
                  </a:lnTo>
                  <a:lnTo>
                    <a:pt x="158" y="130"/>
                  </a:lnTo>
                  <a:lnTo>
                    <a:pt x="160" y="126"/>
                  </a:lnTo>
                  <a:lnTo>
                    <a:pt x="160" y="126"/>
                  </a:lnTo>
                  <a:lnTo>
                    <a:pt x="166" y="118"/>
                  </a:lnTo>
                  <a:lnTo>
                    <a:pt x="170" y="114"/>
                  </a:lnTo>
                  <a:lnTo>
                    <a:pt x="174" y="112"/>
                  </a:lnTo>
                  <a:lnTo>
                    <a:pt x="182" y="11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AF520B0C-A8DB-4E25-B52C-895BD34EF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2000" y="1016000"/>
              <a:ext cx="82867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B705DD73-1586-4166-B400-3F6156335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892175"/>
              <a:ext cx="47625" cy="47625"/>
            </a:xfrm>
            <a:prstGeom prst="rect">
              <a:avLst/>
            </a:prstGeom>
            <a:solidFill>
              <a:srgbClr val="5567AF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567DCBB8-3AE8-427C-B445-B9F85DF90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00" y="892175"/>
              <a:ext cx="47625" cy="47625"/>
            </a:xfrm>
            <a:prstGeom prst="rect">
              <a:avLst/>
            </a:prstGeom>
            <a:solidFill>
              <a:srgbClr val="5567AF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4840D209-729F-495D-B195-65A6EA38D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275" y="892175"/>
              <a:ext cx="47625" cy="47625"/>
            </a:xfrm>
            <a:prstGeom prst="rect">
              <a:avLst/>
            </a:prstGeom>
            <a:solidFill>
              <a:srgbClr val="5567AF"/>
            </a:solidFill>
            <a:ln w="1270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4420B45E-0ABE-4091-AB21-15704B73E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825" y="1292225"/>
              <a:ext cx="73025" cy="73025"/>
            </a:xfrm>
            <a:custGeom>
              <a:avLst/>
              <a:gdLst>
                <a:gd name="T0" fmla="*/ 46 w 46"/>
                <a:gd name="T1" fmla="*/ 22 h 46"/>
                <a:gd name="T2" fmla="*/ 46 w 46"/>
                <a:gd name="T3" fmla="*/ 22 h 46"/>
                <a:gd name="T4" fmla="*/ 44 w 46"/>
                <a:gd name="T5" fmla="*/ 32 h 46"/>
                <a:gd name="T6" fmla="*/ 38 w 46"/>
                <a:gd name="T7" fmla="*/ 38 h 46"/>
                <a:gd name="T8" fmla="*/ 32 w 46"/>
                <a:gd name="T9" fmla="*/ 44 h 46"/>
                <a:gd name="T10" fmla="*/ 22 w 46"/>
                <a:gd name="T11" fmla="*/ 46 h 46"/>
                <a:gd name="T12" fmla="*/ 22 w 46"/>
                <a:gd name="T13" fmla="*/ 46 h 46"/>
                <a:gd name="T14" fmla="*/ 14 w 46"/>
                <a:gd name="T15" fmla="*/ 44 h 46"/>
                <a:gd name="T16" fmla="*/ 6 w 46"/>
                <a:gd name="T17" fmla="*/ 38 h 46"/>
                <a:gd name="T18" fmla="*/ 2 w 46"/>
                <a:gd name="T19" fmla="*/ 32 h 46"/>
                <a:gd name="T20" fmla="*/ 0 w 46"/>
                <a:gd name="T21" fmla="*/ 22 h 46"/>
                <a:gd name="T22" fmla="*/ 0 w 46"/>
                <a:gd name="T23" fmla="*/ 22 h 46"/>
                <a:gd name="T24" fmla="*/ 2 w 46"/>
                <a:gd name="T25" fmla="*/ 14 h 46"/>
                <a:gd name="T26" fmla="*/ 6 w 46"/>
                <a:gd name="T27" fmla="*/ 6 h 46"/>
                <a:gd name="T28" fmla="*/ 14 w 46"/>
                <a:gd name="T29" fmla="*/ 2 h 46"/>
                <a:gd name="T30" fmla="*/ 22 w 46"/>
                <a:gd name="T31" fmla="*/ 0 h 46"/>
                <a:gd name="T32" fmla="*/ 22 w 46"/>
                <a:gd name="T33" fmla="*/ 0 h 46"/>
                <a:gd name="T34" fmla="*/ 32 w 46"/>
                <a:gd name="T35" fmla="*/ 2 h 46"/>
                <a:gd name="T36" fmla="*/ 38 w 46"/>
                <a:gd name="T37" fmla="*/ 6 h 46"/>
                <a:gd name="T38" fmla="*/ 44 w 46"/>
                <a:gd name="T39" fmla="*/ 14 h 46"/>
                <a:gd name="T40" fmla="*/ 46 w 46"/>
                <a:gd name="T41" fmla="*/ 22 h 46"/>
                <a:gd name="T42" fmla="*/ 46 w 46"/>
                <a:gd name="T4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46" y="22"/>
                  </a:moveTo>
                  <a:lnTo>
                    <a:pt x="46" y="22"/>
                  </a:lnTo>
                  <a:lnTo>
                    <a:pt x="44" y="32"/>
                  </a:lnTo>
                  <a:lnTo>
                    <a:pt x="38" y="38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5567AF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0B782A-9E70-4421-8359-D38EC60DEC43}"/>
              </a:ext>
            </a:extLst>
          </p:cNvPr>
          <p:cNvGrpSpPr/>
          <p:nvPr/>
        </p:nvGrpSpPr>
        <p:grpSpPr>
          <a:xfrm>
            <a:off x="5408038" y="1694808"/>
            <a:ext cx="660362" cy="658318"/>
            <a:chOff x="6423025" y="2190750"/>
            <a:chExt cx="1025525" cy="1022350"/>
          </a:xfrm>
        </p:grpSpPr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BEB7A61E-BB01-4F96-86CA-F6530F7D5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3025" y="2190750"/>
              <a:ext cx="1025525" cy="1022350"/>
            </a:xfrm>
            <a:custGeom>
              <a:avLst/>
              <a:gdLst>
                <a:gd name="T0" fmla="*/ 646 w 646"/>
                <a:gd name="T1" fmla="*/ 322 h 644"/>
                <a:gd name="T2" fmla="*/ 638 w 646"/>
                <a:gd name="T3" fmla="*/ 386 h 644"/>
                <a:gd name="T4" fmla="*/ 620 w 646"/>
                <a:gd name="T5" fmla="*/ 448 h 644"/>
                <a:gd name="T6" fmla="*/ 590 w 646"/>
                <a:gd name="T7" fmla="*/ 502 h 644"/>
                <a:gd name="T8" fmla="*/ 550 w 646"/>
                <a:gd name="T9" fmla="*/ 550 h 644"/>
                <a:gd name="T10" fmla="*/ 504 w 646"/>
                <a:gd name="T11" fmla="*/ 590 h 644"/>
                <a:gd name="T12" fmla="*/ 448 w 646"/>
                <a:gd name="T13" fmla="*/ 618 h 644"/>
                <a:gd name="T14" fmla="*/ 388 w 646"/>
                <a:gd name="T15" fmla="*/ 638 h 644"/>
                <a:gd name="T16" fmla="*/ 322 w 646"/>
                <a:gd name="T17" fmla="*/ 644 h 644"/>
                <a:gd name="T18" fmla="*/ 290 w 646"/>
                <a:gd name="T19" fmla="*/ 642 h 644"/>
                <a:gd name="T20" fmla="*/ 226 w 646"/>
                <a:gd name="T21" fmla="*/ 630 h 644"/>
                <a:gd name="T22" fmla="*/ 170 w 646"/>
                <a:gd name="T23" fmla="*/ 606 h 644"/>
                <a:gd name="T24" fmla="*/ 118 w 646"/>
                <a:gd name="T25" fmla="*/ 570 h 644"/>
                <a:gd name="T26" fmla="*/ 74 w 646"/>
                <a:gd name="T27" fmla="*/ 526 h 644"/>
                <a:gd name="T28" fmla="*/ 40 w 646"/>
                <a:gd name="T29" fmla="*/ 476 h 644"/>
                <a:gd name="T30" fmla="*/ 14 w 646"/>
                <a:gd name="T31" fmla="*/ 418 h 644"/>
                <a:gd name="T32" fmla="*/ 2 w 646"/>
                <a:gd name="T33" fmla="*/ 354 h 644"/>
                <a:gd name="T34" fmla="*/ 0 w 646"/>
                <a:gd name="T35" fmla="*/ 322 h 644"/>
                <a:gd name="T36" fmla="*/ 6 w 646"/>
                <a:gd name="T37" fmla="*/ 256 h 644"/>
                <a:gd name="T38" fmla="*/ 26 w 646"/>
                <a:gd name="T39" fmla="*/ 196 h 644"/>
                <a:gd name="T40" fmla="*/ 56 w 646"/>
                <a:gd name="T41" fmla="*/ 142 h 644"/>
                <a:gd name="T42" fmla="*/ 94 w 646"/>
                <a:gd name="T43" fmla="*/ 94 h 644"/>
                <a:gd name="T44" fmla="*/ 142 w 646"/>
                <a:gd name="T45" fmla="*/ 54 h 644"/>
                <a:gd name="T46" fmla="*/ 198 w 646"/>
                <a:gd name="T47" fmla="*/ 24 h 644"/>
                <a:gd name="T48" fmla="*/ 258 w 646"/>
                <a:gd name="T49" fmla="*/ 6 h 644"/>
                <a:gd name="T50" fmla="*/ 322 w 646"/>
                <a:gd name="T51" fmla="*/ 0 h 644"/>
                <a:gd name="T52" fmla="*/ 356 w 646"/>
                <a:gd name="T53" fmla="*/ 0 h 644"/>
                <a:gd name="T54" fmla="*/ 418 w 646"/>
                <a:gd name="T55" fmla="*/ 14 h 644"/>
                <a:gd name="T56" fmla="*/ 476 w 646"/>
                <a:gd name="T57" fmla="*/ 38 h 644"/>
                <a:gd name="T58" fmla="*/ 528 w 646"/>
                <a:gd name="T59" fmla="*/ 72 h 644"/>
                <a:gd name="T60" fmla="*/ 572 w 646"/>
                <a:gd name="T61" fmla="*/ 116 h 644"/>
                <a:gd name="T62" fmla="*/ 606 w 646"/>
                <a:gd name="T63" fmla="*/ 168 h 644"/>
                <a:gd name="T64" fmla="*/ 630 w 646"/>
                <a:gd name="T65" fmla="*/ 226 h 644"/>
                <a:gd name="T66" fmla="*/ 644 w 646"/>
                <a:gd name="T67" fmla="*/ 288 h 644"/>
                <a:gd name="T68" fmla="*/ 646 w 646"/>
                <a:gd name="T69" fmla="*/ 322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6" h="644">
                  <a:moveTo>
                    <a:pt x="646" y="322"/>
                  </a:moveTo>
                  <a:lnTo>
                    <a:pt x="646" y="322"/>
                  </a:lnTo>
                  <a:lnTo>
                    <a:pt x="644" y="354"/>
                  </a:lnTo>
                  <a:lnTo>
                    <a:pt x="638" y="386"/>
                  </a:lnTo>
                  <a:lnTo>
                    <a:pt x="630" y="418"/>
                  </a:lnTo>
                  <a:lnTo>
                    <a:pt x="620" y="448"/>
                  </a:lnTo>
                  <a:lnTo>
                    <a:pt x="606" y="476"/>
                  </a:lnTo>
                  <a:lnTo>
                    <a:pt x="590" y="502"/>
                  </a:lnTo>
                  <a:lnTo>
                    <a:pt x="572" y="526"/>
                  </a:lnTo>
                  <a:lnTo>
                    <a:pt x="550" y="550"/>
                  </a:lnTo>
                  <a:lnTo>
                    <a:pt x="528" y="570"/>
                  </a:lnTo>
                  <a:lnTo>
                    <a:pt x="504" y="590"/>
                  </a:lnTo>
                  <a:lnTo>
                    <a:pt x="476" y="606"/>
                  </a:lnTo>
                  <a:lnTo>
                    <a:pt x="448" y="618"/>
                  </a:lnTo>
                  <a:lnTo>
                    <a:pt x="418" y="630"/>
                  </a:lnTo>
                  <a:lnTo>
                    <a:pt x="388" y="638"/>
                  </a:lnTo>
                  <a:lnTo>
                    <a:pt x="356" y="642"/>
                  </a:lnTo>
                  <a:lnTo>
                    <a:pt x="322" y="644"/>
                  </a:lnTo>
                  <a:lnTo>
                    <a:pt x="322" y="644"/>
                  </a:lnTo>
                  <a:lnTo>
                    <a:pt x="290" y="642"/>
                  </a:lnTo>
                  <a:lnTo>
                    <a:pt x="258" y="638"/>
                  </a:lnTo>
                  <a:lnTo>
                    <a:pt x="226" y="630"/>
                  </a:lnTo>
                  <a:lnTo>
                    <a:pt x="198" y="618"/>
                  </a:lnTo>
                  <a:lnTo>
                    <a:pt x="170" y="606"/>
                  </a:lnTo>
                  <a:lnTo>
                    <a:pt x="142" y="590"/>
                  </a:lnTo>
                  <a:lnTo>
                    <a:pt x="118" y="570"/>
                  </a:lnTo>
                  <a:lnTo>
                    <a:pt x="94" y="550"/>
                  </a:lnTo>
                  <a:lnTo>
                    <a:pt x="74" y="526"/>
                  </a:lnTo>
                  <a:lnTo>
                    <a:pt x="56" y="502"/>
                  </a:lnTo>
                  <a:lnTo>
                    <a:pt x="40" y="476"/>
                  </a:lnTo>
                  <a:lnTo>
                    <a:pt x="26" y="448"/>
                  </a:lnTo>
                  <a:lnTo>
                    <a:pt x="14" y="418"/>
                  </a:lnTo>
                  <a:lnTo>
                    <a:pt x="6" y="386"/>
                  </a:lnTo>
                  <a:lnTo>
                    <a:pt x="2" y="354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288"/>
                  </a:lnTo>
                  <a:lnTo>
                    <a:pt x="6" y="256"/>
                  </a:lnTo>
                  <a:lnTo>
                    <a:pt x="14" y="226"/>
                  </a:lnTo>
                  <a:lnTo>
                    <a:pt x="26" y="196"/>
                  </a:lnTo>
                  <a:lnTo>
                    <a:pt x="40" y="168"/>
                  </a:lnTo>
                  <a:lnTo>
                    <a:pt x="56" y="142"/>
                  </a:lnTo>
                  <a:lnTo>
                    <a:pt x="74" y="116"/>
                  </a:lnTo>
                  <a:lnTo>
                    <a:pt x="94" y="94"/>
                  </a:lnTo>
                  <a:lnTo>
                    <a:pt x="118" y="72"/>
                  </a:lnTo>
                  <a:lnTo>
                    <a:pt x="142" y="54"/>
                  </a:lnTo>
                  <a:lnTo>
                    <a:pt x="170" y="38"/>
                  </a:lnTo>
                  <a:lnTo>
                    <a:pt x="198" y="24"/>
                  </a:lnTo>
                  <a:lnTo>
                    <a:pt x="226" y="14"/>
                  </a:lnTo>
                  <a:lnTo>
                    <a:pt x="258" y="6"/>
                  </a:lnTo>
                  <a:lnTo>
                    <a:pt x="290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56" y="0"/>
                  </a:lnTo>
                  <a:lnTo>
                    <a:pt x="388" y="6"/>
                  </a:lnTo>
                  <a:lnTo>
                    <a:pt x="418" y="14"/>
                  </a:lnTo>
                  <a:lnTo>
                    <a:pt x="448" y="24"/>
                  </a:lnTo>
                  <a:lnTo>
                    <a:pt x="476" y="38"/>
                  </a:lnTo>
                  <a:lnTo>
                    <a:pt x="504" y="54"/>
                  </a:lnTo>
                  <a:lnTo>
                    <a:pt x="528" y="72"/>
                  </a:lnTo>
                  <a:lnTo>
                    <a:pt x="550" y="94"/>
                  </a:lnTo>
                  <a:lnTo>
                    <a:pt x="572" y="116"/>
                  </a:lnTo>
                  <a:lnTo>
                    <a:pt x="590" y="142"/>
                  </a:lnTo>
                  <a:lnTo>
                    <a:pt x="606" y="168"/>
                  </a:lnTo>
                  <a:lnTo>
                    <a:pt x="620" y="196"/>
                  </a:lnTo>
                  <a:lnTo>
                    <a:pt x="630" y="226"/>
                  </a:lnTo>
                  <a:lnTo>
                    <a:pt x="638" y="256"/>
                  </a:lnTo>
                  <a:lnTo>
                    <a:pt x="644" y="288"/>
                  </a:lnTo>
                  <a:lnTo>
                    <a:pt x="646" y="322"/>
                  </a:lnTo>
                  <a:lnTo>
                    <a:pt x="646" y="322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9BD75059-F5C6-44E1-B3C2-420004128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479675"/>
              <a:ext cx="104775" cy="101600"/>
            </a:xfrm>
            <a:custGeom>
              <a:avLst/>
              <a:gdLst>
                <a:gd name="T0" fmla="*/ 66 w 66"/>
                <a:gd name="T1" fmla="*/ 32 h 64"/>
                <a:gd name="T2" fmla="*/ 66 w 66"/>
                <a:gd name="T3" fmla="*/ 32 h 64"/>
                <a:gd name="T4" fmla="*/ 64 w 66"/>
                <a:gd name="T5" fmla="*/ 38 h 64"/>
                <a:gd name="T6" fmla="*/ 64 w 66"/>
                <a:gd name="T7" fmla="*/ 44 h 64"/>
                <a:gd name="T8" fmla="*/ 60 w 66"/>
                <a:gd name="T9" fmla="*/ 50 h 64"/>
                <a:gd name="T10" fmla="*/ 56 w 66"/>
                <a:gd name="T11" fmla="*/ 56 h 64"/>
                <a:gd name="T12" fmla="*/ 52 w 66"/>
                <a:gd name="T13" fmla="*/ 60 h 64"/>
                <a:gd name="T14" fmla="*/ 46 w 66"/>
                <a:gd name="T15" fmla="*/ 62 h 64"/>
                <a:gd name="T16" fmla="*/ 40 w 66"/>
                <a:gd name="T17" fmla="*/ 64 h 64"/>
                <a:gd name="T18" fmla="*/ 32 w 66"/>
                <a:gd name="T19" fmla="*/ 64 h 64"/>
                <a:gd name="T20" fmla="*/ 32 w 66"/>
                <a:gd name="T21" fmla="*/ 64 h 64"/>
                <a:gd name="T22" fmla="*/ 26 w 66"/>
                <a:gd name="T23" fmla="*/ 64 h 64"/>
                <a:gd name="T24" fmla="*/ 20 w 66"/>
                <a:gd name="T25" fmla="*/ 62 h 64"/>
                <a:gd name="T26" fmla="*/ 14 w 66"/>
                <a:gd name="T27" fmla="*/ 60 h 64"/>
                <a:gd name="T28" fmla="*/ 10 w 66"/>
                <a:gd name="T29" fmla="*/ 56 h 64"/>
                <a:gd name="T30" fmla="*/ 6 w 66"/>
                <a:gd name="T31" fmla="*/ 50 h 64"/>
                <a:gd name="T32" fmla="*/ 2 w 66"/>
                <a:gd name="T33" fmla="*/ 44 h 64"/>
                <a:gd name="T34" fmla="*/ 0 w 66"/>
                <a:gd name="T35" fmla="*/ 38 h 64"/>
                <a:gd name="T36" fmla="*/ 0 w 66"/>
                <a:gd name="T37" fmla="*/ 32 h 64"/>
                <a:gd name="T38" fmla="*/ 0 w 66"/>
                <a:gd name="T39" fmla="*/ 32 h 64"/>
                <a:gd name="T40" fmla="*/ 0 w 66"/>
                <a:gd name="T41" fmla="*/ 26 h 64"/>
                <a:gd name="T42" fmla="*/ 2 w 66"/>
                <a:gd name="T43" fmla="*/ 20 h 64"/>
                <a:gd name="T44" fmla="*/ 6 w 66"/>
                <a:gd name="T45" fmla="*/ 14 h 64"/>
                <a:gd name="T46" fmla="*/ 10 w 66"/>
                <a:gd name="T47" fmla="*/ 10 h 64"/>
                <a:gd name="T48" fmla="*/ 14 w 66"/>
                <a:gd name="T49" fmla="*/ 6 h 64"/>
                <a:gd name="T50" fmla="*/ 20 w 66"/>
                <a:gd name="T51" fmla="*/ 2 h 64"/>
                <a:gd name="T52" fmla="*/ 26 w 66"/>
                <a:gd name="T53" fmla="*/ 0 h 64"/>
                <a:gd name="T54" fmla="*/ 32 w 66"/>
                <a:gd name="T55" fmla="*/ 0 h 64"/>
                <a:gd name="T56" fmla="*/ 32 w 66"/>
                <a:gd name="T57" fmla="*/ 0 h 64"/>
                <a:gd name="T58" fmla="*/ 40 w 66"/>
                <a:gd name="T59" fmla="*/ 0 h 64"/>
                <a:gd name="T60" fmla="*/ 46 w 66"/>
                <a:gd name="T61" fmla="*/ 2 h 64"/>
                <a:gd name="T62" fmla="*/ 52 w 66"/>
                <a:gd name="T63" fmla="*/ 6 h 64"/>
                <a:gd name="T64" fmla="*/ 56 w 66"/>
                <a:gd name="T65" fmla="*/ 10 h 64"/>
                <a:gd name="T66" fmla="*/ 60 w 66"/>
                <a:gd name="T67" fmla="*/ 14 h 64"/>
                <a:gd name="T68" fmla="*/ 64 w 66"/>
                <a:gd name="T69" fmla="*/ 20 h 64"/>
                <a:gd name="T70" fmla="*/ 64 w 66"/>
                <a:gd name="T71" fmla="*/ 26 h 64"/>
                <a:gd name="T72" fmla="*/ 66 w 66"/>
                <a:gd name="T73" fmla="*/ 32 h 64"/>
                <a:gd name="T74" fmla="*/ 66 w 66"/>
                <a:gd name="T7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4">
                  <a:moveTo>
                    <a:pt x="66" y="32"/>
                  </a:moveTo>
                  <a:lnTo>
                    <a:pt x="66" y="32"/>
                  </a:lnTo>
                  <a:lnTo>
                    <a:pt x="64" y="38"/>
                  </a:lnTo>
                  <a:lnTo>
                    <a:pt x="64" y="44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2" y="60"/>
                  </a:lnTo>
                  <a:lnTo>
                    <a:pt x="46" y="62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60" y="14"/>
                  </a:lnTo>
                  <a:lnTo>
                    <a:pt x="64" y="20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6" y="32"/>
                  </a:lnTo>
                  <a:close/>
                </a:path>
              </a:pathLst>
            </a:custGeom>
            <a:solidFill>
              <a:srgbClr val="486AE5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F29BED9C-2893-465E-8A8E-C1E247D39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900" y="2667000"/>
              <a:ext cx="104775" cy="104775"/>
            </a:xfrm>
            <a:custGeom>
              <a:avLst/>
              <a:gdLst>
                <a:gd name="T0" fmla="*/ 66 w 66"/>
                <a:gd name="T1" fmla="*/ 34 h 66"/>
                <a:gd name="T2" fmla="*/ 66 w 66"/>
                <a:gd name="T3" fmla="*/ 34 h 66"/>
                <a:gd name="T4" fmla="*/ 64 w 66"/>
                <a:gd name="T5" fmla="*/ 40 h 66"/>
                <a:gd name="T6" fmla="*/ 62 w 66"/>
                <a:gd name="T7" fmla="*/ 46 h 66"/>
                <a:gd name="T8" fmla="*/ 60 w 66"/>
                <a:gd name="T9" fmla="*/ 52 h 66"/>
                <a:gd name="T10" fmla="*/ 56 w 66"/>
                <a:gd name="T11" fmla="*/ 56 h 66"/>
                <a:gd name="T12" fmla="*/ 50 w 66"/>
                <a:gd name="T13" fmla="*/ 60 h 66"/>
                <a:gd name="T14" fmla="*/ 46 w 66"/>
                <a:gd name="T15" fmla="*/ 64 h 66"/>
                <a:gd name="T16" fmla="*/ 40 w 66"/>
                <a:gd name="T17" fmla="*/ 66 h 66"/>
                <a:gd name="T18" fmla="*/ 32 w 66"/>
                <a:gd name="T19" fmla="*/ 66 h 66"/>
                <a:gd name="T20" fmla="*/ 32 w 66"/>
                <a:gd name="T21" fmla="*/ 66 h 66"/>
                <a:gd name="T22" fmla="*/ 26 w 66"/>
                <a:gd name="T23" fmla="*/ 66 h 66"/>
                <a:gd name="T24" fmla="*/ 20 w 66"/>
                <a:gd name="T25" fmla="*/ 64 h 66"/>
                <a:gd name="T26" fmla="*/ 14 w 66"/>
                <a:gd name="T27" fmla="*/ 60 h 66"/>
                <a:gd name="T28" fmla="*/ 10 w 66"/>
                <a:gd name="T29" fmla="*/ 56 h 66"/>
                <a:gd name="T30" fmla="*/ 6 w 66"/>
                <a:gd name="T31" fmla="*/ 52 h 66"/>
                <a:gd name="T32" fmla="*/ 2 w 66"/>
                <a:gd name="T33" fmla="*/ 46 h 66"/>
                <a:gd name="T34" fmla="*/ 0 w 66"/>
                <a:gd name="T35" fmla="*/ 40 h 66"/>
                <a:gd name="T36" fmla="*/ 0 w 66"/>
                <a:gd name="T37" fmla="*/ 34 h 66"/>
                <a:gd name="T38" fmla="*/ 0 w 66"/>
                <a:gd name="T39" fmla="*/ 34 h 66"/>
                <a:gd name="T40" fmla="*/ 0 w 66"/>
                <a:gd name="T41" fmla="*/ 26 h 66"/>
                <a:gd name="T42" fmla="*/ 2 w 66"/>
                <a:gd name="T43" fmla="*/ 20 h 66"/>
                <a:gd name="T44" fmla="*/ 6 w 66"/>
                <a:gd name="T45" fmla="*/ 16 h 66"/>
                <a:gd name="T46" fmla="*/ 10 w 66"/>
                <a:gd name="T47" fmla="*/ 10 h 66"/>
                <a:gd name="T48" fmla="*/ 14 w 66"/>
                <a:gd name="T49" fmla="*/ 6 h 66"/>
                <a:gd name="T50" fmla="*/ 20 w 66"/>
                <a:gd name="T51" fmla="*/ 4 h 66"/>
                <a:gd name="T52" fmla="*/ 26 w 66"/>
                <a:gd name="T53" fmla="*/ 2 h 66"/>
                <a:gd name="T54" fmla="*/ 32 w 66"/>
                <a:gd name="T55" fmla="*/ 0 h 66"/>
                <a:gd name="T56" fmla="*/ 32 w 66"/>
                <a:gd name="T57" fmla="*/ 0 h 66"/>
                <a:gd name="T58" fmla="*/ 40 w 66"/>
                <a:gd name="T59" fmla="*/ 2 h 66"/>
                <a:gd name="T60" fmla="*/ 46 w 66"/>
                <a:gd name="T61" fmla="*/ 4 h 66"/>
                <a:gd name="T62" fmla="*/ 50 w 66"/>
                <a:gd name="T63" fmla="*/ 6 h 66"/>
                <a:gd name="T64" fmla="*/ 56 w 66"/>
                <a:gd name="T65" fmla="*/ 10 h 66"/>
                <a:gd name="T66" fmla="*/ 60 w 66"/>
                <a:gd name="T67" fmla="*/ 16 h 66"/>
                <a:gd name="T68" fmla="*/ 62 w 66"/>
                <a:gd name="T69" fmla="*/ 20 h 66"/>
                <a:gd name="T70" fmla="*/ 64 w 66"/>
                <a:gd name="T71" fmla="*/ 26 h 66"/>
                <a:gd name="T72" fmla="*/ 66 w 66"/>
                <a:gd name="T73" fmla="*/ 34 h 66"/>
                <a:gd name="T74" fmla="*/ 66 w 66"/>
                <a:gd name="T75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6">
                  <a:moveTo>
                    <a:pt x="66" y="34"/>
                  </a:moveTo>
                  <a:lnTo>
                    <a:pt x="66" y="34"/>
                  </a:lnTo>
                  <a:lnTo>
                    <a:pt x="64" y="40"/>
                  </a:lnTo>
                  <a:lnTo>
                    <a:pt x="62" y="46"/>
                  </a:lnTo>
                  <a:lnTo>
                    <a:pt x="60" y="52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6" y="64"/>
                  </a:lnTo>
                  <a:lnTo>
                    <a:pt x="40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26" y="66"/>
                  </a:lnTo>
                  <a:lnTo>
                    <a:pt x="20" y="64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50" y="6"/>
                  </a:lnTo>
                  <a:lnTo>
                    <a:pt x="56" y="10"/>
                  </a:lnTo>
                  <a:lnTo>
                    <a:pt x="60" y="16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6" y="34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486AE5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8">
              <a:extLst>
                <a:ext uri="{FF2B5EF4-FFF2-40B4-BE49-F238E27FC236}">
                  <a16:creationId xmlns:a16="http://schemas.microsoft.com/office/drawing/2014/main" id="{F463AF64-38B0-4919-98A9-D896587FF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0550" y="2825750"/>
              <a:ext cx="104775" cy="104775"/>
            </a:xfrm>
            <a:custGeom>
              <a:avLst/>
              <a:gdLst>
                <a:gd name="T0" fmla="*/ 66 w 66"/>
                <a:gd name="T1" fmla="*/ 32 h 66"/>
                <a:gd name="T2" fmla="*/ 66 w 66"/>
                <a:gd name="T3" fmla="*/ 32 h 66"/>
                <a:gd name="T4" fmla="*/ 64 w 66"/>
                <a:gd name="T5" fmla="*/ 40 h 66"/>
                <a:gd name="T6" fmla="*/ 62 w 66"/>
                <a:gd name="T7" fmla="*/ 46 h 66"/>
                <a:gd name="T8" fmla="*/ 60 w 66"/>
                <a:gd name="T9" fmla="*/ 52 h 66"/>
                <a:gd name="T10" fmla="*/ 56 w 66"/>
                <a:gd name="T11" fmla="*/ 56 h 66"/>
                <a:gd name="T12" fmla="*/ 50 w 66"/>
                <a:gd name="T13" fmla="*/ 60 h 66"/>
                <a:gd name="T14" fmla="*/ 46 w 66"/>
                <a:gd name="T15" fmla="*/ 62 h 66"/>
                <a:gd name="T16" fmla="*/ 40 w 66"/>
                <a:gd name="T17" fmla="*/ 64 h 66"/>
                <a:gd name="T18" fmla="*/ 32 w 66"/>
                <a:gd name="T19" fmla="*/ 66 h 66"/>
                <a:gd name="T20" fmla="*/ 32 w 66"/>
                <a:gd name="T21" fmla="*/ 66 h 66"/>
                <a:gd name="T22" fmla="*/ 26 w 66"/>
                <a:gd name="T23" fmla="*/ 64 h 66"/>
                <a:gd name="T24" fmla="*/ 20 w 66"/>
                <a:gd name="T25" fmla="*/ 62 h 66"/>
                <a:gd name="T26" fmla="*/ 14 w 66"/>
                <a:gd name="T27" fmla="*/ 60 h 66"/>
                <a:gd name="T28" fmla="*/ 10 w 66"/>
                <a:gd name="T29" fmla="*/ 56 h 66"/>
                <a:gd name="T30" fmla="*/ 6 w 66"/>
                <a:gd name="T31" fmla="*/ 52 h 66"/>
                <a:gd name="T32" fmla="*/ 2 w 66"/>
                <a:gd name="T33" fmla="*/ 46 h 66"/>
                <a:gd name="T34" fmla="*/ 0 w 66"/>
                <a:gd name="T35" fmla="*/ 40 h 66"/>
                <a:gd name="T36" fmla="*/ 0 w 66"/>
                <a:gd name="T37" fmla="*/ 32 h 66"/>
                <a:gd name="T38" fmla="*/ 0 w 66"/>
                <a:gd name="T39" fmla="*/ 32 h 66"/>
                <a:gd name="T40" fmla="*/ 0 w 66"/>
                <a:gd name="T41" fmla="*/ 26 h 66"/>
                <a:gd name="T42" fmla="*/ 2 w 66"/>
                <a:gd name="T43" fmla="*/ 20 h 66"/>
                <a:gd name="T44" fmla="*/ 6 w 66"/>
                <a:gd name="T45" fmla="*/ 14 h 66"/>
                <a:gd name="T46" fmla="*/ 10 w 66"/>
                <a:gd name="T47" fmla="*/ 10 h 66"/>
                <a:gd name="T48" fmla="*/ 14 w 66"/>
                <a:gd name="T49" fmla="*/ 6 h 66"/>
                <a:gd name="T50" fmla="*/ 20 w 66"/>
                <a:gd name="T51" fmla="*/ 2 h 66"/>
                <a:gd name="T52" fmla="*/ 26 w 66"/>
                <a:gd name="T53" fmla="*/ 0 h 66"/>
                <a:gd name="T54" fmla="*/ 32 w 66"/>
                <a:gd name="T55" fmla="*/ 0 h 66"/>
                <a:gd name="T56" fmla="*/ 32 w 66"/>
                <a:gd name="T57" fmla="*/ 0 h 66"/>
                <a:gd name="T58" fmla="*/ 40 w 66"/>
                <a:gd name="T59" fmla="*/ 0 h 66"/>
                <a:gd name="T60" fmla="*/ 46 w 66"/>
                <a:gd name="T61" fmla="*/ 2 h 66"/>
                <a:gd name="T62" fmla="*/ 50 w 66"/>
                <a:gd name="T63" fmla="*/ 6 h 66"/>
                <a:gd name="T64" fmla="*/ 56 w 66"/>
                <a:gd name="T65" fmla="*/ 10 h 66"/>
                <a:gd name="T66" fmla="*/ 60 w 66"/>
                <a:gd name="T67" fmla="*/ 14 h 66"/>
                <a:gd name="T68" fmla="*/ 62 w 66"/>
                <a:gd name="T69" fmla="*/ 20 h 66"/>
                <a:gd name="T70" fmla="*/ 64 w 66"/>
                <a:gd name="T71" fmla="*/ 26 h 66"/>
                <a:gd name="T72" fmla="*/ 66 w 66"/>
                <a:gd name="T73" fmla="*/ 32 h 66"/>
                <a:gd name="T74" fmla="*/ 66 w 66"/>
                <a:gd name="T75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6">
                  <a:moveTo>
                    <a:pt x="66" y="32"/>
                  </a:moveTo>
                  <a:lnTo>
                    <a:pt x="66" y="32"/>
                  </a:lnTo>
                  <a:lnTo>
                    <a:pt x="64" y="40"/>
                  </a:lnTo>
                  <a:lnTo>
                    <a:pt x="62" y="46"/>
                  </a:lnTo>
                  <a:lnTo>
                    <a:pt x="60" y="52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6" y="62"/>
                  </a:lnTo>
                  <a:lnTo>
                    <a:pt x="40" y="64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56" y="10"/>
                  </a:lnTo>
                  <a:lnTo>
                    <a:pt x="60" y="14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6" y="32"/>
                  </a:lnTo>
                  <a:close/>
                </a:path>
              </a:pathLst>
            </a:custGeom>
            <a:solidFill>
              <a:srgbClr val="486AE5"/>
            </a:soli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9">
              <a:extLst>
                <a:ext uri="{FF2B5EF4-FFF2-40B4-BE49-F238E27FC236}">
                  <a16:creationId xmlns:a16="http://schemas.microsoft.com/office/drawing/2014/main" id="{5914695C-7EC1-43A6-9591-A7F254467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050" y="2200275"/>
              <a:ext cx="139700" cy="1003300"/>
            </a:xfrm>
            <a:custGeom>
              <a:avLst/>
              <a:gdLst>
                <a:gd name="T0" fmla="*/ 66 w 88"/>
                <a:gd name="T1" fmla="*/ 0 h 632"/>
                <a:gd name="T2" fmla="*/ 66 w 88"/>
                <a:gd name="T3" fmla="*/ 0 h 632"/>
                <a:gd name="T4" fmla="*/ 70 w 88"/>
                <a:gd name="T5" fmla="*/ 18 h 632"/>
                <a:gd name="T6" fmla="*/ 76 w 88"/>
                <a:gd name="T7" fmla="*/ 64 h 632"/>
                <a:gd name="T8" fmla="*/ 84 w 88"/>
                <a:gd name="T9" fmla="*/ 136 h 632"/>
                <a:gd name="T10" fmla="*/ 86 w 88"/>
                <a:gd name="T11" fmla="*/ 178 h 632"/>
                <a:gd name="T12" fmla="*/ 88 w 88"/>
                <a:gd name="T13" fmla="*/ 224 h 632"/>
                <a:gd name="T14" fmla="*/ 88 w 88"/>
                <a:gd name="T15" fmla="*/ 272 h 632"/>
                <a:gd name="T16" fmla="*/ 84 w 88"/>
                <a:gd name="T17" fmla="*/ 324 h 632"/>
                <a:gd name="T18" fmla="*/ 80 w 88"/>
                <a:gd name="T19" fmla="*/ 376 h 632"/>
                <a:gd name="T20" fmla="*/ 72 w 88"/>
                <a:gd name="T21" fmla="*/ 430 h 632"/>
                <a:gd name="T22" fmla="*/ 60 w 88"/>
                <a:gd name="T23" fmla="*/ 482 h 632"/>
                <a:gd name="T24" fmla="*/ 44 w 88"/>
                <a:gd name="T25" fmla="*/ 534 h 632"/>
                <a:gd name="T26" fmla="*/ 36 w 88"/>
                <a:gd name="T27" fmla="*/ 560 h 632"/>
                <a:gd name="T28" fmla="*/ 24 w 88"/>
                <a:gd name="T29" fmla="*/ 584 h 632"/>
                <a:gd name="T30" fmla="*/ 12 w 88"/>
                <a:gd name="T31" fmla="*/ 608 h 632"/>
                <a:gd name="T32" fmla="*/ 0 w 88"/>
                <a:gd name="T33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632">
                  <a:moveTo>
                    <a:pt x="66" y="0"/>
                  </a:moveTo>
                  <a:lnTo>
                    <a:pt x="66" y="0"/>
                  </a:lnTo>
                  <a:lnTo>
                    <a:pt x="70" y="18"/>
                  </a:lnTo>
                  <a:lnTo>
                    <a:pt x="76" y="64"/>
                  </a:lnTo>
                  <a:lnTo>
                    <a:pt x="84" y="136"/>
                  </a:lnTo>
                  <a:lnTo>
                    <a:pt x="86" y="178"/>
                  </a:lnTo>
                  <a:lnTo>
                    <a:pt x="88" y="224"/>
                  </a:lnTo>
                  <a:lnTo>
                    <a:pt x="88" y="272"/>
                  </a:lnTo>
                  <a:lnTo>
                    <a:pt x="84" y="324"/>
                  </a:lnTo>
                  <a:lnTo>
                    <a:pt x="80" y="376"/>
                  </a:lnTo>
                  <a:lnTo>
                    <a:pt x="72" y="430"/>
                  </a:lnTo>
                  <a:lnTo>
                    <a:pt x="60" y="482"/>
                  </a:lnTo>
                  <a:lnTo>
                    <a:pt x="44" y="534"/>
                  </a:lnTo>
                  <a:lnTo>
                    <a:pt x="36" y="560"/>
                  </a:lnTo>
                  <a:lnTo>
                    <a:pt x="24" y="584"/>
                  </a:lnTo>
                  <a:lnTo>
                    <a:pt x="12" y="608"/>
                  </a:lnTo>
                  <a:lnTo>
                    <a:pt x="0" y="632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id="{36C6416E-22D7-478D-8CA2-08420A5A5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425" y="2346325"/>
              <a:ext cx="828675" cy="422275"/>
            </a:xfrm>
            <a:custGeom>
              <a:avLst/>
              <a:gdLst>
                <a:gd name="T0" fmla="*/ 0 w 522"/>
                <a:gd name="T1" fmla="*/ 266 h 266"/>
                <a:gd name="T2" fmla="*/ 0 w 522"/>
                <a:gd name="T3" fmla="*/ 266 h 266"/>
                <a:gd name="T4" fmla="*/ 10 w 522"/>
                <a:gd name="T5" fmla="*/ 262 h 266"/>
                <a:gd name="T6" fmla="*/ 42 w 522"/>
                <a:gd name="T7" fmla="*/ 256 h 266"/>
                <a:gd name="T8" fmla="*/ 92 w 522"/>
                <a:gd name="T9" fmla="*/ 240 h 266"/>
                <a:gd name="T10" fmla="*/ 158 w 522"/>
                <a:gd name="T11" fmla="*/ 216 h 266"/>
                <a:gd name="T12" fmla="*/ 194 w 522"/>
                <a:gd name="T13" fmla="*/ 202 h 266"/>
                <a:gd name="T14" fmla="*/ 236 w 522"/>
                <a:gd name="T15" fmla="*/ 182 h 266"/>
                <a:gd name="T16" fmla="*/ 278 w 522"/>
                <a:gd name="T17" fmla="*/ 160 h 266"/>
                <a:gd name="T18" fmla="*/ 324 w 522"/>
                <a:gd name="T19" fmla="*/ 136 h 266"/>
                <a:gd name="T20" fmla="*/ 372 w 522"/>
                <a:gd name="T21" fmla="*/ 108 h 266"/>
                <a:gd name="T22" fmla="*/ 420 w 522"/>
                <a:gd name="T23" fmla="*/ 76 h 266"/>
                <a:gd name="T24" fmla="*/ 470 w 522"/>
                <a:gd name="T25" fmla="*/ 40 h 266"/>
                <a:gd name="T26" fmla="*/ 522 w 522"/>
                <a:gd name="T2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2" h="266">
                  <a:moveTo>
                    <a:pt x="0" y="266"/>
                  </a:moveTo>
                  <a:lnTo>
                    <a:pt x="0" y="266"/>
                  </a:lnTo>
                  <a:lnTo>
                    <a:pt x="10" y="262"/>
                  </a:lnTo>
                  <a:lnTo>
                    <a:pt x="42" y="256"/>
                  </a:lnTo>
                  <a:lnTo>
                    <a:pt x="92" y="240"/>
                  </a:lnTo>
                  <a:lnTo>
                    <a:pt x="158" y="216"/>
                  </a:lnTo>
                  <a:lnTo>
                    <a:pt x="194" y="202"/>
                  </a:lnTo>
                  <a:lnTo>
                    <a:pt x="236" y="182"/>
                  </a:lnTo>
                  <a:lnTo>
                    <a:pt x="278" y="160"/>
                  </a:lnTo>
                  <a:lnTo>
                    <a:pt x="324" y="136"/>
                  </a:lnTo>
                  <a:lnTo>
                    <a:pt x="372" y="108"/>
                  </a:lnTo>
                  <a:lnTo>
                    <a:pt x="420" y="76"/>
                  </a:lnTo>
                  <a:lnTo>
                    <a:pt x="470" y="40"/>
                  </a:lnTo>
                  <a:lnTo>
                    <a:pt x="522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B59CF0D0-D7F4-488B-B7B3-E77ED15CC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425" y="2609850"/>
              <a:ext cx="914400" cy="371475"/>
            </a:xfrm>
            <a:custGeom>
              <a:avLst/>
              <a:gdLst>
                <a:gd name="T0" fmla="*/ 0 w 576"/>
                <a:gd name="T1" fmla="*/ 0 h 234"/>
                <a:gd name="T2" fmla="*/ 0 w 576"/>
                <a:gd name="T3" fmla="*/ 0 h 234"/>
                <a:gd name="T4" fmla="*/ 10 w 576"/>
                <a:gd name="T5" fmla="*/ 8 h 234"/>
                <a:gd name="T6" fmla="*/ 38 w 576"/>
                <a:gd name="T7" fmla="*/ 28 h 234"/>
                <a:gd name="T8" fmla="*/ 84 w 576"/>
                <a:gd name="T9" fmla="*/ 56 h 234"/>
                <a:gd name="T10" fmla="*/ 148 w 576"/>
                <a:gd name="T11" fmla="*/ 90 h 234"/>
                <a:gd name="T12" fmla="*/ 188 w 576"/>
                <a:gd name="T13" fmla="*/ 110 h 234"/>
                <a:gd name="T14" fmla="*/ 230 w 576"/>
                <a:gd name="T15" fmla="*/ 128 h 234"/>
                <a:gd name="T16" fmla="*/ 278 w 576"/>
                <a:gd name="T17" fmla="*/ 148 h 234"/>
                <a:gd name="T18" fmla="*/ 330 w 576"/>
                <a:gd name="T19" fmla="*/ 168 h 234"/>
                <a:gd name="T20" fmla="*/ 384 w 576"/>
                <a:gd name="T21" fmla="*/ 186 h 234"/>
                <a:gd name="T22" fmla="*/ 444 w 576"/>
                <a:gd name="T23" fmla="*/ 204 h 234"/>
                <a:gd name="T24" fmla="*/ 508 w 576"/>
                <a:gd name="T25" fmla="*/ 220 h 234"/>
                <a:gd name="T26" fmla="*/ 576 w 576"/>
                <a:gd name="T2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6" h="234">
                  <a:moveTo>
                    <a:pt x="0" y="0"/>
                  </a:moveTo>
                  <a:lnTo>
                    <a:pt x="0" y="0"/>
                  </a:lnTo>
                  <a:lnTo>
                    <a:pt x="10" y="8"/>
                  </a:lnTo>
                  <a:lnTo>
                    <a:pt x="38" y="28"/>
                  </a:lnTo>
                  <a:lnTo>
                    <a:pt x="84" y="56"/>
                  </a:lnTo>
                  <a:lnTo>
                    <a:pt x="148" y="90"/>
                  </a:lnTo>
                  <a:lnTo>
                    <a:pt x="188" y="110"/>
                  </a:lnTo>
                  <a:lnTo>
                    <a:pt x="230" y="128"/>
                  </a:lnTo>
                  <a:lnTo>
                    <a:pt x="278" y="148"/>
                  </a:lnTo>
                  <a:lnTo>
                    <a:pt x="330" y="168"/>
                  </a:lnTo>
                  <a:lnTo>
                    <a:pt x="384" y="186"/>
                  </a:lnTo>
                  <a:lnTo>
                    <a:pt x="444" y="204"/>
                  </a:lnTo>
                  <a:lnTo>
                    <a:pt x="508" y="220"/>
                  </a:lnTo>
                  <a:lnTo>
                    <a:pt x="576" y="234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C24AFDE1-F7BA-4062-B437-9BA3FC02EF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9712" y="1716349"/>
            <a:ext cx="814325" cy="733143"/>
            <a:chOff x="2228" y="1033"/>
            <a:chExt cx="1304" cy="1174"/>
          </a:xfrm>
        </p:grpSpPr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AF2DCFE1-6688-43A8-8200-88DB60FD6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1373654B-6F86-4D7D-908E-D9CB9F2FAB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31666705-FD8E-49AC-84D7-F04C04FB56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6">
              <a:extLst>
                <a:ext uri="{FF2B5EF4-FFF2-40B4-BE49-F238E27FC236}">
                  <a16:creationId xmlns:a16="http://schemas.microsoft.com/office/drawing/2014/main" id="{C0605134-0905-432D-91C2-BF2F3E310CE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47CE47AE-F464-484A-8AB4-30A4D23B7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EDAC6D4-1700-4B51-92F9-97C134D82222}"/>
              </a:ext>
            </a:extLst>
          </p:cNvPr>
          <p:cNvGrpSpPr/>
          <p:nvPr/>
        </p:nvGrpSpPr>
        <p:grpSpPr>
          <a:xfrm>
            <a:off x="7562972" y="1670751"/>
            <a:ext cx="897460" cy="725670"/>
            <a:chOff x="-2605087" y="5451475"/>
            <a:chExt cx="1443038" cy="1166813"/>
          </a:xfrm>
          <a:solidFill>
            <a:schemeClr val="bg1"/>
          </a:solidFill>
        </p:grpSpPr>
        <p:sp>
          <p:nvSpPr>
            <p:cNvPr id="44" name="Freeform 66">
              <a:extLst>
                <a:ext uri="{FF2B5EF4-FFF2-40B4-BE49-F238E27FC236}">
                  <a16:creationId xmlns:a16="http://schemas.microsoft.com/office/drawing/2014/main" id="{35460F24-921C-4464-B4E7-ADAEA5FF30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7">
              <a:extLst>
                <a:ext uri="{FF2B5EF4-FFF2-40B4-BE49-F238E27FC236}">
                  <a16:creationId xmlns:a16="http://schemas.microsoft.com/office/drawing/2014/main" id="{F468EC0C-9EAE-4687-A1D8-23F949EA82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8">
              <a:extLst>
                <a:ext uri="{FF2B5EF4-FFF2-40B4-BE49-F238E27FC236}">
                  <a16:creationId xmlns:a16="http://schemas.microsoft.com/office/drawing/2014/main" id="{691C0B5F-453E-43DF-A1AB-C8F2BF0C23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9">
              <a:extLst>
                <a:ext uri="{FF2B5EF4-FFF2-40B4-BE49-F238E27FC236}">
                  <a16:creationId xmlns:a16="http://schemas.microsoft.com/office/drawing/2014/main" id="{A52EC76D-428D-4FC2-9268-3063BE2046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0">
              <a:extLst>
                <a:ext uri="{FF2B5EF4-FFF2-40B4-BE49-F238E27FC236}">
                  <a16:creationId xmlns:a16="http://schemas.microsoft.com/office/drawing/2014/main" id="{2FBC028F-1D0D-4BFA-9E81-91C3D0CFD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71">
              <a:extLst>
                <a:ext uri="{FF2B5EF4-FFF2-40B4-BE49-F238E27FC236}">
                  <a16:creationId xmlns:a16="http://schemas.microsoft.com/office/drawing/2014/main" id="{6D7B46E4-4B6A-4266-B7DB-C48DB00F72B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2">
              <a:extLst>
                <a:ext uri="{FF2B5EF4-FFF2-40B4-BE49-F238E27FC236}">
                  <a16:creationId xmlns:a16="http://schemas.microsoft.com/office/drawing/2014/main" id="{AF30F04C-8B59-4C44-BCE0-9B6213484A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9"/>
              <a:ext cx="384174" cy="206374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3">
              <a:extLst>
                <a:ext uri="{FF2B5EF4-FFF2-40B4-BE49-F238E27FC236}">
                  <a16:creationId xmlns:a16="http://schemas.microsoft.com/office/drawing/2014/main" id="{1FB4406B-9B52-4AAA-A758-B953B25CE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4">
              <a:extLst>
                <a:ext uri="{FF2B5EF4-FFF2-40B4-BE49-F238E27FC236}">
                  <a16:creationId xmlns:a16="http://schemas.microsoft.com/office/drawing/2014/main" id="{4915B60A-F575-484B-9140-FD29532802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5">
              <a:extLst>
                <a:ext uri="{FF2B5EF4-FFF2-40B4-BE49-F238E27FC236}">
                  <a16:creationId xmlns:a16="http://schemas.microsoft.com/office/drawing/2014/main" id="{3307DABF-F141-4BC2-9750-12A2207F4B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6">
              <a:extLst>
                <a:ext uri="{FF2B5EF4-FFF2-40B4-BE49-F238E27FC236}">
                  <a16:creationId xmlns:a16="http://schemas.microsoft.com/office/drawing/2014/main" id="{2339EEE8-356F-4918-BA2F-5539EB41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7">
              <a:extLst>
                <a:ext uri="{FF2B5EF4-FFF2-40B4-BE49-F238E27FC236}">
                  <a16:creationId xmlns:a16="http://schemas.microsoft.com/office/drawing/2014/main" id="{A9F7877A-1A34-4B08-A806-90C96AE22C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8">
              <a:extLst>
                <a:ext uri="{FF2B5EF4-FFF2-40B4-BE49-F238E27FC236}">
                  <a16:creationId xmlns:a16="http://schemas.microsoft.com/office/drawing/2014/main" id="{12530F1B-20B2-4CB1-84DF-FF82794C8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>
              <a:extLst>
                <a:ext uri="{FF2B5EF4-FFF2-40B4-BE49-F238E27FC236}">
                  <a16:creationId xmlns:a16="http://schemas.microsoft.com/office/drawing/2014/main" id="{742C28E1-5D01-468D-A9A5-8CED8E249D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1">
              <a:extLst>
                <a:ext uri="{FF2B5EF4-FFF2-40B4-BE49-F238E27FC236}">
                  <a16:creationId xmlns:a16="http://schemas.microsoft.com/office/drawing/2014/main" id="{7EFF9CEC-8076-4A82-81E6-3B1B52B02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82">
              <a:extLst>
                <a:ext uri="{FF2B5EF4-FFF2-40B4-BE49-F238E27FC236}">
                  <a16:creationId xmlns:a16="http://schemas.microsoft.com/office/drawing/2014/main" id="{B6E531A1-5A2A-4B1A-9DA6-086CC9F6CE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3">
              <a:extLst>
                <a:ext uri="{FF2B5EF4-FFF2-40B4-BE49-F238E27FC236}">
                  <a16:creationId xmlns:a16="http://schemas.microsoft.com/office/drawing/2014/main" id="{9671D14A-E345-492D-8824-5A0EFF3831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4">
              <a:extLst>
                <a:ext uri="{FF2B5EF4-FFF2-40B4-BE49-F238E27FC236}">
                  <a16:creationId xmlns:a16="http://schemas.microsoft.com/office/drawing/2014/main" id="{96F32F80-E9F8-4E99-BF86-2A77B42C1E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85">
              <a:extLst>
                <a:ext uri="{FF2B5EF4-FFF2-40B4-BE49-F238E27FC236}">
                  <a16:creationId xmlns:a16="http://schemas.microsoft.com/office/drawing/2014/main" id="{4FCF7712-8006-472F-9163-0FA5DABA3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6">
              <a:extLst>
                <a:ext uri="{FF2B5EF4-FFF2-40B4-BE49-F238E27FC236}">
                  <a16:creationId xmlns:a16="http://schemas.microsoft.com/office/drawing/2014/main" id="{A86F2B58-96E3-4D70-8A09-3BDD780C36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7">
              <a:extLst>
                <a:ext uri="{FF2B5EF4-FFF2-40B4-BE49-F238E27FC236}">
                  <a16:creationId xmlns:a16="http://schemas.microsoft.com/office/drawing/2014/main" id="{79A320B7-BF19-4F82-944B-E37D9055F1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8">
              <a:extLst>
                <a:ext uri="{FF2B5EF4-FFF2-40B4-BE49-F238E27FC236}">
                  <a16:creationId xmlns:a16="http://schemas.microsoft.com/office/drawing/2014/main" id="{81810059-5382-4DC1-BD76-2B24C4471A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9">
              <a:extLst>
                <a:ext uri="{FF2B5EF4-FFF2-40B4-BE49-F238E27FC236}">
                  <a16:creationId xmlns:a16="http://schemas.microsoft.com/office/drawing/2014/main" id="{CCDC02CF-099B-42FD-90A8-948790265E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solidFill>
              <a:schemeClr val="accent5"/>
            </a:solidFill>
            <a:ln w="206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0">
              <a:extLst>
                <a:ext uri="{FF2B5EF4-FFF2-40B4-BE49-F238E27FC236}">
                  <a16:creationId xmlns:a16="http://schemas.microsoft.com/office/drawing/2014/main" id="{A6B9BE93-8E53-4E49-9BF3-FF2A45B41C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91">
              <a:extLst>
                <a:ext uri="{FF2B5EF4-FFF2-40B4-BE49-F238E27FC236}">
                  <a16:creationId xmlns:a16="http://schemas.microsoft.com/office/drawing/2014/main" id="{9CF37B60-B264-47D5-A83C-1A8783D1B7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92">
              <a:extLst>
                <a:ext uri="{FF2B5EF4-FFF2-40B4-BE49-F238E27FC236}">
                  <a16:creationId xmlns:a16="http://schemas.microsoft.com/office/drawing/2014/main" id="{B825455A-0087-4FC1-886C-1144B7FCBA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3">
              <a:extLst>
                <a:ext uri="{FF2B5EF4-FFF2-40B4-BE49-F238E27FC236}">
                  <a16:creationId xmlns:a16="http://schemas.microsoft.com/office/drawing/2014/main" id="{52C7B1DF-DA17-43CB-9631-61FA9E6B82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4">
              <a:extLst>
                <a:ext uri="{FF2B5EF4-FFF2-40B4-BE49-F238E27FC236}">
                  <a16:creationId xmlns:a16="http://schemas.microsoft.com/office/drawing/2014/main" id="{73F46ED1-BD92-46DB-92F2-9EF38CE7F5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5">
              <a:extLst>
                <a:ext uri="{FF2B5EF4-FFF2-40B4-BE49-F238E27FC236}">
                  <a16:creationId xmlns:a16="http://schemas.microsoft.com/office/drawing/2014/main" id="{014080E2-7A71-4C4C-B653-24BB73A19D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6">
              <a:extLst>
                <a:ext uri="{FF2B5EF4-FFF2-40B4-BE49-F238E27FC236}">
                  <a16:creationId xmlns:a16="http://schemas.microsoft.com/office/drawing/2014/main" id="{21708D5F-7656-41CD-B449-4433C40A8B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97">
              <a:extLst>
                <a:ext uri="{FF2B5EF4-FFF2-40B4-BE49-F238E27FC236}">
                  <a16:creationId xmlns:a16="http://schemas.microsoft.com/office/drawing/2014/main" id="{03C0A07C-4F22-4524-996A-54E58641A8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98">
              <a:extLst>
                <a:ext uri="{FF2B5EF4-FFF2-40B4-BE49-F238E27FC236}">
                  <a16:creationId xmlns:a16="http://schemas.microsoft.com/office/drawing/2014/main" id="{B79D3DD5-198E-4421-92FA-3CDB2495A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9">
              <a:extLst>
                <a:ext uri="{FF2B5EF4-FFF2-40B4-BE49-F238E27FC236}">
                  <a16:creationId xmlns:a16="http://schemas.microsoft.com/office/drawing/2014/main" id="{AFB7F471-D7E3-48A9-A156-A76A031B1F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B82B833A-D9A0-4D80-980F-BF70FA229F61}"/>
              </a:ext>
            </a:extLst>
          </p:cNvPr>
          <p:cNvSpPr/>
          <p:nvPr/>
        </p:nvSpPr>
        <p:spPr>
          <a:xfrm>
            <a:off x="202261" y="2798617"/>
            <a:ext cx="2137491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Headline Here</a:t>
            </a:r>
            <a:b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739C383-7CF2-4942-A150-02BB31E55B44}"/>
              </a:ext>
            </a:extLst>
          </p:cNvPr>
          <p:cNvSpPr/>
          <p:nvPr/>
        </p:nvSpPr>
        <p:spPr>
          <a:xfrm>
            <a:off x="2339752" y="2798617"/>
            <a:ext cx="2137491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Headline Here</a:t>
            </a:r>
            <a:b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D0CE0C4-2D5E-4188-BE17-688CF09752DF}"/>
              </a:ext>
            </a:extLst>
          </p:cNvPr>
          <p:cNvSpPr/>
          <p:nvPr/>
        </p:nvSpPr>
        <p:spPr>
          <a:xfrm>
            <a:off x="4676628" y="2798617"/>
            <a:ext cx="2137491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Headline Here</a:t>
            </a:r>
            <a:b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305C22D-E6A1-4487-B9EC-BEB1736B2BE3}"/>
              </a:ext>
            </a:extLst>
          </p:cNvPr>
          <p:cNvSpPr/>
          <p:nvPr/>
        </p:nvSpPr>
        <p:spPr>
          <a:xfrm>
            <a:off x="6902970" y="2797470"/>
            <a:ext cx="2137491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Headline Here</a:t>
            </a:r>
            <a:b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2731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47623-E107-4DCE-9614-5FB85C6545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FE2CF3-D027-4B13-9D37-F30F32A6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3E184300-500D-45A2-B24B-6438392ACF58}"/>
              </a:ext>
            </a:extLst>
          </p:cNvPr>
          <p:cNvSpPr>
            <a:spLocks noChangeAspect="1"/>
          </p:cNvSpPr>
          <p:nvPr/>
        </p:nvSpPr>
        <p:spPr>
          <a:xfrm rot="10800000">
            <a:off x="720204" y="1710069"/>
            <a:ext cx="1660770" cy="1723358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685869">
              <a:defRPr/>
            </a:pPr>
            <a:endParaRPr lang="en-US" sz="1350">
              <a:solidFill>
                <a:srgbClr val="445469"/>
              </a:solidFill>
              <a:latin typeface="Roboto Light"/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29A07C71-7838-41DC-B6FA-9E4683159C68}"/>
              </a:ext>
            </a:extLst>
          </p:cNvPr>
          <p:cNvSpPr>
            <a:spLocks noChangeAspect="1"/>
          </p:cNvSpPr>
          <p:nvPr/>
        </p:nvSpPr>
        <p:spPr>
          <a:xfrm>
            <a:off x="2223213" y="1710069"/>
            <a:ext cx="1660770" cy="1723358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685869">
              <a:defRPr/>
            </a:pPr>
            <a:endParaRPr lang="en-US" sz="1350">
              <a:solidFill>
                <a:srgbClr val="445469"/>
              </a:solidFill>
              <a:latin typeface="Roboto Light"/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F3DAC73A-AF09-404D-A36E-010157BD9002}"/>
              </a:ext>
            </a:extLst>
          </p:cNvPr>
          <p:cNvSpPr>
            <a:spLocks noChangeAspect="1"/>
          </p:cNvSpPr>
          <p:nvPr/>
        </p:nvSpPr>
        <p:spPr>
          <a:xfrm rot="10800000">
            <a:off x="3726223" y="1710070"/>
            <a:ext cx="1660770" cy="1723358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685869">
              <a:defRPr/>
            </a:pPr>
            <a:endParaRPr lang="en-US" sz="1350">
              <a:solidFill>
                <a:srgbClr val="445469"/>
              </a:solidFill>
              <a:latin typeface="Roboto Light"/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8D45F589-E89B-4A68-8B1B-3AA9AE2F674D}"/>
              </a:ext>
            </a:extLst>
          </p:cNvPr>
          <p:cNvSpPr>
            <a:spLocks noChangeAspect="1"/>
          </p:cNvSpPr>
          <p:nvPr/>
        </p:nvSpPr>
        <p:spPr>
          <a:xfrm>
            <a:off x="5229232" y="1710071"/>
            <a:ext cx="1660770" cy="1723358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685869">
              <a:defRPr/>
            </a:pPr>
            <a:endParaRPr lang="en-US" sz="1350">
              <a:solidFill>
                <a:srgbClr val="445469"/>
              </a:solidFill>
              <a:latin typeface="Roboto Light"/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4D3EAB70-374E-48F0-BAD6-DA67A93306B6}"/>
              </a:ext>
            </a:extLst>
          </p:cNvPr>
          <p:cNvSpPr>
            <a:spLocks noChangeAspect="1"/>
          </p:cNvSpPr>
          <p:nvPr/>
        </p:nvSpPr>
        <p:spPr>
          <a:xfrm>
            <a:off x="720204" y="1710069"/>
            <a:ext cx="1660770" cy="1723358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rgbClr val="50C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685869">
              <a:defRPr/>
            </a:pPr>
            <a:endParaRPr lang="en-US" sz="1350">
              <a:solidFill>
                <a:srgbClr val="445469"/>
              </a:solidFill>
              <a:latin typeface="Roboto Light"/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AF257B61-06A3-4D2F-B10F-3B72B7AF297C}"/>
              </a:ext>
            </a:extLst>
          </p:cNvPr>
          <p:cNvSpPr>
            <a:spLocks noChangeAspect="1"/>
          </p:cNvSpPr>
          <p:nvPr/>
        </p:nvSpPr>
        <p:spPr>
          <a:xfrm rot="10800000">
            <a:off x="6732240" y="1710071"/>
            <a:ext cx="1660770" cy="1723358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685869">
              <a:defRPr/>
            </a:pPr>
            <a:endParaRPr lang="en-US" sz="1350">
              <a:solidFill>
                <a:srgbClr val="445469"/>
              </a:solidFill>
              <a:latin typeface="Roboto Light"/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889E4BF3-CF45-4DFD-9919-CF8E8F1AD1C6}"/>
              </a:ext>
            </a:extLst>
          </p:cNvPr>
          <p:cNvSpPr>
            <a:spLocks noChangeAspect="1"/>
          </p:cNvSpPr>
          <p:nvPr/>
        </p:nvSpPr>
        <p:spPr>
          <a:xfrm rot="10800000">
            <a:off x="2223213" y="1710069"/>
            <a:ext cx="1660770" cy="1723358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685869">
              <a:defRPr/>
            </a:pPr>
            <a:endParaRPr lang="en-US" sz="1350">
              <a:solidFill>
                <a:srgbClr val="445469"/>
              </a:solidFill>
              <a:latin typeface="Roboto Light"/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EFA479A9-4570-4C1A-B717-3F663BED7598}"/>
              </a:ext>
            </a:extLst>
          </p:cNvPr>
          <p:cNvSpPr>
            <a:spLocks noChangeAspect="1"/>
          </p:cNvSpPr>
          <p:nvPr/>
        </p:nvSpPr>
        <p:spPr>
          <a:xfrm rot="10800000">
            <a:off x="5229232" y="1710071"/>
            <a:ext cx="1660770" cy="1723358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685869">
              <a:defRPr/>
            </a:pPr>
            <a:endParaRPr lang="en-US" sz="1350">
              <a:solidFill>
                <a:srgbClr val="445469"/>
              </a:solidFill>
              <a:latin typeface="Roboto Light"/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9784CDE3-6864-4C1F-A03F-3E48E3FC3D40}"/>
              </a:ext>
            </a:extLst>
          </p:cNvPr>
          <p:cNvSpPr>
            <a:spLocks noChangeAspect="1"/>
          </p:cNvSpPr>
          <p:nvPr/>
        </p:nvSpPr>
        <p:spPr>
          <a:xfrm>
            <a:off x="3726223" y="1710070"/>
            <a:ext cx="1660770" cy="1723358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685869">
              <a:defRPr/>
            </a:pPr>
            <a:endParaRPr lang="en-US" sz="1350">
              <a:solidFill>
                <a:srgbClr val="445469"/>
              </a:solidFill>
              <a:latin typeface="Roboto Light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6234D98E-90B3-45AF-83B7-4F139F961423}"/>
              </a:ext>
            </a:extLst>
          </p:cNvPr>
          <p:cNvSpPr>
            <a:spLocks noChangeAspect="1"/>
          </p:cNvSpPr>
          <p:nvPr/>
        </p:nvSpPr>
        <p:spPr>
          <a:xfrm>
            <a:off x="6732240" y="1710071"/>
            <a:ext cx="1660770" cy="1723358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685869">
              <a:defRPr/>
            </a:pPr>
            <a:endParaRPr lang="en-US" sz="1350">
              <a:solidFill>
                <a:srgbClr val="445469"/>
              </a:solidFill>
              <a:latin typeface="Roboto Light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621EE19-B3C8-45A7-B031-7BBA403A187C}"/>
              </a:ext>
            </a:extLst>
          </p:cNvPr>
          <p:cNvSpPr/>
          <p:nvPr/>
        </p:nvSpPr>
        <p:spPr>
          <a:xfrm>
            <a:off x="490293" y="3487459"/>
            <a:ext cx="2137491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Headline Here</a:t>
            </a:r>
            <a:b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06D9BD0-CF64-47EB-9B88-76DC1AC36CD4}"/>
              </a:ext>
            </a:extLst>
          </p:cNvPr>
          <p:cNvSpPr/>
          <p:nvPr/>
        </p:nvSpPr>
        <p:spPr>
          <a:xfrm>
            <a:off x="3494574" y="3487459"/>
            <a:ext cx="2137491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Headline Here</a:t>
            </a:r>
            <a:b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16D7DDD-E62A-44E4-8F34-1634240D2B53}"/>
              </a:ext>
            </a:extLst>
          </p:cNvPr>
          <p:cNvSpPr/>
          <p:nvPr/>
        </p:nvSpPr>
        <p:spPr>
          <a:xfrm>
            <a:off x="6493879" y="3487459"/>
            <a:ext cx="2137491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Headline Here</a:t>
            </a:r>
            <a:b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FE92386-C8D7-4957-841A-077115602034}"/>
              </a:ext>
            </a:extLst>
          </p:cNvPr>
          <p:cNvSpPr/>
          <p:nvPr/>
        </p:nvSpPr>
        <p:spPr>
          <a:xfrm>
            <a:off x="1994411" y="736617"/>
            <a:ext cx="2137491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Headline Here</a:t>
            </a:r>
            <a:b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6CD1C35-30AB-4F34-9172-9968ACB0E390}"/>
              </a:ext>
            </a:extLst>
          </p:cNvPr>
          <p:cNvSpPr/>
          <p:nvPr/>
        </p:nvSpPr>
        <p:spPr>
          <a:xfrm>
            <a:off x="5012098" y="736617"/>
            <a:ext cx="2137491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Headline Here</a:t>
            </a:r>
            <a:b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39FE5FB-8786-4063-A0F2-1F0D603D7B1C}"/>
              </a:ext>
            </a:extLst>
          </p:cNvPr>
          <p:cNvGrpSpPr/>
          <p:nvPr/>
        </p:nvGrpSpPr>
        <p:grpSpPr>
          <a:xfrm>
            <a:off x="2823894" y="2269036"/>
            <a:ext cx="519152" cy="625563"/>
            <a:chOff x="2032000" y="815975"/>
            <a:chExt cx="1022350" cy="1231900"/>
          </a:xfrm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D6B55577-427F-409B-9733-ACDF8B824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0" y="815975"/>
              <a:ext cx="828675" cy="942975"/>
            </a:xfrm>
            <a:custGeom>
              <a:avLst/>
              <a:gdLst>
                <a:gd name="T0" fmla="*/ 226 w 522"/>
                <a:gd name="T1" fmla="*/ 594 h 594"/>
                <a:gd name="T2" fmla="*/ 34 w 522"/>
                <a:gd name="T3" fmla="*/ 594 h 594"/>
                <a:gd name="T4" fmla="*/ 34 w 522"/>
                <a:gd name="T5" fmla="*/ 594 h 594"/>
                <a:gd name="T6" fmla="*/ 26 w 522"/>
                <a:gd name="T7" fmla="*/ 594 h 594"/>
                <a:gd name="T8" fmla="*/ 20 w 522"/>
                <a:gd name="T9" fmla="*/ 592 h 594"/>
                <a:gd name="T10" fmla="*/ 16 w 522"/>
                <a:gd name="T11" fmla="*/ 590 h 594"/>
                <a:gd name="T12" fmla="*/ 10 w 522"/>
                <a:gd name="T13" fmla="*/ 586 h 594"/>
                <a:gd name="T14" fmla="*/ 6 w 522"/>
                <a:gd name="T15" fmla="*/ 580 h 594"/>
                <a:gd name="T16" fmla="*/ 4 w 522"/>
                <a:gd name="T17" fmla="*/ 574 h 594"/>
                <a:gd name="T18" fmla="*/ 2 w 522"/>
                <a:gd name="T19" fmla="*/ 568 h 594"/>
                <a:gd name="T20" fmla="*/ 0 w 522"/>
                <a:gd name="T21" fmla="*/ 562 h 594"/>
                <a:gd name="T22" fmla="*/ 0 w 522"/>
                <a:gd name="T23" fmla="*/ 34 h 594"/>
                <a:gd name="T24" fmla="*/ 0 w 522"/>
                <a:gd name="T25" fmla="*/ 34 h 594"/>
                <a:gd name="T26" fmla="*/ 2 w 522"/>
                <a:gd name="T27" fmla="*/ 26 h 594"/>
                <a:gd name="T28" fmla="*/ 4 w 522"/>
                <a:gd name="T29" fmla="*/ 20 h 594"/>
                <a:gd name="T30" fmla="*/ 6 w 522"/>
                <a:gd name="T31" fmla="*/ 14 h 594"/>
                <a:gd name="T32" fmla="*/ 10 w 522"/>
                <a:gd name="T33" fmla="*/ 10 h 594"/>
                <a:gd name="T34" fmla="*/ 16 w 522"/>
                <a:gd name="T35" fmla="*/ 6 h 594"/>
                <a:gd name="T36" fmla="*/ 20 w 522"/>
                <a:gd name="T37" fmla="*/ 2 h 594"/>
                <a:gd name="T38" fmla="*/ 26 w 522"/>
                <a:gd name="T39" fmla="*/ 0 h 594"/>
                <a:gd name="T40" fmla="*/ 34 w 522"/>
                <a:gd name="T41" fmla="*/ 0 h 594"/>
                <a:gd name="T42" fmla="*/ 488 w 522"/>
                <a:gd name="T43" fmla="*/ 0 h 594"/>
                <a:gd name="T44" fmla="*/ 488 w 522"/>
                <a:gd name="T45" fmla="*/ 0 h 594"/>
                <a:gd name="T46" fmla="*/ 496 w 522"/>
                <a:gd name="T47" fmla="*/ 0 h 594"/>
                <a:gd name="T48" fmla="*/ 502 w 522"/>
                <a:gd name="T49" fmla="*/ 2 h 594"/>
                <a:gd name="T50" fmla="*/ 506 w 522"/>
                <a:gd name="T51" fmla="*/ 6 h 594"/>
                <a:gd name="T52" fmla="*/ 512 w 522"/>
                <a:gd name="T53" fmla="*/ 10 h 594"/>
                <a:gd name="T54" fmla="*/ 516 w 522"/>
                <a:gd name="T55" fmla="*/ 14 h 594"/>
                <a:gd name="T56" fmla="*/ 518 w 522"/>
                <a:gd name="T57" fmla="*/ 20 h 594"/>
                <a:gd name="T58" fmla="*/ 520 w 522"/>
                <a:gd name="T59" fmla="*/ 26 h 594"/>
                <a:gd name="T60" fmla="*/ 522 w 522"/>
                <a:gd name="T61" fmla="*/ 34 h 594"/>
                <a:gd name="T62" fmla="*/ 522 w 522"/>
                <a:gd name="T63" fmla="*/ 378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2" h="594">
                  <a:moveTo>
                    <a:pt x="226" y="594"/>
                  </a:moveTo>
                  <a:lnTo>
                    <a:pt x="34" y="594"/>
                  </a:lnTo>
                  <a:lnTo>
                    <a:pt x="34" y="594"/>
                  </a:lnTo>
                  <a:lnTo>
                    <a:pt x="26" y="594"/>
                  </a:lnTo>
                  <a:lnTo>
                    <a:pt x="20" y="592"/>
                  </a:lnTo>
                  <a:lnTo>
                    <a:pt x="16" y="590"/>
                  </a:lnTo>
                  <a:lnTo>
                    <a:pt x="10" y="586"/>
                  </a:lnTo>
                  <a:lnTo>
                    <a:pt x="6" y="580"/>
                  </a:lnTo>
                  <a:lnTo>
                    <a:pt x="4" y="574"/>
                  </a:lnTo>
                  <a:lnTo>
                    <a:pt x="2" y="568"/>
                  </a:lnTo>
                  <a:lnTo>
                    <a:pt x="0" y="56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96" y="0"/>
                  </a:lnTo>
                  <a:lnTo>
                    <a:pt x="502" y="2"/>
                  </a:lnTo>
                  <a:lnTo>
                    <a:pt x="506" y="6"/>
                  </a:lnTo>
                  <a:lnTo>
                    <a:pt x="512" y="10"/>
                  </a:lnTo>
                  <a:lnTo>
                    <a:pt x="516" y="14"/>
                  </a:lnTo>
                  <a:lnTo>
                    <a:pt x="518" y="20"/>
                  </a:lnTo>
                  <a:lnTo>
                    <a:pt x="520" y="26"/>
                  </a:lnTo>
                  <a:lnTo>
                    <a:pt x="522" y="34"/>
                  </a:lnTo>
                  <a:lnTo>
                    <a:pt x="522" y="378"/>
                  </a:lnTo>
                </a:path>
              </a:pathLst>
            </a:custGeom>
            <a:noFill/>
            <a:ln w="190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">
              <a:extLst>
                <a:ext uri="{FF2B5EF4-FFF2-40B4-BE49-F238E27FC236}">
                  <a16:creationId xmlns:a16="http://schemas.microsoft.com/office/drawing/2014/main" id="{9155CC84-095B-486C-B7A9-FF612349D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675" y="1473200"/>
              <a:ext cx="574675" cy="574675"/>
            </a:xfrm>
            <a:custGeom>
              <a:avLst/>
              <a:gdLst>
                <a:gd name="T0" fmla="*/ 358 w 362"/>
                <a:gd name="T1" fmla="*/ 206 h 362"/>
                <a:gd name="T2" fmla="*/ 362 w 362"/>
                <a:gd name="T3" fmla="*/ 168 h 362"/>
                <a:gd name="T4" fmla="*/ 344 w 362"/>
                <a:gd name="T5" fmla="*/ 150 h 362"/>
                <a:gd name="T6" fmla="*/ 318 w 362"/>
                <a:gd name="T7" fmla="*/ 146 h 362"/>
                <a:gd name="T8" fmla="*/ 308 w 362"/>
                <a:gd name="T9" fmla="*/ 126 h 362"/>
                <a:gd name="T10" fmla="*/ 310 w 362"/>
                <a:gd name="T11" fmla="*/ 96 h 362"/>
                <a:gd name="T12" fmla="*/ 324 w 362"/>
                <a:gd name="T13" fmla="*/ 74 h 362"/>
                <a:gd name="T14" fmla="*/ 302 w 362"/>
                <a:gd name="T15" fmla="*/ 44 h 362"/>
                <a:gd name="T16" fmla="*/ 276 w 362"/>
                <a:gd name="T17" fmla="*/ 44 h 362"/>
                <a:gd name="T18" fmla="*/ 254 w 362"/>
                <a:gd name="T19" fmla="*/ 60 h 362"/>
                <a:gd name="T20" fmla="*/ 232 w 362"/>
                <a:gd name="T21" fmla="*/ 54 h 362"/>
                <a:gd name="T22" fmla="*/ 212 w 362"/>
                <a:gd name="T23" fmla="*/ 30 h 362"/>
                <a:gd name="T24" fmla="*/ 206 w 362"/>
                <a:gd name="T25" fmla="*/ 4 h 362"/>
                <a:gd name="T26" fmla="*/ 170 w 362"/>
                <a:gd name="T27" fmla="*/ 0 h 362"/>
                <a:gd name="T28" fmla="*/ 152 w 362"/>
                <a:gd name="T29" fmla="*/ 18 h 362"/>
                <a:gd name="T30" fmla="*/ 148 w 362"/>
                <a:gd name="T31" fmla="*/ 44 h 362"/>
                <a:gd name="T32" fmla="*/ 128 w 362"/>
                <a:gd name="T33" fmla="*/ 54 h 362"/>
                <a:gd name="T34" fmla="*/ 96 w 362"/>
                <a:gd name="T35" fmla="*/ 52 h 362"/>
                <a:gd name="T36" fmla="*/ 74 w 362"/>
                <a:gd name="T37" fmla="*/ 38 h 362"/>
                <a:gd name="T38" fmla="*/ 44 w 362"/>
                <a:gd name="T39" fmla="*/ 60 h 362"/>
                <a:gd name="T40" fmla="*/ 44 w 362"/>
                <a:gd name="T41" fmla="*/ 86 h 362"/>
                <a:gd name="T42" fmla="*/ 60 w 362"/>
                <a:gd name="T43" fmla="*/ 108 h 362"/>
                <a:gd name="T44" fmla="*/ 54 w 362"/>
                <a:gd name="T45" fmla="*/ 130 h 362"/>
                <a:gd name="T46" fmla="*/ 32 w 362"/>
                <a:gd name="T47" fmla="*/ 150 h 362"/>
                <a:gd name="T48" fmla="*/ 6 w 362"/>
                <a:gd name="T49" fmla="*/ 156 h 362"/>
                <a:gd name="T50" fmla="*/ 0 w 362"/>
                <a:gd name="T51" fmla="*/ 192 h 362"/>
                <a:gd name="T52" fmla="*/ 18 w 362"/>
                <a:gd name="T53" fmla="*/ 210 h 362"/>
                <a:gd name="T54" fmla="*/ 46 w 362"/>
                <a:gd name="T55" fmla="*/ 216 h 362"/>
                <a:gd name="T56" fmla="*/ 56 w 362"/>
                <a:gd name="T57" fmla="*/ 234 h 362"/>
                <a:gd name="T58" fmla="*/ 54 w 362"/>
                <a:gd name="T59" fmla="*/ 266 h 362"/>
                <a:gd name="T60" fmla="*/ 40 w 362"/>
                <a:gd name="T61" fmla="*/ 288 h 362"/>
                <a:gd name="T62" fmla="*/ 62 w 362"/>
                <a:gd name="T63" fmla="*/ 318 h 362"/>
                <a:gd name="T64" fmla="*/ 88 w 362"/>
                <a:gd name="T65" fmla="*/ 318 h 362"/>
                <a:gd name="T66" fmla="*/ 110 w 362"/>
                <a:gd name="T67" fmla="*/ 302 h 362"/>
                <a:gd name="T68" fmla="*/ 130 w 362"/>
                <a:gd name="T69" fmla="*/ 308 h 362"/>
                <a:gd name="T70" fmla="*/ 152 w 362"/>
                <a:gd name="T71" fmla="*/ 332 h 362"/>
                <a:gd name="T72" fmla="*/ 156 w 362"/>
                <a:gd name="T73" fmla="*/ 356 h 362"/>
                <a:gd name="T74" fmla="*/ 194 w 362"/>
                <a:gd name="T75" fmla="*/ 362 h 362"/>
                <a:gd name="T76" fmla="*/ 212 w 362"/>
                <a:gd name="T77" fmla="*/ 344 h 362"/>
                <a:gd name="T78" fmla="*/ 216 w 362"/>
                <a:gd name="T79" fmla="*/ 318 h 362"/>
                <a:gd name="T80" fmla="*/ 236 w 362"/>
                <a:gd name="T81" fmla="*/ 306 h 362"/>
                <a:gd name="T82" fmla="*/ 266 w 362"/>
                <a:gd name="T83" fmla="*/ 308 h 362"/>
                <a:gd name="T84" fmla="*/ 288 w 362"/>
                <a:gd name="T85" fmla="*/ 322 h 362"/>
                <a:gd name="T86" fmla="*/ 318 w 362"/>
                <a:gd name="T87" fmla="*/ 300 h 362"/>
                <a:gd name="T88" fmla="*/ 318 w 362"/>
                <a:gd name="T89" fmla="*/ 274 h 362"/>
                <a:gd name="T90" fmla="*/ 302 w 362"/>
                <a:gd name="T91" fmla="*/ 252 h 362"/>
                <a:gd name="T92" fmla="*/ 308 w 362"/>
                <a:gd name="T93" fmla="*/ 232 h 362"/>
                <a:gd name="T94" fmla="*/ 332 w 362"/>
                <a:gd name="T95" fmla="*/ 21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2" h="362">
                  <a:moveTo>
                    <a:pt x="344" y="210"/>
                  </a:moveTo>
                  <a:lnTo>
                    <a:pt x="344" y="210"/>
                  </a:lnTo>
                  <a:lnTo>
                    <a:pt x="352" y="210"/>
                  </a:lnTo>
                  <a:lnTo>
                    <a:pt x="358" y="206"/>
                  </a:lnTo>
                  <a:lnTo>
                    <a:pt x="362" y="200"/>
                  </a:lnTo>
                  <a:lnTo>
                    <a:pt x="362" y="192"/>
                  </a:lnTo>
                  <a:lnTo>
                    <a:pt x="362" y="168"/>
                  </a:lnTo>
                  <a:lnTo>
                    <a:pt x="362" y="168"/>
                  </a:lnTo>
                  <a:lnTo>
                    <a:pt x="362" y="162"/>
                  </a:lnTo>
                  <a:lnTo>
                    <a:pt x="358" y="156"/>
                  </a:lnTo>
                  <a:lnTo>
                    <a:pt x="352" y="152"/>
                  </a:lnTo>
                  <a:lnTo>
                    <a:pt x="344" y="150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24" y="150"/>
                  </a:lnTo>
                  <a:lnTo>
                    <a:pt x="318" y="146"/>
                  </a:lnTo>
                  <a:lnTo>
                    <a:pt x="312" y="142"/>
                  </a:lnTo>
                  <a:lnTo>
                    <a:pt x="310" y="136"/>
                  </a:lnTo>
                  <a:lnTo>
                    <a:pt x="310" y="136"/>
                  </a:lnTo>
                  <a:lnTo>
                    <a:pt x="308" y="126"/>
                  </a:lnTo>
                  <a:lnTo>
                    <a:pt x="306" y="116"/>
                  </a:lnTo>
                  <a:lnTo>
                    <a:pt x="306" y="104"/>
                  </a:lnTo>
                  <a:lnTo>
                    <a:pt x="308" y="98"/>
                  </a:lnTo>
                  <a:lnTo>
                    <a:pt x="310" y="96"/>
                  </a:lnTo>
                  <a:lnTo>
                    <a:pt x="318" y="86"/>
                  </a:lnTo>
                  <a:lnTo>
                    <a:pt x="318" y="86"/>
                  </a:lnTo>
                  <a:lnTo>
                    <a:pt x="322" y="80"/>
                  </a:lnTo>
                  <a:lnTo>
                    <a:pt x="324" y="74"/>
                  </a:lnTo>
                  <a:lnTo>
                    <a:pt x="322" y="66"/>
                  </a:lnTo>
                  <a:lnTo>
                    <a:pt x="318" y="60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296" y="40"/>
                  </a:lnTo>
                  <a:lnTo>
                    <a:pt x="288" y="38"/>
                  </a:lnTo>
                  <a:lnTo>
                    <a:pt x="282" y="40"/>
                  </a:lnTo>
                  <a:lnTo>
                    <a:pt x="276" y="44"/>
                  </a:lnTo>
                  <a:lnTo>
                    <a:pt x="266" y="52"/>
                  </a:lnTo>
                  <a:lnTo>
                    <a:pt x="266" y="52"/>
                  </a:lnTo>
                  <a:lnTo>
                    <a:pt x="260" y="58"/>
                  </a:lnTo>
                  <a:lnTo>
                    <a:pt x="254" y="60"/>
                  </a:lnTo>
                  <a:lnTo>
                    <a:pt x="246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2" y="54"/>
                  </a:lnTo>
                  <a:lnTo>
                    <a:pt x="224" y="46"/>
                  </a:lnTo>
                  <a:lnTo>
                    <a:pt x="216" y="38"/>
                  </a:lnTo>
                  <a:lnTo>
                    <a:pt x="212" y="34"/>
                  </a:lnTo>
                  <a:lnTo>
                    <a:pt x="212" y="30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0" y="10"/>
                  </a:lnTo>
                  <a:lnTo>
                    <a:pt x="206" y="4"/>
                  </a:lnTo>
                  <a:lnTo>
                    <a:pt x="200" y="0"/>
                  </a:lnTo>
                  <a:lnTo>
                    <a:pt x="194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6" y="4"/>
                  </a:lnTo>
                  <a:lnTo>
                    <a:pt x="152" y="10"/>
                  </a:lnTo>
                  <a:lnTo>
                    <a:pt x="152" y="18"/>
                  </a:lnTo>
                  <a:lnTo>
                    <a:pt x="152" y="30"/>
                  </a:lnTo>
                  <a:lnTo>
                    <a:pt x="152" y="30"/>
                  </a:lnTo>
                  <a:lnTo>
                    <a:pt x="150" y="38"/>
                  </a:lnTo>
                  <a:lnTo>
                    <a:pt x="148" y="44"/>
                  </a:lnTo>
                  <a:lnTo>
                    <a:pt x="142" y="50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28" y="54"/>
                  </a:lnTo>
                  <a:lnTo>
                    <a:pt x="116" y="56"/>
                  </a:lnTo>
                  <a:lnTo>
                    <a:pt x="104" y="56"/>
                  </a:lnTo>
                  <a:lnTo>
                    <a:pt x="100" y="54"/>
                  </a:lnTo>
                  <a:lnTo>
                    <a:pt x="96" y="52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2" y="40"/>
                  </a:lnTo>
                  <a:lnTo>
                    <a:pt x="74" y="38"/>
                  </a:lnTo>
                  <a:lnTo>
                    <a:pt x="68" y="40"/>
                  </a:lnTo>
                  <a:lnTo>
                    <a:pt x="62" y="44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0" y="66"/>
                  </a:lnTo>
                  <a:lnTo>
                    <a:pt x="40" y="74"/>
                  </a:lnTo>
                  <a:lnTo>
                    <a:pt x="40" y="80"/>
                  </a:lnTo>
                  <a:lnTo>
                    <a:pt x="44" y="8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8" y="102"/>
                  </a:lnTo>
                  <a:lnTo>
                    <a:pt x="60" y="108"/>
                  </a:lnTo>
                  <a:lnTo>
                    <a:pt x="62" y="116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54" y="130"/>
                  </a:lnTo>
                  <a:lnTo>
                    <a:pt x="48" y="138"/>
                  </a:lnTo>
                  <a:lnTo>
                    <a:pt x="40" y="146"/>
                  </a:lnTo>
                  <a:lnTo>
                    <a:pt x="34" y="150"/>
                  </a:lnTo>
                  <a:lnTo>
                    <a:pt x="32" y="150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12" y="152"/>
                  </a:lnTo>
                  <a:lnTo>
                    <a:pt x="6" y="156"/>
                  </a:lnTo>
                  <a:lnTo>
                    <a:pt x="2" y="162"/>
                  </a:lnTo>
                  <a:lnTo>
                    <a:pt x="0" y="168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200"/>
                  </a:lnTo>
                  <a:lnTo>
                    <a:pt x="6" y="206"/>
                  </a:lnTo>
                  <a:lnTo>
                    <a:pt x="12" y="210"/>
                  </a:lnTo>
                  <a:lnTo>
                    <a:pt x="18" y="210"/>
                  </a:lnTo>
                  <a:lnTo>
                    <a:pt x="32" y="210"/>
                  </a:lnTo>
                  <a:lnTo>
                    <a:pt x="32" y="210"/>
                  </a:lnTo>
                  <a:lnTo>
                    <a:pt x="38" y="212"/>
                  </a:lnTo>
                  <a:lnTo>
                    <a:pt x="46" y="216"/>
                  </a:lnTo>
                  <a:lnTo>
                    <a:pt x="50" y="220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6" y="234"/>
                  </a:lnTo>
                  <a:lnTo>
                    <a:pt x="58" y="246"/>
                  </a:lnTo>
                  <a:lnTo>
                    <a:pt x="58" y="258"/>
                  </a:lnTo>
                  <a:lnTo>
                    <a:pt x="56" y="262"/>
                  </a:lnTo>
                  <a:lnTo>
                    <a:pt x="54" y="266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0" y="280"/>
                  </a:lnTo>
                  <a:lnTo>
                    <a:pt x="40" y="288"/>
                  </a:lnTo>
                  <a:lnTo>
                    <a:pt x="40" y="294"/>
                  </a:lnTo>
                  <a:lnTo>
                    <a:pt x="44" y="300"/>
                  </a:lnTo>
                  <a:lnTo>
                    <a:pt x="62" y="318"/>
                  </a:lnTo>
                  <a:lnTo>
                    <a:pt x="62" y="318"/>
                  </a:lnTo>
                  <a:lnTo>
                    <a:pt x="68" y="322"/>
                  </a:lnTo>
                  <a:lnTo>
                    <a:pt x="74" y="322"/>
                  </a:lnTo>
                  <a:lnTo>
                    <a:pt x="82" y="322"/>
                  </a:lnTo>
                  <a:lnTo>
                    <a:pt x="88" y="318"/>
                  </a:lnTo>
                  <a:lnTo>
                    <a:pt x="96" y="308"/>
                  </a:lnTo>
                  <a:lnTo>
                    <a:pt x="96" y="308"/>
                  </a:lnTo>
                  <a:lnTo>
                    <a:pt x="102" y="304"/>
                  </a:lnTo>
                  <a:lnTo>
                    <a:pt x="110" y="302"/>
                  </a:lnTo>
                  <a:lnTo>
                    <a:pt x="116" y="300"/>
                  </a:lnTo>
                  <a:lnTo>
                    <a:pt x="122" y="302"/>
                  </a:lnTo>
                  <a:lnTo>
                    <a:pt x="122" y="302"/>
                  </a:lnTo>
                  <a:lnTo>
                    <a:pt x="130" y="308"/>
                  </a:lnTo>
                  <a:lnTo>
                    <a:pt x="140" y="314"/>
                  </a:lnTo>
                  <a:lnTo>
                    <a:pt x="148" y="324"/>
                  </a:lnTo>
                  <a:lnTo>
                    <a:pt x="150" y="328"/>
                  </a:lnTo>
                  <a:lnTo>
                    <a:pt x="152" y="332"/>
                  </a:lnTo>
                  <a:lnTo>
                    <a:pt x="152" y="344"/>
                  </a:lnTo>
                  <a:lnTo>
                    <a:pt x="152" y="344"/>
                  </a:lnTo>
                  <a:lnTo>
                    <a:pt x="152" y="350"/>
                  </a:lnTo>
                  <a:lnTo>
                    <a:pt x="156" y="356"/>
                  </a:lnTo>
                  <a:lnTo>
                    <a:pt x="162" y="360"/>
                  </a:lnTo>
                  <a:lnTo>
                    <a:pt x="170" y="362"/>
                  </a:lnTo>
                  <a:lnTo>
                    <a:pt x="194" y="362"/>
                  </a:lnTo>
                  <a:lnTo>
                    <a:pt x="194" y="362"/>
                  </a:lnTo>
                  <a:lnTo>
                    <a:pt x="200" y="360"/>
                  </a:lnTo>
                  <a:lnTo>
                    <a:pt x="206" y="356"/>
                  </a:lnTo>
                  <a:lnTo>
                    <a:pt x="210" y="350"/>
                  </a:lnTo>
                  <a:lnTo>
                    <a:pt x="212" y="344"/>
                  </a:lnTo>
                  <a:lnTo>
                    <a:pt x="212" y="332"/>
                  </a:lnTo>
                  <a:lnTo>
                    <a:pt x="212" y="332"/>
                  </a:lnTo>
                  <a:lnTo>
                    <a:pt x="214" y="324"/>
                  </a:lnTo>
                  <a:lnTo>
                    <a:pt x="216" y="318"/>
                  </a:lnTo>
                  <a:lnTo>
                    <a:pt x="220" y="312"/>
                  </a:lnTo>
                  <a:lnTo>
                    <a:pt x="226" y="308"/>
                  </a:lnTo>
                  <a:lnTo>
                    <a:pt x="226" y="308"/>
                  </a:lnTo>
                  <a:lnTo>
                    <a:pt x="236" y="306"/>
                  </a:lnTo>
                  <a:lnTo>
                    <a:pt x="248" y="304"/>
                  </a:lnTo>
                  <a:lnTo>
                    <a:pt x="258" y="306"/>
                  </a:lnTo>
                  <a:lnTo>
                    <a:pt x="264" y="306"/>
                  </a:lnTo>
                  <a:lnTo>
                    <a:pt x="266" y="308"/>
                  </a:lnTo>
                  <a:lnTo>
                    <a:pt x="276" y="318"/>
                  </a:lnTo>
                  <a:lnTo>
                    <a:pt x="276" y="318"/>
                  </a:lnTo>
                  <a:lnTo>
                    <a:pt x="282" y="322"/>
                  </a:lnTo>
                  <a:lnTo>
                    <a:pt x="288" y="322"/>
                  </a:lnTo>
                  <a:lnTo>
                    <a:pt x="296" y="322"/>
                  </a:lnTo>
                  <a:lnTo>
                    <a:pt x="302" y="318"/>
                  </a:lnTo>
                  <a:lnTo>
                    <a:pt x="318" y="300"/>
                  </a:lnTo>
                  <a:lnTo>
                    <a:pt x="318" y="300"/>
                  </a:lnTo>
                  <a:lnTo>
                    <a:pt x="322" y="294"/>
                  </a:lnTo>
                  <a:lnTo>
                    <a:pt x="324" y="288"/>
                  </a:lnTo>
                  <a:lnTo>
                    <a:pt x="322" y="280"/>
                  </a:lnTo>
                  <a:lnTo>
                    <a:pt x="318" y="274"/>
                  </a:lnTo>
                  <a:lnTo>
                    <a:pt x="310" y="266"/>
                  </a:lnTo>
                  <a:lnTo>
                    <a:pt x="310" y="266"/>
                  </a:lnTo>
                  <a:lnTo>
                    <a:pt x="306" y="260"/>
                  </a:lnTo>
                  <a:lnTo>
                    <a:pt x="302" y="252"/>
                  </a:lnTo>
                  <a:lnTo>
                    <a:pt x="302" y="246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8" y="232"/>
                  </a:lnTo>
                  <a:lnTo>
                    <a:pt x="316" y="222"/>
                  </a:lnTo>
                  <a:lnTo>
                    <a:pt x="324" y="214"/>
                  </a:lnTo>
                  <a:lnTo>
                    <a:pt x="328" y="212"/>
                  </a:lnTo>
                  <a:lnTo>
                    <a:pt x="332" y="210"/>
                  </a:lnTo>
                  <a:lnTo>
                    <a:pt x="344" y="210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">
              <a:extLst>
                <a:ext uri="{FF2B5EF4-FFF2-40B4-BE49-F238E27FC236}">
                  <a16:creationId xmlns:a16="http://schemas.microsoft.com/office/drawing/2014/main" id="{DE697D46-7EF0-4F60-B389-3F8417E56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475" y="1647825"/>
              <a:ext cx="222250" cy="225425"/>
            </a:xfrm>
            <a:custGeom>
              <a:avLst/>
              <a:gdLst>
                <a:gd name="T0" fmla="*/ 140 w 140"/>
                <a:gd name="T1" fmla="*/ 70 h 142"/>
                <a:gd name="T2" fmla="*/ 140 w 140"/>
                <a:gd name="T3" fmla="*/ 70 h 142"/>
                <a:gd name="T4" fmla="*/ 138 w 140"/>
                <a:gd name="T5" fmla="*/ 84 h 142"/>
                <a:gd name="T6" fmla="*/ 134 w 140"/>
                <a:gd name="T7" fmla="*/ 98 h 142"/>
                <a:gd name="T8" fmla="*/ 128 w 140"/>
                <a:gd name="T9" fmla="*/ 110 h 142"/>
                <a:gd name="T10" fmla="*/ 120 w 140"/>
                <a:gd name="T11" fmla="*/ 120 h 142"/>
                <a:gd name="T12" fmla="*/ 110 w 140"/>
                <a:gd name="T13" fmla="*/ 130 h 142"/>
                <a:gd name="T14" fmla="*/ 98 w 140"/>
                <a:gd name="T15" fmla="*/ 136 h 142"/>
                <a:gd name="T16" fmla="*/ 84 w 140"/>
                <a:gd name="T17" fmla="*/ 140 h 142"/>
                <a:gd name="T18" fmla="*/ 70 w 140"/>
                <a:gd name="T19" fmla="*/ 142 h 142"/>
                <a:gd name="T20" fmla="*/ 70 w 140"/>
                <a:gd name="T21" fmla="*/ 142 h 142"/>
                <a:gd name="T22" fmla="*/ 56 w 140"/>
                <a:gd name="T23" fmla="*/ 140 h 142"/>
                <a:gd name="T24" fmla="*/ 42 w 140"/>
                <a:gd name="T25" fmla="*/ 136 h 142"/>
                <a:gd name="T26" fmla="*/ 30 w 140"/>
                <a:gd name="T27" fmla="*/ 130 h 142"/>
                <a:gd name="T28" fmla="*/ 20 w 140"/>
                <a:gd name="T29" fmla="*/ 120 h 142"/>
                <a:gd name="T30" fmla="*/ 12 w 140"/>
                <a:gd name="T31" fmla="*/ 110 h 142"/>
                <a:gd name="T32" fmla="*/ 4 w 140"/>
                <a:gd name="T33" fmla="*/ 98 h 142"/>
                <a:gd name="T34" fmla="*/ 0 w 140"/>
                <a:gd name="T35" fmla="*/ 84 h 142"/>
                <a:gd name="T36" fmla="*/ 0 w 140"/>
                <a:gd name="T37" fmla="*/ 70 h 142"/>
                <a:gd name="T38" fmla="*/ 0 w 140"/>
                <a:gd name="T39" fmla="*/ 70 h 142"/>
                <a:gd name="T40" fmla="*/ 0 w 140"/>
                <a:gd name="T41" fmla="*/ 56 h 142"/>
                <a:gd name="T42" fmla="*/ 4 w 140"/>
                <a:gd name="T43" fmla="*/ 44 h 142"/>
                <a:gd name="T44" fmla="*/ 12 w 140"/>
                <a:gd name="T45" fmla="*/ 32 h 142"/>
                <a:gd name="T46" fmla="*/ 20 w 140"/>
                <a:gd name="T47" fmla="*/ 20 h 142"/>
                <a:gd name="T48" fmla="*/ 30 w 140"/>
                <a:gd name="T49" fmla="*/ 12 h 142"/>
                <a:gd name="T50" fmla="*/ 42 w 140"/>
                <a:gd name="T51" fmla="*/ 6 h 142"/>
                <a:gd name="T52" fmla="*/ 56 w 140"/>
                <a:gd name="T53" fmla="*/ 2 h 142"/>
                <a:gd name="T54" fmla="*/ 70 w 140"/>
                <a:gd name="T55" fmla="*/ 0 h 142"/>
                <a:gd name="T56" fmla="*/ 70 w 140"/>
                <a:gd name="T57" fmla="*/ 0 h 142"/>
                <a:gd name="T58" fmla="*/ 84 w 140"/>
                <a:gd name="T59" fmla="*/ 2 h 142"/>
                <a:gd name="T60" fmla="*/ 98 w 140"/>
                <a:gd name="T61" fmla="*/ 6 h 142"/>
                <a:gd name="T62" fmla="*/ 110 w 140"/>
                <a:gd name="T63" fmla="*/ 12 h 142"/>
                <a:gd name="T64" fmla="*/ 120 w 140"/>
                <a:gd name="T65" fmla="*/ 20 h 142"/>
                <a:gd name="T66" fmla="*/ 128 w 140"/>
                <a:gd name="T67" fmla="*/ 32 h 142"/>
                <a:gd name="T68" fmla="*/ 134 w 140"/>
                <a:gd name="T69" fmla="*/ 44 h 142"/>
                <a:gd name="T70" fmla="*/ 138 w 140"/>
                <a:gd name="T71" fmla="*/ 56 h 142"/>
                <a:gd name="T72" fmla="*/ 140 w 140"/>
                <a:gd name="T73" fmla="*/ 70 h 142"/>
                <a:gd name="T74" fmla="*/ 140 w 140"/>
                <a:gd name="T75" fmla="*/ 7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42">
                  <a:moveTo>
                    <a:pt x="140" y="70"/>
                  </a:moveTo>
                  <a:lnTo>
                    <a:pt x="140" y="70"/>
                  </a:lnTo>
                  <a:lnTo>
                    <a:pt x="138" y="84"/>
                  </a:lnTo>
                  <a:lnTo>
                    <a:pt x="134" y="98"/>
                  </a:lnTo>
                  <a:lnTo>
                    <a:pt x="128" y="110"/>
                  </a:lnTo>
                  <a:lnTo>
                    <a:pt x="120" y="120"/>
                  </a:lnTo>
                  <a:lnTo>
                    <a:pt x="110" y="130"/>
                  </a:lnTo>
                  <a:lnTo>
                    <a:pt x="98" y="136"/>
                  </a:lnTo>
                  <a:lnTo>
                    <a:pt x="84" y="14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56" y="140"/>
                  </a:lnTo>
                  <a:lnTo>
                    <a:pt x="42" y="136"/>
                  </a:lnTo>
                  <a:lnTo>
                    <a:pt x="30" y="130"/>
                  </a:lnTo>
                  <a:lnTo>
                    <a:pt x="20" y="120"/>
                  </a:lnTo>
                  <a:lnTo>
                    <a:pt x="12" y="110"/>
                  </a:lnTo>
                  <a:lnTo>
                    <a:pt x="4" y="98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4" y="44"/>
                  </a:lnTo>
                  <a:lnTo>
                    <a:pt x="12" y="32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4" y="2"/>
                  </a:lnTo>
                  <a:lnTo>
                    <a:pt x="98" y="6"/>
                  </a:lnTo>
                  <a:lnTo>
                    <a:pt x="110" y="12"/>
                  </a:lnTo>
                  <a:lnTo>
                    <a:pt x="120" y="20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8" y="56"/>
                  </a:lnTo>
                  <a:lnTo>
                    <a:pt x="140" y="70"/>
                  </a:lnTo>
                  <a:lnTo>
                    <a:pt x="140" y="70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5F1627BE-A44D-429D-84D7-7AE17BD0D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25" y="1174750"/>
              <a:ext cx="301625" cy="304800"/>
            </a:xfrm>
            <a:custGeom>
              <a:avLst/>
              <a:gdLst>
                <a:gd name="T0" fmla="*/ 184 w 190"/>
                <a:gd name="T1" fmla="*/ 112 h 192"/>
                <a:gd name="T2" fmla="*/ 190 w 190"/>
                <a:gd name="T3" fmla="*/ 102 h 192"/>
                <a:gd name="T4" fmla="*/ 190 w 190"/>
                <a:gd name="T5" fmla="*/ 86 h 192"/>
                <a:gd name="T6" fmla="*/ 182 w 190"/>
                <a:gd name="T7" fmla="*/ 80 h 192"/>
                <a:gd name="T8" fmla="*/ 168 w 190"/>
                <a:gd name="T9" fmla="*/ 78 h 192"/>
                <a:gd name="T10" fmla="*/ 162 w 190"/>
                <a:gd name="T11" fmla="*/ 72 h 192"/>
                <a:gd name="T12" fmla="*/ 162 w 190"/>
                <a:gd name="T13" fmla="*/ 52 h 192"/>
                <a:gd name="T14" fmla="*/ 170 w 190"/>
                <a:gd name="T15" fmla="*/ 44 h 192"/>
                <a:gd name="T16" fmla="*/ 168 w 190"/>
                <a:gd name="T17" fmla="*/ 34 h 192"/>
                <a:gd name="T18" fmla="*/ 156 w 190"/>
                <a:gd name="T19" fmla="*/ 22 h 192"/>
                <a:gd name="T20" fmla="*/ 144 w 190"/>
                <a:gd name="T21" fmla="*/ 24 h 192"/>
                <a:gd name="T22" fmla="*/ 134 w 190"/>
                <a:gd name="T23" fmla="*/ 32 h 192"/>
                <a:gd name="T24" fmla="*/ 126 w 190"/>
                <a:gd name="T25" fmla="*/ 32 h 192"/>
                <a:gd name="T26" fmla="*/ 112 w 190"/>
                <a:gd name="T27" fmla="*/ 16 h 192"/>
                <a:gd name="T28" fmla="*/ 110 w 190"/>
                <a:gd name="T29" fmla="*/ 6 h 192"/>
                <a:gd name="T30" fmla="*/ 102 w 190"/>
                <a:gd name="T31" fmla="*/ 0 h 192"/>
                <a:gd name="T32" fmla="*/ 86 w 190"/>
                <a:gd name="T33" fmla="*/ 2 h 192"/>
                <a:gd name="T34" fmla="*/ 80 w 190"/>
                <a:gd name="T35" fmla="*/ 10 h 192"/>
                <a:gd name="T36" fmla="*/ 78 w 190"/>
                <a:gd name="T37" fmla="*/ 24 h 192"/>
                <a:gd name="T38" fmla="*/ 72 w 190"/>
                <a:gd name="T39" fmla="*/ 28 h 192"/>
                <a:gd name="T40" fmla="*/ 50 w 190"/>
                <a:gd name="T41" fmla="*/ 28 h 192"/>
                <a:gd name="T42" fmla="*/ 42 w 190"/>
                <a:gd name="T43" fmla="*/ 22 h 192"/>
                <a:gd name="T44" fmla="*/ 32 w 190"/>
                <a:gd name="T45" fmla="*/ 24 h 192"/>
                <a:gd name="T46" fmla="*/ 22 w 190"/>
                <a:gd name="T47" fmla="*/ 36 h 192"/>
                <a:gd name="T48" fmla="*/ 24 w 190"/>
                <a:gd name="T49" fmla="*/ 46 h 192"/>
                <a:gd name="T50" fmla="*/ 32 w 190"/>
                <a:gd name="T51" fmla="*/ 58 h 192"/>
                <a:gd name="T52" fmla="*/ 32 w 190"/>
                <a:gd name="T53" fmla="*/ 66 h 192"/>
                <a:gd name="T54" fmla="*/ 16 w 190"/>
                <a:gd name="T55" fmla="*/ 80 h 192"/>
                <a:gd name="T56" fmla="*/ 6 w 190"/>
                <a:gd name="T57" fmla="*/ 80 h 192"/>
                <a:gd name="T58" fmla="*/ 0 w 190"/>
                <a:gd name="T59" fmla="*/ 90 h 192"/>
                <a:gd name="T60" fmla="*/ 0 w 190"/>
                <a:gd name="T61" fmla="*/ 106 h 192"/>
                <a:gd name="T62" fmla="*/ 10 w 190"/>
                <a:gd name="T63" fmla="*/ 112 h 192"/>
                <a:gd name="T64" fmla="*/ 24 w 190"/>
                <a:gd name="T65" fmla="*/ 114 h 192"/>
                <a:gd name="T66" fmla="*/ 28 w 190"/>
                <a:gd name="T67" fmla="*/ 120 h 192"/>
                <a:gd name="T68" fmla="*/ 28 w 190"/>
                <a:gd name="T69" fmla="*/ 140 h 192"/>
                <a:gd name="T70" fmla="*/ 22 w 190"/>
                <a:gd name="T71" fmla="*/ 148 h 192"/>
                <a:gd name="T72" fmla="*/ 24 w 190"/>
                <a:gd name="T73" fmla="*/ 158 h 192"/>
                <a:gd name="T74" fmla="*/ 36 w 190"/>
                <a:gd name="T75" fmla="*/ 170 h 192"/>
                <a:gd name="T76" fmla="*/ 46 w 190"/>
                <a:gd name="T77" fmla="*/ 168 h 192"/>
                <a:gd name="T78" fmla="*/ 58 w 190"/>
                <a:gd name="T79" fmla="*/ 160 h 192"/>
                <a:gd name="T80" fmla="*/ 64 w 190"/>
                <a:gd name="T81" fmla="*/ 160 h 192"/>
                <a:gd name="T82" fmla="*/ 80 w 190"/>
                <a:gd name="T83" fmla="*/ 176 h 192"/>
                <a:gd name="T84" fmla="*/ 80 w 190"/>
                <a:gd name="T85" fmla="*/ 186 h 192"/>
                <a:gd name="T86" fmla="*/ 90 w 190"/>
                <a:gd name="T87" fmla="*/ 192 h 192"/>
                <a:gd name="T88" fmla="*/ 106 w 190"/>
                <a:gd name="T89" fmla="*/ 190 h 192"/>
                <a:gd name="T90" fmla="*/ 112 w 190"/>
                <a:gd name="T91" fmla="*/ 182 h 192"/>
                <a:gd name="T92" fmla="*/ 114 w 190"/>
                <a:gd name="T93" fmla="*/ 168 h 192"/>
                <a:gd name="T94" fmla="*/ 120 w 190"/>
                <a:gd name="T95" fmla="*/ 164 h 192"/>
                <a:gd name="T96" fmla="*/ 140 w 190"/>
                <a:gd name="T97" fmla="*/ 164 h 192"/>
                <a:gd name="T98" fmla="*/ 148 w 190"/>
                <a:gd name="T99" fmla="*/ 170 h 192"/>
                <a:gd name="T100" fmla="*/ 158 w 190"/>
                <a:gd name="T101" fmla="*/ 168 h 192"/>
                <a:gd name="T102" fmla="*/ 170 w 190"/>
                <a:gd name="T103" fmla="*/ 156 h 192"/>
                <a:gd name="T104" fmla="*/ 168 w 190"/>
                <a:gd name="T105" fmla="*/ 146 h 192"/>
                <a:gd name="T106" fmla="*/ 160 w 190"/>
                <a:gd name="T107" fmla="*/ 134 h 192"/>
                <a:gd name="T108" fmla="*/ 160 w 190"/>
                <a:gd name="T109" fmla="*/ 126 h 192"/>
                <a:gd name="T110" fmla="*/ 174 w 190"/>
                <a:gd name="T111" fmla="*/ 11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0" h="192">
                  <a:moveTo>
                    <a:pt x="182" y="112"/>
                  </a:moveTo>
                  <a:lnTo>
                    <a:pt x="182" y="112"/>
                  </a:lnTo>
                  <a:lnTo>
                    <a:pt x="184" y="112"/>
                  </a:lnTo>
                  <a:lnTo>
                    <a:pt x="188" y="110"/>
                  </a:lnTo>
                  <a:lnTo>
                    <a:pt x="190" y="106"/>
                  </a:lnTo>
                  <a:lnTo>
                    <a:pt x="190" y="102"/>
                  </a:lnTo>
                  <a:lnTo>
                    <a:pt x="190" y="90"/>
                  </a:lnTo>
                  <a:lnTo>
                    <a:pt x="190" y="90"/>
                  </a:lnTo>
                  <a:lnTo>
                    <a:pt x="190" y="86"/>
                  </a:lnTo>
                  <a:lnTo>
                    <a:pt x="188" y="82"/>
                  </a:lnTo>
                  <a:lnTo>
                    <a:pt x="184" y="80"/>
                  </a:lnTo>
                  <a:lnTo>
                    <a:pt x="182" y="80"/>
                  </a:lnTo>
                  <a:lnTo>
                    <a:pt x="174" y="80"/>
                  </a:lnTo>
                  <a:lnTo>
                    <a:pt x="174" y="80"/>
                  </a:lnTo>
                  <a:lnTo>
                    <a:pt x="168" y="78"/>
                  </a:lnTo>
                  <a:lnTo>
                    <a:pt x="164" y="76"/>
                  </a:lnTo>
                  <a:lnTo>
                    <a:pt x="162" y="72"/>
                  </a:lnTo>
                  <a:lnTo>
                    <a:pt x="162" y="72"/>
                  </a:lnTo>
                  <a:lnTo>
                    <a:pt x="160" y="62"/>
                  </a:lnTo>
                  <a:lnTo>
                    <a:pt x="160" y="56"/>
                  </a:lnTo>
                  <a:lnTo>
                    <a:pt x="162" y="52"/>
                  </a:lnTo>
                  <a:lnTo>
                    <a:pt x="168" y="46"/>
                  </a:lnTo>
                  <a:lnTo>
                    <a:pt x="168" y="46"/>
                  </a:lnTo>
                  <a:lnTo>
                    <a:pt x="170" y="44"/>
                  </a:lnTo>
                  <a:lnTo>
                    <a:pt x="170" y="40"/>
                  </a:lnTo>
                  <a:lnTo>
                    <a:pt x="170" y="36"/>
                  </a:lnTo>
                  <a:lnTo>
                    <a:pt x="168" y="34"/>
                  </a:lnTo>
                  <a:lnTo>
                    <a:pt x="158" y="24"/>
                  </a:lnTo>
                  <a:lnTo>
                    <a:pt x="158" y="24"/>
                  </a:lnTo>
                  <a:lnTo>
                    <a:pt x="156" y="22"/>
                  </a:lnTo>
                  <a:lnTo>
                    <a:pt x="152" y="22"/>
                  </a:lnTo>
                  <a:lnTo>
                    <a:pt x="148" y="22"/>
                  </a:lnTo>
                  <a:lnTo>
                    <a:pt x="144" y="24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34" y="32"/>
                  </a:lnTo>
                  <a:lnTo>
                    <a:pt x="130" y="32"/>
                  </a:lnTo>
                  <a:lnTo>
                    <a:pt x="126" y="32"/>
                  </a:lnTo>
                  <a:lnTo>
                    <a:pt x="126" y="32"/>
                  </a:lnTo>
                  <a:lnTo>
                    <a:pt x="118" y="26"/>
                  </a:lnTo>
                  <a:lnTo>
                    <a:pt x="114" y="22"/>
                  </a:lnTo>
                  <a:lnTo>
                    <a:pt x="112" y="16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6" y="2"/>
                  </a:lnTo>
                  <a:lnTo>
                    <a:pt x="102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8" y="24"/>
                  </a:lnTo>
                  <a:lnTo>
                    <a:pt x="74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0" y="28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2" y="44"/>
                  </a:lnTo>
                  <a:lnTo>
                    <a:pt x="24" y="46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2" y="58"/>
                  </a:lnTo>
                  <a:lnTo>
                    <a:pt x="32" y="62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26" y="74"/>
                  </a:lnTo>
                  <a:lnTo>
                    <a:pt x="20" y="78"/>
                  </a:lnTo>
                  <a:lnTo>
                    <a:pt x="16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6" y="80"/>
                  </a:lnTo>
                  <a:lnTo>
                    <a:pt x="2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2" y="110"/>
                  </a:lnTo>
                  <a:lnTo>
                    <a:pt x="6" y="112"/>
                  </a:lnTo>
                  <a:lnTo>
                    <a:pt x="10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24" y="114"/>
                  </a:lnTo>
                  <a:lnTo>
                    <a:pt x="26" y="116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30" y="130"/>
                  </a:lnTo>
                  <a:lnTo>
                    <a:pt x="30" y="136"/>
                  </a:lnTo>
                  <a:lnTo>
                    <a:pt x="28" y="140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2" y="148"/>
                  </a:lnTo>
                  <a:lnTo>
                    <a:pt x="20" y="152"/>
                  </a:lnTo>
                  <a:lnTo>
                    <a:pt x="22" y="156"/>
                  </a:lnTo>
                  <a:lnTo>
                    <a:pt x="24" y="158"/>
                  </a:lnTo>
                  <a:lnTo>
                    <a:pt x="32" y="168"/>
                  </a:lnTo>
                  <a:lnTo>
                    <a:pt x="32" y="168"/>
                  </a:lnTo>
                  <a:lnTo>
                    <a:pt x="36" y="170"/>
                  </a:lnTo>
                  <a:lnTo>
                    <a:pt x="40" y="170"/>
                  </a:lnTo>
                  <a:lnTo>
                    <a:pt x="42" y="170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8" y="160"/>
                  </a:lnTo>
                  <a:lnTo>
                    <a:pt x="62" y="160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74" y="166"/>
                  </a:lnTo>
                  <a:lnTo>
                    <a:pt x="78" y="170"/>
                  </a:lnTo>
                  <a:lnTo>
                    <a:pt x="80" y="176"/>
                  </a:lnTo>
                  <a:lnTo>
                    <a:pt x="80" y="182"/>
                  </a:lnTo>
                  <a:lnTo>
                    <a:pt x="80" y="182"/>
                  </a:lnTo>
                  <a:lnTo>
                    <a:pt x="80" y="186"/>
                  </a:lnTo>
                  <a:lnTo>
                    <a:pt x="82" y="188"/>
                  </a:lnTo>
                  <a:lnTo>
                    <a:pt x="86" y="190"/>
                  </a:lnTo>
                  <a:lnTo>
                    <a:pt x="90" y="192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6" y="190"/>
                  </a:lnTo>
                  <a:lnTo>
                    <a:pt x="108" y="188"/>
                  </a:lnTo>
                  <a:lnTo>
                    <a:pt x="110" y="186"/>
                  </a:lnTo>
                  <a:lnTo>
                    <a:pt x="112" y="182"/>
                  </a:lnTo>
                  <a:lnTo>
                    <a:pt x="112" y="176"/>
                  </a:lnTo>
                  <a:lnTo>
                    <a:pt x="112" y="176"/>
                  </a:lnTo>
                  <a:lnTo>
                    <a:pt x="114" y="168"/>
                  </a:lnTo>
                  <a:lnTo>
                    <a:pt x="116" y="164"/>
                  </a:lnTo>
                  <a:lnTo>
                    <a:pt x="120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36" y="162"/>
                  </a:lnTo>
                  <a:lnTo>
                    <a:pt x="140" y="164"/>
                  </a:lnTo>
                  <a:lnTo>
                    <a:pt x="144" y="168"/>
                  </a:lnTo>
                  <a:lnTo>
                    <a:pt x="144" y="168"/>
                  </a:lnTo>
                  <a:lnTo>
                    <a:pt x="148" y="170"/>
                  </a:lnTo>
                  <a:lnTo>
                    <a:pt x="152" y="170"/>
                  </a:lnTo>
                  <a:lnTo>
                    <a:pt x="156" y="170"/>
                  </a:lnTo>
                  <a:lnTo>
                    <a:pt x="158" y="168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70" y="156"/>
                  </a:lnTo>
                  <a:lnTo>
                    <a:pt x="170" y="152"/>
                  </a:lnTo>
                  <a:lnTo>
                    <a:pt x="170" y="148"/>
                  </a:lnTo>
                  <a:lnTo>
                    <a:pt x="168" y="146"/>
                  </a:lnTo>
                  <a:lnTo>
                    <a:pt x="162" y="140"/>
                  </a:lnTo>
                  <a:lnTo>
                    <a:pt x="162" y="140"/>
                  </a:lnTo>
                  <a:lnTo>
                    <a:pt x="160" y="134"/>
                  </a:lnTo>
                  <a:lnTo>
                    <a:pt x="158" y="130"/>
                  </a:lnTo>
                  <a:lnTo>
                    <a:pt x="160" y="126"/>
                  </a:lnTo>
                  <a:lnTo>
                    <a:pt x="160" y="126"/>
                  </a:lnTo>
                  <a:lnTo>
                    <a:pt x="166" y="118"/>
                  </a:lnTo>
                  <a:lnTo>
                    <a:pt x="170" y="114"/>
                  </a:lnTo>
                  <a:lnTo>
                    <a:pt x="174" y="112"/>
                  </a:lnTo>
                  <a:lnTo>
                    <a:pt x="182" y="112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21">
              <a:extLst>
                <a:ext uri="{FF2B5EF4-FFF2-40B4-BE49-F238E27FC236}">
                  <a16:creationId xmlns:a16="http://schemas.microsoft.com/office/drawing/2014/main" id="{7C9F5D49-BDFB-40EA-B2CC-499BEA78D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2000" y="1016000"/>
              <a:ext cx="828675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22">
              <a:extLst>
                <a:ext uri="{FF2B5EF4-FFF2-40B4-BE49-F238E27FC236}">
                  <a16:creationId xmlns:a16="http://schemas.microsoft.com/office/drawing/2014/main" id="{B1FE06A4-3657-453E-B894-11C4FA13F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892175"/>
              <a:ext cx="47625" cy="47625"/>
            </a:xfrm>
            <a:prstGeom prst="rect">
              <a:avLst/>
            </a:prstGeom>
            <a:solidFill>
              <a:srgbClr val="5567AF"/>
            </a:solidFill>
            <a:ln w="1905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23">
              <a:extLst>
                <a:ext uri="{FF2B5EF4-FFF2-40B4-BE49-F238E27FC236}">
                  <a16:creationId xmlns:a16="http://schemas.microsoft.com/office/drawing/2014/main" id="{153EF402-2300-4714-B5C6-CB1F02DD8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00" y="892175"/>
              <a:ext cx="47625" cy="47625"/>
            </a:xfrm>
            <a:prstGeom prst="rect">
              <a:avLst/>
            </a:prstGeom>
            <a:solidFill>
              <a:srgbClr val="5567AF"/>
            </a:solidFill>
            <a:ln w="1905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24">
              <a:extLst>
                <a:ext uri="{FF2B5EF4-FFF2-40B4-BE49-F238E27FC236}">
                  <a16:creationId xmlns:a16="http://schemas.microsoft.com/office/drawing/2014/main" id="{8F237AD7-3E0F-4C08-800E-40E542713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275" y="892175"/>
              <a:ext cx="47625" cy="47625"/>
            </a:xfrm>
            <a:prstGeom prst="rect">
              <a:avLst/>
            </a:prstGeom>
            <a:solidFill>
              <a:srgbClr val="5567AF"/>
            </a:solidFill>
            <a:ln w="1905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5">
              <a:extLst>
                <a:ext uri="{FF2B5EF4-FFF2-40B4-BE49-F238E27FC236}">
                  <a16:creationId xmlns:a16="http://schemas.microsoft.com/office/drawing/2014/main" id="{FE4E0497-D037-4E87-A4DB-831FF7F02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825" y="1292225"/>
              <a:ext cx="73025" cy="73025"/>
            </a:xfrm>
            <a:custGeom>
              <a:avLst/>
              <a:gdLst>
                <a:gd name="T0" fmla="*/ 46 w 46"/>
                <a:gd name="T1" fmla="*/ 22 h 46"/>
                <a:gd name="T2" fmla="*/ 46 w 46"/>
                <a:gd name="T3" fmla="*/ 22 h 46"/>
                <a:gd name="T4" fmla="*/ 44 w 46"/>
                <a:gd name="T5" fmla="*/ 32 h 46"/>
                <a:gd name="T6" fmla="*/ 38 w 46"/>
                <a:gd name="T7" fmla="*/ 38 h 46"/>
                <a:gd name="T8" fmla="*/ 32 w 46"/>
                <a:gd name="T9" fmla="*/ 44 h 46"/>
                <a:gd name="T10" fmla="*/ 22 w 46"/>
                <a:gd name="T11" fmla="*/ 46 h 46"/>
                <a:gd name="T12" fmla="*/ 22 w 46"/>
                <a:gd name="T13" fmla="*/ 46 h 46"/>
                <a:gd name="T14" fmla="*/ 14 w 46"/>
                <a:gd name="T15" fmla="*/ 44 h 46"/>
                <a:gd name="T16" fmla="*/ 6 w 46"/>
                <a:gd name="T17" fmla="*/ 38 h 46"/>
                <a:gd name="T18" fmla="*/ 2 w 46"/>
                <a:gd name="T19" fmla="*/ 32 h 46"/>
                <a:gd name="T20" fmla="*/ 0 w 46"/>
                <a:gd name="T21" fmla="*/ 22 h 46"/>
                <a:gd name="T22" fmla="*/ 0 w 46"/>
                <a:gd name="T23" fmla="*/ 22 h 46"/>
                <a:gd name="T24" fmla="*/ 2 w 46"/>
                <a:gd name="T25" fmla="*/ 14 h 46"/>
                <a:gd name="T26" fmla="*/ 6 w 46"/>
                <a:gd name="T27" fmla="*/ 6 h 46"/>
                <a:gd name="T28" fmla="*/ 14 w 46"/>
                <a:gd name="T29" fmla="*/ 2 h 46"/>
                <a:gd name="T30" fmla="*/ 22 w 46"/>
                <a:gd name="T31" fmla="*/ 0 h 46"/>
                <a:gd name="T32" fmla="*/ 22 w 46"/>
                <a:gd name="T33" fmla="*/ 0 h 46"/>
                <a:gd name="T34" fmla="*/ 32 w 46"/>
                <a:gd name="T35" fmla="*/ 2 h 46"/>
                <a:gd name="T36" fmla="*/ 38 w 46"/>
                <a:gd name="T37" fmla="*/ 6 h 46"/>
                <a:gd name="T38" fmla="*/ 44 w 46"/>
                <a:gd name="T39" fmla="*/ 14 h 46"/>
                <a:gd name="T40" fmla="*/ 46 w 46"/>
                <a:gd name="T41" fmla="*/ 22 h 46"/>
                <a:gd name="T42" fmla="*/ 46 w 46"/>
                <a:gd name="T4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46" y="22"/>
                  </a:moveTo>
                  <a:lnTo>
                    <a:pt x="46" y="22"/>
                  </a:lnTo>
                  <a:lnTo>
                    <a:pt x="44" y="32"/>
                  </a:lnTo>
                  <a:lnTo>
                    <a:pt x="38" y="38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5567AF"/>
            </a:solidFill>
            <a:ln w="1905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0D6C6DA-42E4-41D5-860F-3DBA60AC9F21}"/>
              </a:ext>
            </a:extLst>
          </p:cNvPr>
          <p:cNvGrpSpPr/>
          <p:nvPr/>
        </p:nvGrpSpPr>
        <p:grpSpPr>
          <a:xfrm>
            <a:off x="4267160" y="2296633"/>
            <a:ext cx="518369" cy="516764"/>
            <a:chOff x="6423025" y="2190750"/>
            <a:chExt cx="1025525" cy="1022350"/>
          </a:xfrm>
        </p:grpSpPr>
        <p:sp>
          <p:nvSpPr>
            <p:cNvPr id="112" name="Freeform 45">
              <a:extLst>
                <a:ext uri="{FF2B5EF4-FFF2-40B4-BE49-F238E27FC236}">
                  <a16:creationId xmlns:a16="http://schemas.microsoft.com/office/drawing/2014/main" id="{5C47C148-090F-499A-9C86-6AA75331E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3025" y="2190750"/>
              <a:ext cx="1025525" cy="1022350"/>
            </a:xfrm>
            <a:custGeom>
              <a:avLst/>
              <a:gdLst>
                <a:gd name="T0" fmla="*/ 646 w 646"/>
                <a:gd name="T1" fmla="*/ 322 h 644"/>
                <a:gd name="T2" fmla="*/ 638 w 646"/>
                <a:gd name="T3" fmla="*/ 386 h 644"/>
                <a:gd name="T4" fmla="*/ 620 w 646"/>
                <a:gd name="T5" fmla="*/ 448 h 644"/>
                <a:gd name="T6" fmla="*/ 590 w 646"/>
                <a:gd name="T7" fmla="*/ 502 h 644"/>
                <a:gd name="T8" fmla="*/ 550 w 646"/>
                <a:gd name="T9" fmla="*/ 550 h 644"/>
                <a:gd name="T10" fmla="*/ 504 w 646"/>
                <a:gd name="T11" fmla="*/ 590 h 644"/>
                <a:gd name="T12" fmla="*/ 448 w 646"/>
                <a:gd name="T13" fmla="*/ 618 h 644"/>
                <a:gd name="T14" fmla="*/ 388 w 646"/>
                <a:gd name="T15" fmla="*/ 638 h 644"/>
                <a:gd name="T16" fmla="*/ 322 w 646"/>
                <a:gd name="T17" fmla="*/ 644 h 644"/>
                <a:gd name="T18" fmla="*/ 290 w 646"/>
                <a:gd name="T19" fmla="*/ 642 h 644"/>
                <a:gd name="T20" fmla="*/ 226 w 646"/>
                <a:gd name="T21" fmla="*/ 630 h 644"/>
                <a:gd name="T22" fmla="*/ 170 w 646"/>
                <a:gd name="T23" fmla="*/ 606 h 644"/>
                <a:gd name="T24" fmla="*/ 118 w 646"/>
                <a:gd name="T25" fmla="*/ 570 h 644"/>
                <a:gd name="T26" fmla="*/ 74 w 646"/>
                <a:gd name="T27" fmla="*/ 526 h 644"/>
                <a:gd name="T28" fmla="*/ 40 w 646"/>
                <a:gd name="T29" fmla="*/ 476 h 644"/>
                <a:gd name="T30" fmla="*/ 14 w 646"/>
                <a:gd name="T31" fmla="*/ 418 h 644"/>
                <a:gd name="T32" fmla="*/ 2 w 646"/>
                <a:gd name="T33" fmla="*/ 354 h 644"/>
                <a:gd name="T34" fmla="*/ 0 w 646"/>
                <a:gd name="T35" fmla="*/ 322 h 644"/>
                <a:gd name="T36" fmla="*/ 6 w 646"/>
                <a:gd name="T37" fmla="*/ 256 h 644"/>
                <a:gd name="T38" fmla="*/ 26 w 646"/>
                <a:gd name="T39" fmla="*/ 196 h 644"/>
                <a:gd name="T40" fmla="*/ 56 w 646"/>
                <a:gd name="T41" fmla="*/ 142 h 644"/>
                <a:gd name="T42" fmla="*/ 94 w 646"/>
                <a:gd name="T43" fmla="*/ 94 h 644"/>
                <a:gd name="T44" fmla="*/ 142 w 646"/>
                <a:gd name="T45" fmla="*/ 54 h 644"/>
                <a:gd name="T46" fmla="*/ 198 w 646"/>
                <a:gd name="T47" fmla="*/ 24 h 644"/>
                <a:gd name="T48" fmla="*/ 258 w 646"/>
                <a:gd name="T49" fmla="*/ 6 h 644"/>
                <a:gd name="T50" fmla="*/ 322 w 646"/>
                <a:gd name="T51" fmla="*/ 0 h 644"/>
                <a:gd name="T52" fmla="*/ 356 w 646"/>
                <a:gd name="T53" fmla="*/ 0 h 644"/>
                <a:gd name="T54" fmla="*/ 418 w 646"/>
                <a:gd name="T55" fmla="*/ 14 h 644"/>
                <a:gd name="T56" fmla="*/ 476 w 646"/>
                <a:gd name="T57" fmla="*/ 38 h 644"/>
                <a:gd name="T58" fmla="*/ 528 w 646"/>
                <a:gd name="T59" fmla="*/ 72 h 644"/>
                <a:gd name="T60" fmla="*/ 572 w 646"/>
                <a:gd name="T61" fmla="*/ 116 h 644"/>
                <a:gd name="T62" fmla="*/ 606 w 646"/>
                <a:gd name="T63" fmla="*/ 168 h 644"/>
                <a:gd name="T64" fmla="*/ 630 w 646"/>
                <a:gd name="T65" fmla="*/ 226 h 644"/>
                <a:gd name="T66" fmla="*/ 644 w 646"/>
                <a:gd name="T67" fmla="*/ 288 h 644"/>
                <a:gd name="T68" fmla="*/ 646 w 646"/>
                <a:gd name="T69" fmla="*/ 322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6" h="644">
                  <a:moveTo>
                    <a:pt x="646" y="322"/>
                  </a:moveTo>
                  <a:lnTo>
                    <a:pt x="646" y="322"/>
                  </a:lnTo>
                  <a:lnTo>
                    <a:pt x="644" y="354"/>
                  </a:lnTo>
                  <a:lnTo>
                    <a:pt x="638" y="386"/>
                  </a:lnTo>
                  <a:lnTo>
                    <a:pt x="630" y="418"/>
                  </a:lnTo>
                  <a:lnTo>
                    <a:pt x="620" y="448"/>
                  </a:lnTo>
                  <a:lnTo>
                    <a:pt x="606" y="476"/>
                  </a:lnTo>
                  <a:lnTo>
                    <a:pt x="590" y="502"/>
                  </a:lnTo>
                  <a:lnTo>
                    <a:pt x="572" y="526"/>
                  </a:lnTo>
                  <a:lnTo>
                    <a:pt x="550" y="550"/>
                  </a:lnTo>
                  <a:lnTo>
                    <a:pt x="528" y="570"/>
                  </a:lnTo>
                  <a:lnTo>
                    <a:pt x="504" y="590"/>
                  </a:lnTo>
                  <a:lnTo>
                    <a:pt x="476" y="606"/>
                  </a:lnTo>
                  <a:lnTo>
                    <a:pt x="448" y="618"/>
                  </a:lnTo>
                  <a:lnTo>
                    <a:pt x="418" y="630"/>
                  </a:lnTo>
                  <a:lnTo>
                    <a:pt x="388" y="638"/>
                  </a:lnTo>
                  <a:lnTo>
                    <a:pt x="356" y="642"/>
                  </a:lnTo>
                  <a:lnTo>
                    <a:pt x="322" y="644"/>
                  </a:lnTo>
                  <a:lnTo>
                    <a:pt x="322" y="644"/>
                  </a:lnTo>
                  <a:lnTo>
                    <a:pt x="290" y="642"/>
                  </a:lnTo>
                  <a:lnTo>
                    <a:pt x="258" y="638"/>
                  </a:lnTo>
                  <a:lnTo>
                    <a:pt x="226" y="630"/>
                  </a:lnTo>
                  <a:lnTo>
                    <a:pt x="198" y="618"/>
                  </a:lnTo>
                  <a:lnTo>
                    <a:pt x="170" y="606"/>
                  </a:lnTo>
                  <a:lnTo>
                    <a:pt x="142" y="590"/>
                  </a:lnTo>
                  <a:lnTo>
                    <a:pt x="118" y="570"/>
                  </a:lnTo>
                  <a:lnTo>
                    <a:pt x="94" y="550"/>
                  </a:lnTo>
                  <a:lnTo>
                    <a:pt x="74" y="526"/>
                  </a:lnTo>
                  <a:lnTo>
                    <a:pt x="56" y="502"/>
                  </a:lnTo>
                  <a:lnTo>
                    <a:pt x="40" y="476"/>
                  </a:lnTo>
                  <a:lnTo>
                    <a:pt x="26" y="448"/>
                  </a:lnTo>
                  <a:lnTo>
                    <a:pt x="14" y="418"/>
                  </a:lnTo>
                  <a:lnTo>
                    <a:pt x="6" y="386"/>
                  </a:lnTo>
                  <a:lnTo>
                    <a:pt x="2" y="354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288"/>
                  </a:lnTo>
                  <a:lnTo>
                    <a:pt x="6" y="256"/>
                  </a:lnTo>
                  <a:lnTo>
                    <a:pt x="14" y="226"/>
                  </a:lnTo>
                  <a:lnTo>
                    <a:pt x="26" y="196"/>
                  </a:lnTo>
                  <a:lnTo>
                    <a:pt x="40" y="168"/>
                  </a:lnTo>
                  <a:lnTo>
                    <a:pt x="56" y="142"/>
                  </a:lnTo>
                  <a:lnTo>
                    <a:pt x="74" y="116"/>
                  </a:lnTo>
                  <a:lnTo>
                    <a:pt x="94" y="94"/>
                  </a:lnTo>
                  <a:lnTo>
                    <a:pt x="118" y="72"/>
                  </a:lnTo>
                  <a:lnTo>
                    <a:pt x="142" y="54"/>
                  </a:lnTo>
                  <a:lnTo>
                    <a:pt x="170" y="38"/>
                  </a:lnTo>
                  <a:lnTo>
                    <a:pt x="198" y="24"/>
                  </a:lnTo>
                  <a:lnTo>
                    <a:pt x="226" y="14"/>
                  </a:lnTo>
                  <a:lnTo>
                    <a:pt x="258" y="6"/>
                  </a:lnTo>
                  <a:lnTo>
                    <a:pt x="290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56" y="0"/>
                  </a:lnTo>
                  <a:lnTo>
                    <a:pt x="388" y="6"/>
                  </a:lnTo>
                  <a:lnTo>
                    <a:pt x="418" y="14"/>
                  </a:lnTo>
                  <a:lnTo>
                    <a:pt x="448" y="24"/>
                  </a:lnTo>
                  <a:lnTo>
                    <a:pt x="476" y="38"/>
                  </a:lnTo>
                  <a:lnTo>
                    <a:pt x="504" y="54"/>
                  </a:lnTo>
                  <a:lnTo>
                    <a:pt x="528" y="72"/>
                  </a:lnTo>
                  <a:lnTo>
                    <a:pt x="550" y="94"/>
                  </a:lnTo>
                  <a:lnTo>
                    <a:pt x="572" y="116"/>
                  </a:lnTo>
                  <a:lnTo>
                    <a:pt x="590" y="142"/>
                  </a:lnTo>
                  <a:lnTo>
                    <a:pt x="606" y="168"/>
                  </a:lnTo>
                  <a:lnTo>
                    <a:pt x="620" y="196"/>
                  </a:lnTo>
                  <a:lnTo>
                    <a:pt x="630" y="226"/>
                  </a:lnTo>
                  <a:lnTo>
                    <a:pt x="638" y="256"/>
                  </a:lnTo>
                  <a:lnTo>
                    <a:pt x="644" y="288"/>
                  </a:lnTo>
                  <a:lnTo>
                    <a:pt x="646" y="322"/>
                  </a:lnTo>
                  <a:lnTo>
                    <a:pt x="646" y="322"/>
                  </a:lnTo>
                  <a:close/>
                </a:path>
              </a:pathLst>
            </a:custGeom>
            <a:noFill/>
            <a:ln w="28575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6">
              <a:extLst>
                <a:ext uri="{FF2B5EF4-FFF2-40B4-BE49-F238E27FC236}">
                  <a16:creationId xmlns:a16="http://schemas.microsoft.com/office/drawing/2014/main" id="{A067FB0D-653D-4477-8E29-92FDC4F0D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479675"/>
              <a:ext cx="104775" cy="101600"/>
            </a:xfrm>
            <a:custGeom>
              <a:avLst/>
              <a:gdLst>
                <a:gd name="T0" fmla="*/ 66 w 66"/>
                <a:gd name="T1" fmla="*/ 32 h 64"/>
                <a:gd name="T2" fmla="*/ 66 w 66"/>
                <a:gd name="T3" fmla="*/ 32 h 64"/>
                <a:gd name="T4" fmla="*/ 64 w 66"/>
                <a:gd name="T5" fmla="*/ 38 h 64"/>
                <a:gd name="T6" fmla="*/ 64 w 66"/>
                <a:gd name="T7" fmla="*/ 44 h 64"/>
                <a:gd name="T8" fmla="*/ 60 w 66"/>
                <a:gd name="T9" fmla="*/ 50 h 64"/>
                <a:gd name="T10" fmla="*/ 56 w 66"/>
                <a:gd name="T11" fmla="*/ 56 h 64"/>
                <a:gd name="T12" fmla="*/ 52 w 66"/>
                <a:gd name="T13" fmla="*/ 60 h 64"/>
                <a:gd name="T14" fmla="*/ 46 w 66"/>
                <a:gd name="T15" fmla="*/ 62 h 64"/>
                <a:gd name="T16" fmla="*/ 40 w 66"/>
                <a:gd name="T17" fmla="*/ 64 h 64"/>
                <a:gd name="T18" fmla="*/ 32 w 66"/>
                <a:gd name="T19" fmla="*/ 64 h 64"/>
                <a:gd name="T20" fmla="*/ 32 w 66"/>
                <a:gd name="T21" fmla="*/ 64 h 64"/>
                <a:gd name="T22" fmla="*/ 26 w 66"/>
                <a:gd name="T23" fmla="*/ 64 h 64"/>
                <a:gd name="T24" fmla="*/ 20 w 66"/>
                <a:gd name="T25" fmla="*/ 62 h 64"/>
                <a:gd name="T26" fmla="*/ 14 w 66"/>
                <a:gd name="T27" fmla="*/ 60 h 64"/>
                <a:gd name="T28" fmla="*/ 10 w 66"/>
                <a:gd name="T29" fmla="*/ 56 h 64"/>
                <a:gd name="T30" fmla="*/ 6 w 66"/>
                <a:gd name="T31" fmla="*/ 50 h 64"/>
                <a:gd name="T32" fmla="*/ 2 w 66"/>
                <a:gd name="T33" fmla="*/ 44 h 64"/>
                <a:gd name="T34" fmla="*/ 0 w 66"/>
                <a:gd name="T35" fmla="*/ 38 h 64"/>
                <a:gd name="T36" fmla="*/ 0 w 66"/>
                <a:gd name="T37" fmla="*/ 32 h 64"/>
                <a:gd name="T38" fmla="*/ 0 w 66"/>
                <a:gd name="T39" fmla="*/ 32 h 64"/>
                <a:gd name="T40" fmla="*/ 0 w 66"/>
                <a:gd name="T41" fmla="*/ 26 h 64"/>
                <a:gd name="T42" fmla="*/ 2 w 66"/>
                <a:gd name="T43" fmla="*/ 20 h 64"/>
                <a:gd name="T44" fmla="*/ 6 w 66"/>
                <a:gd name="T45" fmla="*/ 14 h 64"/>
                <a:gd name="T46" fmla="*/ 10 w 66"/>
                <a:gd name="T47" fmla="*/ 10 h 64"/>
                <a:gd name="T48" fmla="*/ 14 w 66"/>
                <a:gd name="T49" fmla="*/ 6 h 64"/>
                <a:gd name="T50" fmla="*/ 20 w 66"/>
                <a:gd name="T51" fmla="*/ 2 h 64"/>
                <a:gd name="T52" fmla="*/ 26 w 66"/>
                <a:gd name="T53" fmla="*/ 0 h 64"/>
                <a:gd name="T54" fmla="*/ 32 w 66"/>
                <a:gd name="T55" fmla="*/ 0 h 64"/>
                <a:gd name="T56" fmla="*/ 32 w 66"/>
                <a:gd name="T57" fmla="*/ 0 h 64"/>
                <a:gd name="T58" fmla="*/ 40 w 66"/>
                <a:gd name="T59" fmla="*/ 0 h 64"/>
                <a:gd name="T60" fmla="*/ 46 w 66"/>
                <a:gd name="T61" fmla="*/ 2 h 64"/>
                <a:gd name="T62" fmla="*/ 52 w 66"/>
                <a:gd name="T63" fmla="*/ 6 h 64"/>
                <a:gd name="T64" fmla="*/ 56 w 66"/>
                <a:gd name="T65" fmla="*/ 10 h 64"/>
                <a:gd name="T66" fmla="*/ 60 w 66"/>
                <a:gd name="T67" fmla="*/ 14 h 64"/>
                <a:gd name="T68" fmla="*/ 64 w 66"/>
                <a:gd name="T69" fmla="*/ 20 h 64"/>
                <a:gd name="T70" fmla="*/ 64 w 66"/>
                <a:gd name="T71" fmla="*/ 26 h 64"/>
                <a:gd name="T72" fmla="*/ 66 w 66"/>
                <a:gd name="T73" fmla="*/ 32 h 64"/>
                <a:gd name="T74" fmla="*/ 66 w 66"/>
                <a:gd name="T7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4">
                  <a:moveTo>
                    <a:pt x="66" y="32"/>
                  </a:moveTo>
                  <a:lnTo>
                    <a:pt x="66" y="32"/>
                  </a:lnTo>
                  <a:lnTo>
                    <a:pt x="64" y="38"/>
                  </a:lnTo>
                  <a:lnTo>
                    <a:pt x="64" y="44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2" y="60"/>
                  </a:lnTo>
                  <a:lnTo>
                    <a:pt x="46" y="62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60" y="14"/>
                  </a:lnTo>
                  <a:lnTo>
                    <a:pt x="64" y="20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6" y="32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7">
              <a:extLst>
                <a:ext uri="{FF2B5EF4-FFF2-40B4-BE49-F238E27FC236}">
                  <a16:creationId xmlns:a16="http://schemas.microsoft.com/office/drawing/2014/main" id="{D99F5DAB-D3BD-409D-8303-A1FE0F047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900" y="2667000"/>
              <a:ext cx="104775" cy="104775"/>
            </a:xfrm>
            <a:custGeom>
              <a:avLst/>
              <a:gdLst>
                <a:gd name="T0" fmla="*/ 66 w 66"/>
                <a:gd name="T1" fmla="*/ 34 h 66"/>
                <a:gd name="T2" fmla="*/ 66 w 66"/>
                <a:gd name="T3" fmla="*/ 34 h 66"/>
                <a:gd name="T4" fmla="*/ 64 w 66"/>
                <a:gd name="T5" fmla="*/ 40 h 66"/>
                <a:gd name="T6" fmla="*/ 62 w 66"/>
                <a:gd name="T7" fmla="*/ 46 h 66"/>
                <a:gd name="T8" fmla="*/ 60 w 66"/>
                <a:gd name="T9" fmla="*/ 52 h 66"/>
                <a:gd name="T10" fmla="*/ 56 w 66"/>
                <a:gd name="T11" fmla="*/ 56 h 66"/>
                <a:gd name="T12" fmla="*/ 50 w 66"/>
                <a:gd name="T13" fmla="*/ 60 h 66"/>
                <a:gd name="T14" fmla="*/ 46 w 66"/>
                <a:gd name="T15" fmla="*/ 64 h 66"/>
                <a:gd name="T16" fmla="*/ 40 w 66"/>
                <a:gd name="T17" fmla="*/ 66 h 66"/>
                <a:gd name="T18" fmla="*/ 32 w 66"/>
                <a:gd name="T19" fmla="*/ 66 h 66"/>
                <a:gd name="T20" fmla="*/ 32 w 66"/>
                <a:gd name="T21" fmla="*/ 66 h 66"/>
                <a:gd name="T22" fmla="*/ 26 w 66"/>
                <a:gd name="T23" fmla="*/ 66 h 66"/>
                <a:gd name="T24" fmla="*/ 20 w 66"/>
                <a:gd name="T25" fmla="*/ 64 h 66"/>
                <a:gd name="T26" fmla="*/ 14 w 66"/>
                <a:gd name="T27" fmla="*/ 60 h 66"/>
                <a:gd name="T28" fmla="*/ 10 w 66"/>
                <a:gd name="T29" fmla="*/ 56 h 66"/>
                <a:gd name="T30" fmla="*/ 6 w 66"/>
                <a:gd name="T31" fmla="*/ 52 h 66"/>
                <a:gd name="T32" fmla="*/ 2 w 66"/>
                <a:gd name="T33" fmla="*/ 46 h 66"/>
                <a:gd name="T34" fmla="*/ 0 w 66"/>
                <a:gd name="T35" fmla="*/ 40 h 66"/>
                <a:gd name="T36" fmla="*/ 0 w 66"/>
                <a:gd name="T37" fmla="*/ 34 h 66"/>
                <a:gd name="T38" fmla="*/ 0 w 66"/>
                <a:gd name="T39" fmla="*/ 34 h 66"/>
                <a:gd name="T40" fmla="*/ 0 w 66"/>
                <a:gd name="T41" fmla="*/ 26 h 66"/>
                <a:gd name="T42" fmla="*/ 2 w 66"/>
                <a:gd name="T43" fmla="*/ 20 h 66"/>
                <a:gd name="T44" fmla="*/ 6 w 66"/>
                <a:gd name="T45" fmla="*/ 16 h 66"/>
                <a:gd name="T46" fmla="*/ 10 w 66"/>
                <a:gd name="T47" fmla="*/ 10 h 66"/>
                <a:gd name="T48" fmla="*/ 14 w 66"/>
                <a:gd name="T49" fmla="*/ 6 h 66"/>
                <a:gd name="T50" fmla="*/ 20 w 66"/>
                <a:gd name="T51" fmla="*/ 4 h 66"/>
                <a:gd name="T52" fmla="*/ 26 w 66"/>
                <a:gd name="T53" fmla="*/ 2 h 66"/>
                <a:gd name="T54" fmla="*/ 32 w 66"/>
                <a:gd name="T55" fmla="*/ 0 h 66"/>
                <a:gd name="T56" fmla="*/ 32 w 66"/>
                <a:gd name="T57" fmla="*/ 0 h 66"/>
                <a:gd name="T58" fmla="*/ 40 w 66"/>
                <a:gd name="T59" fmla="*/ 2 h 66"/>
                <a:gd name="T60" fmla="*/ 46 w 66"/>
                <a:gd name="T61" fmla="*/ 4 h 66"/>
                <a:gd name="T62" fmla="*/ 50 w 66"/>
                <a:gd name="T63" fmla="*/ 6 h 66"/>
                <a:gd name="T64" fmla="*/ 56 w 66"/>
                <a:gd name="T65" fmla="*/ 10 h 66"/>
                <a:gd name="T66" fmla="*/ 60 w 66"/>
                <a:gd name="T67" fmla="*/ 16 h 66"/>
                <a:gd name="T68" fmla="*/ 62 w 66"/>
                <a:gd name="T69" fmla="*/ 20 h 66"/>
                <a:gd name="T70" fmla="*/ 64 w 66"/>
                <a:gd name="T71" fmla="*/ 26 h 66"/>
                <a:gd name="T72" fmla="*/ 66 w 66"/>
                <a:gd name="T73" fmla="*/ 34 h 66"/>
                <a:gd name="T74" fmla="*/ 66 w 66"/>
                <a:gd name="T75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6">
                  <a:moveTo>
                    <a:pt x="66" y="34"/>
                  </a:moveTo>
                  <a:lnTo>
                    <a:pt x="66" y="34"/>
                  </a:lnTo>
                  <a:lnTo>
                    <a:pt x="64" y="40"/>
                  </a:lnTo>
                  <a:lnTo>
                    <a:pt x="62" y="46"/>
                  </a:lnTo>
                  <a:lnTo>
                    <a:pt x="60" y="52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6" y="64"/>
                  </a:lnTo>
                  <a:lnTo>
                    <a:pt x="40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26" y="66"/>
                  </a:lnTo>
                  <a:lnTo>
                    <a:pt x="20" y="64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50" y="6"/>
                  </a:lnTo>
                  <a:lnTo>
                    <a:pt x="56" y="10"/>
                  </a:lnTo>
                  <a:lnTo>
                    <a:pt x="60" y="16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6" y="34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8">
              <a:extLst>
                <a:ext uri="{FF2B5EF4-FFF2-40B4-BE49-F238E27FC236}">
                  <a16:creationId xmlns:a16="http://schemas.microsoft.com/office/drawing/2014/main" id="{6BC62361-73FA-4682-A124-343CAE46B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0550" y="2825750"/>
              <a:ext cx="104775" cy="104775"/>
            </a:xfrm>
            <a:custGeom>
              <a:avLst/>
              <a:gdLst>
                <a:gd name="T0" fmla="*/ 66 w 66"/>
                <a:gd name="T1" fmla="*/ 32 h 66"/>
                <a:gd name="T2" fmla="*/ 66 w 66"/>
                <a:gd name="T3" fmla="*/ 32 h 66"/>
                <a:gd name="T4" fmla="*/ 64 w 66"/>
                <a:gd name="T5" fmla="*/ 40 h 66"/>
                <a:gd name="T6" fmla="*/ 62 w 66"/>
                <a:gd name="T7" fmla="*/ 46 h 66"/>
                <a:gd name="T8" fmla="*/ 60 w 66"/>
                <a:gd name="T9" fmla="*/ 52 h 66"/>
                <a:gd name="T10" fmla="*/ 56 w 66"/>
                <a:gd name="T11" fmla="*/ 56 h 66"/>
                <a:gd name="T12" fmla="*/ 50 w 66"/>
                <a:gd name="T13" fmla="*/ 60 h 66"/>
                <a:gd name="T14" fmla="*/ 46 w 66"/>
                <a:gd name="T15" fmla="*/ 62 h 66"/>
                <a:gd name="T16" fmla="*/ 40 w 66"/>
                <a:gd name="T17" fmla="*/ 64 h 66"/>
                <a:gd name="T18" fmla="*/ 32 w 66"/>
                <a:gd name="T19" fmla="*/ 66 h 66"/>
                <a:gd name="T20" fmla="*/ 32 w 66"/>
                <a:gd name="T21" fmla="*/ 66 h 66"/>
                <a:gd name="T22" fmla="*/ 26 w 66"/>
                <a:gd name="T23" fmla="*/ 64 h 66"/>
                <a:gd name="T24" fmla="*/ 20 w 66"/>
                <a:gd name="T25" fmla="*/ 62 h 66"/>
                <a:gd name="T26" fmla="*/ 14 w 66"/>
                <a:gd name="T27" fmla="*/ 60 h 66"/>
                <a:gd name="T28" fmla="*/ 10 w 66"/>
                <a:gd name="T29" fmla="*/ 56 h 66"/>
                <a:gd name="T30" fmla="*/ 6 w 66"/>
                <a:gd name="T31" fmla="*/ 52 h 66"/>
                <a:gd name="T32" fmla="*/ 2 w 66"/>
                <a:gd name="T33" fmla="*/ 46 h 66"/>
                <a:gd name="T34" fmla="*/ 0 w 66"/>
                <a:gd name="T35" fmla="*/ 40 h 66"/>
                <a:gd name="T36" fmla="*/ 0 w 66"/>
                <a:gd name="T37" fmla="*/ 32 h 66"/>
                <a:gd name="T38" fmla="*/ 0 w 66"/>
                <a:gd name="T39" fmla="*/ 32 h 66"/>
                <a:gd name="T40" fmla="*/ 0 w 66"/>
                <a:gd name="T41" fmla="*/ 26 h 66"/>
                <a:gd name="T42" fmla="*/ 2 w 66"/>
                <a:gd name="T43" fmla="*/ 20 h 66"/>
                <a:gd name="T44" fmla="*/ 6 w 66"/>
                <a:gd name="T45" fmla="*/ 14 h 66"/>
                <a:gd name="T46" fmla="*/ 10 w 66"/>
                <a:gd name="T47" fmla="*/ 10 h 66"/>
                <a:gd name="T48" fmla="*/ 14 w 66"/>
                <a:gd name="T49" fmla="*/ 6 h 66"/>
                <a:gd name="T50" fmla="*/ 20 w 66"/>
                <a:gd name="T51" fmla="*/ 2 h 66"/>
                <a:gd name="T52" fmla="*/ 26 w 66"/>
                <a:gd name="T53" fmla="*/ 0 h 66"/>
                <a:gd name="T54" fmla="*/ 32 w 66"/>
                <a:gd name="T55" fmla="*/ 0 h 66"/>
                <a:gd name="T56" fmla="*/ 32 w 66"/>
                <a:gd name="T57" fmla="*/ 0 h 66"/>
                <a:gd name="T58" fmla="*/ 40 w 66"/>
                <a:gd name="T59" fmla="*/ 0 h 66"/>
                <a:gd name="T60" fmla="*/ 46 w 66"/>
                <a:gd name="T61" fmla="*/ 2 h 66"/>
                <a:gd name="T62" fmla="*/ 50 w 66"/>
                <a:gd name="T63" fmla="*/ 6 h 66"/>
                <a:gd name="T64" fmla="*/ 56 w 66"/>
                <a:gd name="T65" fmla="*/ 10 h 66"/>
                <a:gd name="T66" fmla="*/ 60 w 66"/>
                <a:gd name="T67" fmla="*/ 14 h 66"/>
                <a:gd name="T68" fmla="*/ 62 w 66"/>
                <a:gd name="T69" fmla="*/ 20 h 66"/>
                <a:gd name="T70" fmla="*/ 64 w 66"/>
                <a:gd name="T71" fmla="*/ 26 h 66"/>
                <a:gd name="T72" fmla="*/ 66 w 66"/>
                <a:gd name="T73" fmla="*/ 32 h 66"/>
                <a:gd name="T74" fmla="*/ 66 w 66"/>
                <a:gd name="T75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6">
                  <a:moveTo>
                    <a:pt x="66" y="32"/>
                  </a:moveTo>
                  <a:lnTo>
                    <a:pt x="66" y="32"/>
                  </a:lnTo>
                  <a:lnTo>
                    <a:pt x="64" y="40"/>
                  </a:lnTo>
                  <a:lnTo>
                    <a:pt x="62" y="46"/>
                  </a:lnTo>
                  <a:lnTo>
                    <a:pt x="60" y="52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6" y="62"/>
                  </a:lnTo>
                  <a:lnTo>
                    <a:pt x="40" y="64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56" y="10"/>
                  </a:lnTo>
                  <a:lnTo>
                    <a:pt x="60" y="14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6" y="32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9">
              <a:extLst>
                <a:ext uri="{FF2B5EF4-FFF2-40B4-BE49-F238E27FC236}">
                  <a16:creationId xmlns:a16="http://schemas.microsoft.com/office/drawing/2014/main" id="{331500A2-4C66-43D9-8165-7EC8A61BE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050" y="2200275"/>
              <a:ext cx="139700" cy="1003300"/>
            </a:xfrm>
            <a:custGeom>
              <a:avLst/>
              <a:gdLst>
                <a:gd name="T0" fmla="*/ 66 w 88"/>
                <a:gd name="T1" fmla="*/ 0 h 632"/>
                <a:gd name="T2" fmla="*/ 66 w 88"/>
                <a:gd name="T3" fmla="*/ 0 h 632"/>
                <a:gd name="T4" fmla="*/ 70 w 88"/>
                <a:gd name="T5" fmla="*/ 18 h 632"/>
                <a:gd name="T6" fmla="*/ 76 w 88"/>
                <a:gd name="T7" fmla="*/ 64 h 632"/>
                <a:gd name="T8" fmla="*/ 84 w 88"/>
                <a:gd name="T9" fmla="*/ 136 h 632"/>
                <a:gd name="T10" fmla="*/ 86 w 88"/>
                <a:gd name="T11" fmla="*/ 178 h 632"/>
                <a:gd name="T12" fmla="*/ 88 w 88"/>
                <a:gd name="T13" fmla="*/ 224 h 632"/>
                <a:gd name="T14" fmla="*/ 88 w 88"/>
                <a:gd name="T15" fmla="*/ 272 h 632"/>
                <a:gd name="T16" fmla="*/ 84 w 88"/>
                <a:gd name="T17" fmla="*/ 324 h 632"/>
                <a:gd name="T18" fmla="*/ 80 w 88"/>
                <a:gd name="T19" fmla="*/ 376 h 632"/>
                <a:gd name="T20" fmla="*/ 72 w 88"/>
                <a:gd name="T21" fmla="*/ 430 h 632"/>
                <a:gd name="T22" fmla="*/ 60 w 88"/>
                <a:gd name="T23" fmla="*/ 482 h 632"/>
                <a:gd name="T24" fmla="*/ 44 w 88"/>
                <a:gd name="T25" fmla="*/ 534 h 632"/>
                <a:gd name="T26" fmla="*/ 36 w 88"/>
                <a:gd name="T27" fmla="*/ 560 h 632"/>
                <a:gd name="T28" fmla="*/ 24 w 88"/>
                <a:gd name="T29" fmla="*/ 584 h 632"/>
                <a:gd name="T30" fmla="*/ 12 w 88"/>
                <a:gd name="T31" fmla="*/ 608 h 632"/>
                <a:gd name="T32" fmla="*/ 0 w 88"/>
                <a:gd name="T33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632">
                  <a:moveTo>
                    <a:pt x="66" y="0"/>
                  </a:moveTo>
                  <a:lnTo>
                    <a:pt x="66" y="0"/>
                  </a:lnTo>
                  <a:lnTo>
                    <a:pt x="70" y="18"/>
                  </a:lnTo>
                  <a:lnTo>
                    <a:pt x="76" y="64"/>
                  </a:lnTo>
                  <a:lnTo>
                    <a:pt x="84" y="136"/>
                  </a:lnTo>
                  <a:lnTo>
                    <a:pt x="86" y="178"/>
                  </a:lnTo>
                  <a:lnTo>
                    <a:pt x="88" y="224"/>
                  </a:lnTo>
                  <a:lnTo>
                    <a:pt x="88" y="272"/>
                  </a:lnTo>
                  <a:lnTo>
                    <a:pt x="84" y="324"/>
                  </a:lnTo>
                  <a:lnTo>
                    <a:pt x="80" y="376"/>
                  </a:lnTo>
                  <a:lnTo>
                    <a:pt x="72" y="430"/>
                  </a:lnTo>
                  <a:lnTo>
                    <a:pt x="60" y="482"/>
                  </a:lnTo>
                  <a:lnTo>
                    <a:pt x="44" y="534"/>
                  </a:lnTo>
                  <a:lnTo>
                    <a:pt x="36" y="560"/>
                  </a:lnTo>
                  <a:lnTo>
                    <a:pt x="24" y="584"/>
                  </a:lnTo>
                  <a:lnTo>
                    <a:pt x="12" y="608"/>
                  </a:lnTo>
                  <a:lnTo>
                    <a:pt x="0" y="632"/>
                  </a:lnTo>
                </a:path>
              </a:pathLst>
            </a:custGeom>
            <a:noFill/>
            <a:ln w="28575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50">
              <a:extLst>
                <a:ext uri="{FF2B5EF4-FFF2-40B4-BE49-F238E27FC236}">
                  <a16:creationId xmlns:a16="http://schemas.microsoft.com/office/drawing/2014/main" id="{0FA3BABF-CF90-44C5-845E-D9049FA9E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425" y="2346325"/>
              <a:ext cx="828675" cy="422275"/>
            </a:xfrm>
            <a:custGeom>
              <a:avLst/>
              <a:gdLst>
                <a:gd name="T0" fmla="*/ 0 w 522"/>
                <a:gd name="T1" fmla="*/ 266 h 266"/>
                <a:gd name="T2" fmla="*/ 0 w 522"/>
                <a:gd name="T3" fmla="*/ 266 h 266"/>
                <a:gd name="T4" fmla="*/ 10 w 522"/>
                <a:gd name="T5" fmla="*/ 262 h 266"/>
                <a:gd name="T6" fmla="*/ 42 w 522"/>
                <a:gd name="T7" fmla="*/ 256 h 266"/>
                <a:gd name="T8" fmla="*/ 92 w 522"/>
                <a:gd name="T9" fmla="*/ 240 h 266"/>
                <a:gd name="T10" fmla="*/ 158 w 522"/>
                <a:gd name="T11" fmla="*/ 216 h 266"/>
                <a:gd name="T12" fmla="*/ 194 w 522"/>
                <a:gd name="T13" fmla="*/ 202 h 266"/>
                <a:gd name="T14" fmla="*/ 236 w 522"/>
                <a:gd name="T15" fmla="*/ 182 h 266"/>
                <a:gd name="T16" fmla="*/ 278 w 522"/>
                <a:gd name="T17" fmla="*/ 160 h 266"/>
                <a:gd name="T18" fmla="*/ 324 w 522"/>
                <a:gd name="T19" fmla="*/ 136 h 266"/>
                <a:gd name="T20" fmla="*/ 372 w 522"/>
                <a:gd name="T21" fmla="*/ 108 h 266"/>
                <a:gd name="T22" fmla="*/ 420 w 522"/>
                <a:gd name="T23" fmla="*/ 76 h 266"/>
                <a:gd name="T24" fmla="*/ 470 w 522"/>
                <a:gd name="T25" fmla="*/ 40 h 266"/>
                <a:gd name="T26" fmla="*/ 522 w 522"/>
                <a:gd name="T2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2" h="266">
                  <a:moveTo>
                    <a:pt x="0" y="266"/>
                  </a:moveTo>
                  <a:lnTo>
                    <a:pt x="0" y="266"/>
                  </a:lnTo>
                  <a:lnTo>
                    <a:pt x="10" y="262"/>
                  </a:lnTo>
                  <a:lnTo>
                    <a:pt x="42" y="256"/>
                  </a:lnTo>
                  <a:lnTo>
                    <a:pt x="92" y="240"/>
                  </a:lnTo>
                  <a:lnTo>
                    <a:pt x="158" y="216"/>
                  </a:lnTo>
                  <a:lnTo>
                    <a:pt x="194" y="202"/>
                  </a:lnTo>
                  <a:lnTo>
                    <a:pt x="236" y="182"/>
                  </a:lnTo>
                  <a:lnTo>
                    <a:pt x="278" y="160"/>
                  </a:lnTo>
                  <a:lnTo>
                    <a:pt x="324" y="136"/>
                  </a:lnTo>
                  <a:lnTo>
                    <a:pt x="372" y="108"/>
                  </a:lnTo>
                  <a:lnTo>
                    <a:pt x="420" y="76"/>
                  </a:lnTo>
                  <a:lnTo>
                    <a:pt x="470" y="40"/>
                  </a:lnTo>
                  <a:lnTo>
                    <a:pt x="522" y="0"/>
                  </a:lnTo>
                </a:path>
              </a:pathLst>
            </a:custGeom>
            <a:noFill/>
            <a:ln w="28575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51">
              <a:extLst>
                <a:ext uri="{FF2B5EF4-FFF2-40B4-BE49-F238E27FC236}">
                  <a16:creationId xmlns:a16="http://schemas.microsoft.com/office/drawing/2014/main" id="{281A4295-8B9E-49FB-BA5E-B9D17645F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423" y="2609850"/>
              <a:ext cx="914400" cy="371474"/>
            </a:xfrm>
            <a:custGeom>
              <a:avLst/>
              <a:gdLst>
                <a:gd name="T0" fmla="*/ 0 w 576"/>
                <a:gd name="T1" fmla="*/ 0 h 234"/>
                <a:gd name="T2" fmla="*/ 0 w 576"/>
                <a:gd name="T3" fmla="*/ 0 h 234"/>
                <a:gd name="T4" fmla="*/ 10 w 576"/>
                <a:gd name="T5" fmla="*/ 8 h 234"/>
                <a:gd name="T6" fmla="*/ 38 w 576"/>
                <a:gd name="T7" fmla="*/ 28 h 234"/>
                <a:gd name="T8" fmla="*/ 84 w 576"/>
                <a:gd name="T9" fmla="*/ 56 h 234"/>
                <a:gd name="T10" fmla="*/ 148 w 576"/>
                <a:gd name="T11" fmla="*/ 90 h 234"/>
                <a:gd name="T12" fmla="*/ 188 w 576"/>
                <a:gd name="T13" fmla="*/ 110 h 234"/>
                <a:gd name="T14" fmla="*/ 230 w 576"/>
                <a:gd name="T15" fmla="*/ 128 h 234"/>
                <a:gd name="T16" fmla="*/ 278 w 576"/>
                <a:gd name="T17" fmla="*/ 148 h 234"/>
                <a:gd name="T18" fmla="*/ 330 w 576"/>
                <a:gd name="T19" fmla="*/ 168 h 234"/>
                <a:gd name="T20" fmla="*/ 384 w 576"/>
                <a:gd name="T21" fmla="*/ 186 h 234"/>
                <a:gd name="T22" fmla="*/ 444 w 576"/>
                <a:gd name="T23" fmla="*/ 204 h 234"/>
                <a:gd name="T24" fmla="*/ 508 w 576"/>
                <a:gd name="T25" fmla="*/ 220 h 234"/>
                <a:gd name="T26" fmla="*/ 576 w 576"/>
                <a:gd name="T2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6" h="234">
                  <a:moveTo>
                    <a:pt x="0" y="0"/>
                  </a:moveTo>
                  <a:lnTo>
                    <a:pt x="0" y="0"/>
                  </a:lnTo>
                  <a:lnTo>
                    <a:pt x="10" y="8"/>
                  </a:lnTo>
                  <a:lnTo>
                    <a:pt x="38" y="28"/>
                  </a:lnTo>
                  <a:lnTo>
                    <a:pt x="84" y="56"/>
                  </a:lnTo>
                  <a:lnTo>
                    <a:pt x="148" y="90"/>
                  </a:lnTo>
                  <a:lnTo>
                    <a:pt x="188" y="110"/>
                  </a:lnTo>
                  <a:lnTo>
                    <a:pt x="230" y="128"/>
                  </a:lnTo>
                  <a:lnTo>
                    <a:pt x="278" y="148"/>
                  </a:lnTo>
                  <a:lnTo>
                    <a:pt x="330" y="168"/>
                  </a:lnTo>
                  <a:lnTo>
                    <a:pt x="384" y="186"/>
                  </a:lnTo>
                  <a:lnTo>
                    <a:pt x="444" y="204"/>
                  </a:lnTo>
                  <a:lnTo>
                    <a:pt x="508" y="220"/>
                  </a:lnTo>
                  <a:lnTo>
                    <a:pt x="576" y="234"/>
                  </a:lnTo>
                </a:path>
              </a:pathLst>
            </a:custGeom>
            <a:noFill/>
            <a:ln w="28575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9" name="Group 12">
            <a:extLst>
              <a:ext uri="{FF2B5EF4-FFF2-40B4-BE49-F238E27FC236}">
                <a16:creationId xmlns:a16="http://schemas.microsoft.com/office/drawing/2014/main" id="{B2C2BBD0-8A28-4A91-84D0-2A0E9BCEC5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54102" y="2282212"/>
            <a:ext cx="639225" cy="575499"/>
            <a:chOff x="2228" y="1033"/>
            <a:chExt cx="1304" cy="1174"/>
          </a:xfrm>
        </p:grpSpPr>
        <p:sp>
          <p:nvSpPr>
            <p:cNvPr id="120" name="Freeform 13">
              <a:extLst>
                <a:ext uri="{FF2B5EF4-FFF2-40B4-BE49-F238E27FC236}">
                  <a16:creationId xmlns:a16="http://schemas.microsoft.com/office/drawing/2014/main" id="{21A8D2EB-7565-48C0-AF90-0B4B936A0E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53B9C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4">
              <a:extLst>
                <a:ext uri="{FF2B5EF4-FFF2-40B4-BE49-F238E27FC236}">
                  <a16:creationId xmlns:a16="http://schemas.microsoft.com/office/drawing/2014/main" id="{2FA9C692-86E1-43F4-A40C-0FF3C82923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53B9C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5">
              <a:extLst>
                <a:ext uri="{FF2B5EF4-FFF2-40B4-BE49-F238E27FC236}">
                  <a16:creationId xmlns:a16="http://schemas.microsoft.com/office/drawing/2014/main" id="{6C43BAC8-58ED-44D6-9CD6-73D1F02012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3B9C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6">
              <a:extLst>
                <a:ext uri="{FF2B5EF4-FFF2-40B4-BE49-F238E27FC236}">
                  <a16:creationId xmlns:a16="http://schemas.microsoft.com/office/drawing/2014/main" id="{07547AE1-187F-4CCF-AEB3-057B556961F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53B9C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869B3348-53AC-4DBE-99CD-3CE5816EF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53B9C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BEF7A97-9A87-4145-A741-225B4EB635B7}"/>
              </a:ext>
            </a:extLst>
          </p:cNvPr>
          <p:cNvGrpSpPr/>
          <p:nvPr/>
        </p:nvGrpSpPr>
        <p:grpSpPr>
          <a:xfrm>
            <a:off x="5691990" y="2191529"/>
            <a:ext cx="790907" cy="639513"/>
            <a:chOff x="-2605087" y="5451475"/>
            <a:chExt cx="1443038" cy="1166813"/>
          </a:xfrm>
          <a:solidFill>
            <a:schemeClr val="accent6"/>
          </a:solidFill>
        </p:grpSpPr>
        <p:sp>
          <p:nvSpPr>
            <p:cNvPr id="126" name="Freeform 66">
              <a:extLst>
                <a:ext uri="{FF2B5EF4-FFF2-40B4-BE49-F238E27FC236}">
                  <a16:creationId xmlns:a16="http://schemas.microsoft.com/office/drawing/2014/main" id="{1F34A53A-8FFE-4DCA-BD4A-B6DE5341F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67">
              <a:extLst>
                <a:ext uri="{FF2B5EF4-FFF2-40B4-BE49-F238E27FC236}">
                  <a16:creationId xmlns:a16="http://schemas.microsoft.com/office/drawing/2014/main" id="{23485099-B4D6-4228-8B57-84C2F81810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68">
              <a:extLst>
                <a:ext uri="{FF2B5EF4-FFF2-40B4-BE49-F238E27FC236}">
                  <a16:creationId xmlns:a16="http://schemas.microsoft.com/office/drawing/2014/main" id="{F4346680-C9BA-4BD6-ABC8-2048C9E1FE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69">
              <a:extLst>
                <a:ext uri="{FF2B5EF4-FFF2-40B4-BE49-F238E27FC236}">
                  <a16:creationId xmlns:a16="http://schemas.microsoft.com/office/drawing/2014/main" id="{062754EF-AB41-4E8B-8A99-94B65CD08F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70">
              <a:extLst>
                <a:ext uri="{FF2B5EF4-FFF2-40B4-BE49-F238E27FC236}">
                  <a16:creationId xmlns:a16="http://schemas.microsoft.com/office/drawing/2014/main" id="{E5C9F231-EFDD-477B-8495-8553CC7B62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71">
              <a:extLst>
                <a:ext uri="{FF2B5EF4-FFF2-40B4-BE49-F238E27FC236}">
                  <a16:creationId xmlns:a16="http://schemas.microsoft.com/office/drawing/2014/main" id="{BEDF1645-A3B3-49AB-A7C6-F37628E81EF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2">
              <a:extLst>
                <a:ext uri="{FF2B5EF4-FFF2-40B4-BE49-F238E27FC236}">
                  <a16:creationId xmlns:a16="http://schemas.microsoft.com/office/drawing/2014/main" id="{A55EF3D0-DC43-4E1D-9571-02019E5137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9"/>
              <a:ext cx="384174" cy="206374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73">
              <a:extLst>
                <a:ext uri="{FF2B5EF4-FFF2-40B4-BE49-F238E27FC236}">
                  <a16:creationId xmlns:a16="http://schemas.microsoft.com/office/drawing/2014/main" id="{6D402A62-DFE9-4149-A2AD-0548EC157C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4">
              <a:extLst>
                <a:ext uri="{FF2B5EF4-FFF2-40B4-BE49-F238E27FC236}">
                  <a16:creationId xmlns:a16="http://schemas.microsoft.com/office/drawing/2014/main" id="{D61E7093-48A6-4176-B231-0FC66E3F69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75">
              <a:extLst>
                <a:ext uri="{FF2B5EF4-FFF2-40B4-BE49-F238E27FC236}">
                  <a16:creationId xmlns:a16="http://schemas.microsoft.com/office/drawing/2014/main" id="{CA56DC11-212C-4FA2-BD9E-4D33F79E92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76">
              <a:extLst>
                <a:ext uri="{FF2B5EF4-FFF2-40B4-BE49-F238E27FC236}">
                  <a16:creationId xmlns:a16="http://schemas.microsoft.com/office/drawing/2014/main" id="{DE81E665-7B8E-4B2D-8AC8-F8EFC67621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77">
              <a:extLst>
                <a:ext uri="{FF2B5EF4-FFF2-40B4-BE49-F238E27FC236}">
                  <a16:creationId xmlns:a16="http://schemas.microsoft.com/office/drawing/2014/main" id="{643C6289-EA6D-49AE-9D9F-95D5FE8D5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8">
              <a:extLst>
                <a:ext uri="{FF2B5EF4-FFF2-40B4-BE49-F238E27FC236}">
                  <a16:creationId xmlns:a16="http://schemas.microsoft.com/office/drawing/2014/main" id="{E455CF15-D33C-49AD-B233-9798187A1B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0">
              <a:extLst>
                <a:ext uri="{FF2B5EF4-FFF2-40B4-BE49-F238E27FC236}">
                  <a16:creationId xmlns:a16="http://schemas.microsoft.com/office/drawing/2014/main" id="{DB2D5814-9FF9-4E87-9AAF-330E87CD35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1">
              <a:extLst>
                <a:ext uri="{FF2B5EF4-FFF2-40B4-BE49-F238E27FC236}">
                  <a16:creationId xmlns:a16="http://schemas.microsoft.com/office/drawing/2014/main" id="{9491CC17-EE06-4B2B-99E3-7071482C1A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2">
              <a:extLst>
                <a:ext uri="{FF2B5EF4-FFF2-40B4-BE49-F238E27FC236}">
                  <a16:creationId xmlns:a16="http://schemas.microsoft.com/office/drawing/2014/main" id="{3943B2A3-553D-4AA5-95E6-E26DAE56D8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83">
              <a:extLst>
                <a:ext uri="{FF2B5EF4-FFF2-40B4-BE49-F238E27FC236}">
                  <a16:creationId xmlns:a16="http://schemas.microsoft.com/office/drawing/2014/main" id="{14F9501F-DFFA-4C02-A777-79F87E3F0D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84">
              <a:extLst>
                <a:ext uri="{FF2B5EF4-FFF2-40B4-BE49-F238E27FC236}">
                  <a16:creationId xmlns:a16="http://schemas.microsoft.com/office/drawing/2014/main" id="{E7B5F38E-0B55-4DF2-925C-886B7400C4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85">
              <a:extLst>
                <a:ext uri="{FF2B5EF4-FFF2-40B4-BE49-F238E27FC236}">
                  <a16:creationId xmlns:a16="http://schemas.microsoft.com/office/drawing/2014/main" id="{CDE9AD2A-A666-4C9C-8658-185F30B87D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86">
              <a:extLst>
                <a:ext uri="{FF2B5EF4-FFF2-40B4-BE49-F238E27FC236}">
                  <a16:creationId xmlns:a16="http://schemas.microsoft.com/office/drawing/2014/main" id="{EA3F4328-13A4-4962-B366-8A3F628D12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87">
              <a:extLst>
                <a:ext uri="{FF2B5EF4-FFF2-40B4-BE49-F238E27FC236}">
                  <a16:creationId xmlns:a16="http://schemas.microsoft.com/office/drawing/2014/main" id="{BD82E9BB-6BE5-4F0C-A963-BEB9B1EA41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88">
              <a:extLst>
                <a:ext uri="{FF2B5EF4-FFF2-40B4-BE49-F238E27FC236}">
                  <a16:creationId xmlns:a16="http://schemas.microsoft.com/office/drawing/2014/main" id="{BE11E332-48CF-4159-9BC2-11D042ACCC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89">
              <a:extLst>
                <a:ext uri="{FF2B5EF4-FFF2-40B4-BE49-F238E27FC236}">
                  <a16:creationId xmlns:a16="http://schemas.microsoft.com/office/drawing/2014/main" id="{2032BE7C-8796-41BE-A601-FE1C4B402C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solidFill>
              <a:schemeClr val="bg1"/>
            </a:solidFill>
            <a:ln w="20638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90">
              <a:extLst>
                <a:ext uri="{FF2B5EF4-FFF2-40B4-BE49-F238E27FC236}">
                  <a16:creationId xmlns:a16="http://schemas.microsoft.com/office/drawing/2014/main" id="{B56C4EF7-0E99-4EC9-BA34-4F72551982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91">
              <a:extLst>
                <a:ext uri="{FF2B5EF4-FFF2-40B4-BE49-F238E27FC236}">
                  <a16:creationId xmlns:a16="http://schemas.microsoft.com/office/drawing/2014/main" id="{3166E37B-B5F5-4496-BEDF-FE19F7264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92">
              <a:extLst>
                <a:ext uri="{FF2B5EF4-FFF2-40B4-BE49-F238E27FC236}">
                  <a16:creationId xmlns:a16="http://schemas.microsoft.com/office/drawing/2014/main" id="{AD59BAED-FB71-4010-ACCC-D0E34123A5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93">
              <a:extLst>
                <a:ext uri="{FF2B5EF4-FFF2-40B4-BE49-F238E27FC236}">
                  <a16:creationId xmlns:a16="http://schemas.microsoft.com/office/drawing/2014/main" id="{EDBC05E3-9E50-4470-9AE5-4E2AEC79EB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4">
              <a:extLst>
                <a:ext uri="{FF2B5EF4-FFF2-40B4-BE49-F238E27FC236}">
                  <a16:creationId xmlns:a16="http://schemas.microsoft.com/office/drawing/2014/main" id="{E41EA1E2-F64A-453E-AFBB-280B8885FA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95">
              <a:extLst>
                <a:ext uri="{FF2B5EF4-FFF2-40B4-BE49-F238E27FC236}">
                  <a16:creationId xmlns:a16="http://schemas.microsoft.com/office/drawing/2014/main" id="{A67CDCAD-ADB1-484D-A4EB-68979670AE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96">
              <a:extLst>
                <a:ext uri="{FF2B5EF4-FFF2-40B4-BE49-F238E27FC236}">
                  <a16:creationId xmlns:a16="http://schemas.microsoft.com/office/drawing/2014/main" id="{E1BE42C9-6F4D-42EB-A8E0-751235A4A2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97">
              <a:extLst>
                <a:ext uri="{FF2B5EF4-FFF2-40B4-BE49-F238E27FC236}">
                  <a16:creationId xmlns:a16="http://schemas.microsoft.com/office/drawing/2014/main" id="{744C0051-B2CA-45DF-92B6-AEE20F4ABE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98">
              <a:extLst>
                <a:ext uri="{FF2B5EF4-FFF2-40B4-BE49-F238E27FC236}">
                  <a16:creationId xmlns:a16="http://schemas.microsoft.com/office/drawing/2014/main" id="{02194773-4960-4474-8A31-F976A0EDA5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99">
              <a:extLst>
                <a:ext uri="{FF2B5EF4-FFF2-40B4-BE49-F238E27FC236}">
                  <a16:creationId xmlns:a16="http://schemas.microsoft.com/office/drawing/2014/main" id="{CC177F2C-091A-4EFA-873C-113DACAF0B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EEDD77F-4C22-4A70-8CAB-D5603CA5F7B3}"/>
              </a:ext>
            </a:extLst>
          </p:cNvPr>
          <p:cNvGrpSpPr/>
          <p:nvPr/>
        </p:nvGrpSpPr>
        <p:grpSpPr>
          <a:xfrm>
            <a:off x="7346600" y="2306380"/>
            <a:ext cx="432048" cy="536460"/>
            <a:chOff x="13181014" y="7321550"/>
            <a:chExt cx="952500" cy="1182687"/>
          </a:xfrm>
          <a:solidFill>
            <a:srgbClr val="00B0F0"/>
          </a:solidFill>
        </p:grpSpPr>
        <p:sp>
          <p:nvSpPr>
            <p:cNvPr id="78" name="Freeform 411">
              <a:extLst>
                <a:ext uri="{FF2B5EF4-FFF2-40B4-BE49-F238E27FC236}">
                  <a16:creationId xmlns:a16="http://schemas.microsoft.com/office/drawing/2014/main" id="{8803A754-BAC1-44D0-BAC6-CB2AEB3B5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4" y="7321550"/>
              <a:ext cx="26988" cy="26987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1 h 3"/>
                <a:gd name="T6" fmla="*/ 3 w 3"/>
                <a:gd name="T7" fmla="*/ 2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2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79" name="Freeform 412">
              <a:extLst>
                <a:ext uri="{FF2B5EF4-FFF2-40B4-BE49-F238E27FC236}">
                  <a16:creationId xmlns:a16="http://schemas.microsoft.com/office/drawing/2014/main" id="{059DA7EB-6B38-49E1-A7AC-AA7E537CA0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95326" y="7473950"/>
              <a:ext cx="738188" cy="1030287"/>
            </a:xfrm>
            <a:custGeom>
              <a:avLst/>
              <a:gdLst>
                <a:gd name="T0" fmla="*/ 0 w 83"/>
                <a:gd name="T1" fmla="*/ 56 h 116"/>
                <a:gd name="T2" fmla="*/ 14 w 83"/>
                <a:gd name="T3" fmla="*/ 66 h 116"/>
                <a:gd name="T4" fmla="*/ 59 w 83"/>
                <a:gd name="T5" fmla="*/ 56 h 116"/>
                <a:gd name="T6" fmla="*/ 59 w 83"/>
                <a:gd name="T7" fmla="*/ 42 h 116"/>
                <a:gd name="T8" fmla="*/ 48 w 83"/>
                <a:gd name="T9" fmla="*/ 51 h 116"/>
                <a:gd name="T10" fmla="*/ 6 w 83"/>
                <a:gd name="T11" fmla="*/ 49 h 116"/>
                <a:gd name="T12" fmla="*/ 0 w 83"/>
                <a:gd name="T13" fmla="*/ 62 h 116"/>
                <a:gd name="T14" fmla="*/ 0 w 83"/>
                <a:gd name="T15" fmla="*/ 76 h 116"/>
                <a:gd name="T16" fmla="*/ 22 w 83"/>
                <a:gd name="T17" fmla="*/ 87 h 116"/>
                <a:gd name="T18" fmla="*/ 59 w 83"/>
                <a:gd name="T19" fmla="*/ 76 h 116"/>
                <a:gd name="T20" fmla="*/ 59 w 83"/>
                <a:gd name="T21" fmla="*/ 62 h 116"/>
                <a:gd name="T22" fmla="*/ 35 w 83"/>
                <a:gd name="T23" fmla="*/ 73 h 116"/>
                <a:gd name="T24" fmla="*/ 0 w 83"/>
                <a:gd name="T25" fmla="*/ 62 h 116"/>
                <a:gd name="T26" fmla="*/ 31 w 83"/>
                <a:gd name="T27" fmla="*/ 48 h 116"/>
                <a:gd name="T28" fmla="*/ 57 w 83"/>
                <a:gd name="T29" fmla="*/ 28 h 116"/>
                <a:gd name="T30" fmla="*/ 23 w 83"/>
                <a:gd name="T31" fmla="*/ 19 h 116"/>
                <a:gd name="T32" fmla="*/ 0 w 83"/>
                <a:gd name="T33" fmla="*/ 32 h 116"/>
                <a:gd name="T34" fmla="*/ 29 w 83"/>
                <a:gd name="T35" fmla="*/ 48 h 116"/>
                <a:gd name="T36" fmla="*/ 53 w 83"/>
                <a:gd name="T37" fmla="*/ 112 h 116"/>
                <a:gd name="T38" fmla="*/ 50 w 83"/>
                <a:gd name="T39" fmla="*/ 92 h 116"/>
                <a:gd name="T40" fmla="*/ 54 w 83"/>
                <a:gd name="T41" fmla="*/ 116 h 116"/>
                <a:gd name="T42" fmla="*/ 83 w 83"/>
                <a:gd name="T43" fmla="*/ 113 h 116"/>
                <a:gd name="T44" fmla="*/ 73 w 83"/>
                <a:gd name="T45" fmla="*/ 75 h 116"/>
                <a:gd name="T46" fmla="*/ 64 w 83"/>
                <a:gd name="T47" fmla="*/ 74 h 116"/>
                <a:gd name="T48" fmla="*/ 71 w 83"/>
                <a:gd name="T49" fmla="*/ 79 h 116"/>
                <a:gd name="T50" fmla="*/ 75 w 83"/>
                <a:gd name="T51" fmla="*/ 87 h 116"/>
                <a:gd name="T52" fmla="*/ 62 w 83"/>
                <a:gd name="T53" fmla="*/ 17 h 116"/>
                <a:gd name="T54" fmla="*/ 58 w 83"/>
                <a:gd name="T55" fmla="*/ 19 h 116"/>
                <a:gd name="T56" fmla="*/ 74 w 83"/>
                <a:gd name="T57" fmla="*/ 19 h 116"/>
                <a:gd name="T58" fmla="*/ 74 w 83"/>
                <a:gd name="T59" fmla="*/ 17 h 116"/>
                <a:gd name="T60" fmla="*/ 66 w 83"/>
                <a:gd name="T61" fmla="*/ 13 h 116"/>
                <a:gd name="T62" fmla="*/ 75 w 83"/>
                <a:gd name="T63" fmla="*/ 12 h 116"/>
                <a:gd name="T64" fmla="*/ 63 w 83"/>
                <a:gd name="T65" fmla="*/ 11 h 116"/>
                <a:gd name="T66" fmla="*/ 57 w 83"/>
                <a:gd name="T67" fmla="*/ 12 h 116"/>
                <a:gd name="T68" fmla="*/ 66 w 83"/>
                <a:gd name="T69" fmla="*/ 7 h 116"/>
                <a:gd name="T70" fmla="*/ 75 w 83"/>
                <a:gd name="T71" fmla="*/ 6 h 116"/>
                <a:gd name="T72" fmla="*/ 59 w 83"/>
                <a:gd name="T73" fmla="*/ 5 h 116"/>
                <a:gd name="T74" fmla="*/ 58 w 83"/>
                <a:gd name="T75" fmla="*/ 7 h 116"/>
                <a:gd name="T76" fmla="*/ 68 w 83"/>
                <a:gd name="T77" fmla="*/ 23 h 116"/>
                <a:gd name="T78" fmla="*/ 62 w 83"/>
                <a:gd name="T79" fmla="*/ 25 h 116"/>
                <a:gd name="T80" fmla="*/ 75 w 83"/>
                <a:gd name="T81" fmla="*/ 24 h 116"/>
                <a:gd name="T82" fmla="*/ 63 w 83"/>
                <a:gd name="T83" fmla="*/ 1 h 116"/>
                <a:gd name="T84" fmla="*/ 68 w 83"/>
                <a:gd name="T85" fmla="*/ 0 h 116"/>
                <a:gd name="T86" fmla="*/ 57 w 83"/>
                <a:gd name="T87" fmla="*/ 0 h 116"/>
                <a:gd name="T88" fmla="*/ 63 w 83"/>
                <a:gd name="T89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" h="116">
                  <a:moveTo>
                    <a:pt x="0" y="42"/>
                  </a:moveTo>
                  <a:cubicBezTo>
                    <a:pt x="0" y="42"/>
                    <a:pt x="0" y="43"/>
                    <a:pt x="0" y="43"/>
                  </a:cubicBezTo>
                  <a:cubicBezTo>
                    <a:pt x="0" y="47"/>
                    <a:pt x="0" y="51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8"/>
                    <a:pt x="2" y="60"/>
                    <a:pt x="4" y="62"/>
                  </a:cubicBezTo>
                  <a:cubicBezTo>
                    <a:pt x="7" y="64"/>
                    <a:pt x="11" y="65"/>
                    <a:pt x="14" y="66"/>
                  </a:cubicBezTo>
                  <a:cubicBezTo>
                    <a:pt x="23" y="68"/>
                    <a:pt x="31" y="68"/>
                    <a:pt x="39" y="67"/>
                  </a:cubicBezTo>
                  <a:cubicBezTo>
                    <a:pt x="44" y="67"/>
                    <a:pt x="48" y="65"/>
                    <a:pt x="52" y="63"/>
                  </a:cubicBezTo>
                  <a:cubicBezTo>
                    <a:pt x="55" y="62"/>
                    <a:pt x="57" y="59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1"/>
                    <a:pt x="59" y="47"/>
                    <a:pt x="59" y="43"/>
                  </a:cubicBezTo>
                  <a:cubicBezTo>
                    <a:pt x="59" y="43"/>
                    <a:pt x="59" y="43"/>
                    <a:pt x="59" y="42"/>
                  </a:cubicBezTo>
                  <a:cubicBezTo>
                    <a:pt x="59" y="42"/>
                    <a:pt x="58" y="43"/>
                    <a:pt x="58" y="43"/>
                  </a:cubicBezTo>
                  <a:cubicBezTo>
                    <a:pt x="58" y="44"/>
                    <a:pt x="57" y="45"/>
                    <a:pt x="56" y="47"/>
                  </a:cubicBezTo>
                  <a:cubicBezTo>
                    <a:pt x="53" y="49"/>
                    <a:pt x="50" y="50"/>
                    <a:pt x="48" y="51"/>
                  </a:cubicBezTo>
                  <a:cubicBezTo>
                    <a:pt x="43" y="52"/>
                    <a:pt x="39" y="53"/>
                    <a:pt x="34" y="53"/>
                  </a:cubicBezTo>
                  <a:cubicBezTo>
                    <a:pt x="29" y="53"/>
                    <a:pt x="23" y="54"/>
                    <a:pt x="18" y="52"/>
                  </a:cubicBezTo>
                  <a:cubicBezTo>
                    <a:pt x="14" y="52"/>
                    <a:pt x="10" y="51"/>
                    <a:pt x="6" y="49"/>
                  </a:cubicBezTo>
                  <a:cubicBezTo>
                    <a:pt x="3" y="47"/>
                    <a:pt x="1" y="45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lose/>
                  <a:moveTo>
                    <a:pt x="0" y="62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66"/>
                    <a:pt x="0" y="71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1" y="77"/>
                    <a:pt x="1" y="78"/>
                  </a:cubicBezTo>
                  <a:cubicBezTo>
                    <a:pt x="3" y="81"/>
                    <a:pt x="6" y="82"/>
                    <a:pt x="9" y="84"/>
                  </a:cubicBezTo>
                  <a:cubicBezTo>
                    <a:pt x="13" y="86"/>
                    <a:pt x="18" y="86"/>
                    <a:pt x="22" y="87"/>
                  </a:cubicBezTo>
                  <a:cubicBezTo>
                    <a:pt x="29" y="88"/>
                    <a:pt x="36" y="87"/>
                    <a:pt x="42" y="86"/>
                  </a:cubicBezTo>
                  <a:cubicBezTo>
                    <a:pt x="46" y="85"/>
                    <a:pt x="50" y="84"/>
                    <a:pt x="53" y="82"/>
                  </a:cubicBezTo>
                  <a:cubicBezTo>
                    <a:pt x="56" y="80"/>
                    <a:pt x="57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59" y="71"/>
                    <a:pt x="59" y="67"/>
                    <a:pt x="59" y="63"/>
                  </a:cubicBezTo>
                  <a:cubicBezTo>
                    <a:pt x="59" y="63"/>
                    <a:pt x="59" y="62"/>
                    <a:pt x="59" y="62"/>
                  </a:cubicBezTo>
                  <a:cubicBezTo>
                    <a:pt x="58" y="63"/>
                    <a:pt x="58" y="63"/>
                    <a:pt x="57" y="64"/>
                  </a:cubicBezTo>
                  <a:cubicBezTo>
                    <a:pt x="55" y="66"/>
                    <a:pt x="53" y="68"/>
                    <a:pt x="51" y="69"/>
                  </a:cubicBezTo>
                  <a:cubicBezTo>
                    <a:pt x="45" y="71"/>
                    <a:pt x="40" y="72"/>
                    <a:pt x="35" y="73"/>
                  </a:cubicBezTo>
                  <a:cubicBezTo>
                    <a:pt x="29" y="73"/>
                    <a:pt x="23" y="73"/>
                    <a:pt x="18" y="72"/>
                  </a:cubicBezTo>
                  <a:cubicBezTo>
                    <a:pt x="14" y="71"/>
                    <a:pt x="10" y="70"/>
                    <a:pt x="6" y="68"/>
                  </a:cubicBezTo>
                  <a:cubicBezTo>
                    <a:pt x="4" y="67"/>
                    <a:pt x="1" y="65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lose/>
                  <a:moveTo>
                    <a:pt x="29" y="48"/>
                  </a:moveTo>
                  <a:cubicBezTo>
                    <a:pt x="30" y="48"/>
                    <a:pt x="31" y="48"/>
                    <a:pt x="31" y="48"/>
                  </a:cubicBezTo>
                  <a:cubicBezTo>
                    <a:pt x="38" y="48"/>
                    <a:pt x="44" y="47"/>
                    <a:pt x="50" y="44"/>
                  </a:cubicBezTo>
                  <a:cubicBezTo>
                    <a:pt x="53" y="43"/>
                    <a:pt x="55" y="41"/>
                    <a:pt x="57" y="39"/>
                  </a:cubicBezTo>
                  <a:cubicBezTo>
                    <a:pt x="59" y="36"/>
                    <a:pt x="60" y="31"/>
                    <a:pt x="57" y="28"/>
                  </a:cubicBezTo>
                  <a:cubicBezTo>
                    <a:pt x="56" y="27"/>
                    <a:pt x="55" y="26"/>
                    <a:pt x="54" y="25"/>
                  </a:cubicBezTo>
                  <a:cubicBezTo>
                    <a:pt x="51" y="23"/>
                    <a:pt x="47" y="21"/>
                    <a:pt x="43" y="20"/>
                  </a:cubicBezTo>
                  <a:cubicBezTo>
                    <a:pt x="37" y="19"/>
                    <a:pt x="30" y="18"/>
                    <a:pt x="23" y="19"/>
                  </a:cubicBezTo>
                  <a:cubicBezTo>
                    <a:pt x="19" y="19"/>
                    <a:pt x="14" y="20"/>
                    <a:pt x="10" y="22"/>
                  </a:cubicBezTo>
                  <a:cubicBezTo>
                    <a:pt x="7" y="24"/>
                    <a:pt x="4" y="25"/>
                    <a:pt x="2" y="28"/>
                  </a:cubicBezTo>
                  <a:cubicBezTo>
                    <a:pt x="1" y="29"/>
                    <a:pt x="0" y="30"/>
                    <a:pt x="0" y="32"/>
                  </a:cubicBezTo>
                  <a:cubicBezTo>
                    <a:pt x="0" y="35"/>
                    <a:pt x="0" y="37"/>
                    <a:pt x="2" y="39"/>
                  </a:cubicBezTo>
                  <a:cubicBezTo>
                    <a:pt x="5" y="42"/>
                    <a:pt x="9" y="44"/>
                    <a:pt x="12" y="46"/>
                  </a:cubicBezTo>
                  <a:cubicBezTo>
                    <a:pt x="18" y="47"/>
                    <a:pt x="23" y="48"/>
                    <a:pt x="29" y="48"/>
                  </a:cubicBezTo>
                  <a:close/>
                  <a:moveTo>
                    <a:pt x="79" y="87"/>
                  </a:moveTo>
                  <a:cubicBezTo>
                    <a:pt x="79" y="95"/>
                    <a:pt x="79" y="104"/>
                    <a:pt x="79" y="112"/>
                  </a:cubicBezTo>
                  <a:cubicBezTo>
                    <a:pt x="70" y="112"/>
                    <a:pt x="62" y="112"/>
                    <a:pt x="53" y="112"/>
                  </a:cubicBezTo>
                  <a:cubicBezTo>
                    <a:pt x="53" y="104"/>
                    <a:pt x="53" y="97"/>
                    <a:pt x="53" y="89"/>
                  </a:cubicBezTo>
                  <a:cubicBezTo>
                    <a:pt x="52" y="90"/>
                    <a:pt x="52" y="90"/>
                    <a:pt x="51" y="90"/>
                  </a:cubicBezTo>
                  <a:cubicBezTo>
                    <a:pt x="50" y="91"/>
                    <a:pt x="50" y="91"/>
                    <a:pt x="50" y="92"/>
                  </a:cubicBezTo>
                  <a:cubicBezTo>
                    <a:pt x="50" y="99"/>
                    <a:pt x="50" y="106"/>
                    <a:pt x="50" y="113"/>
                  </a:cubicBezTo>
                  <a:cubicBezTo>
                    <a:pt x="50" y="114"/>
                    <a:pt x="51" y="116"/>
                    <a:pt x="52" y="116"/>
                  </a:cubicBezTo>
                  <a:cubicBezTo>
                    <a:pt x="53" y="116"/>
                    <a:pt x="53" y="116"/>
                    <a:pt x="54" y="116"/>
                  </a:cubicBezTo>
                  <a:cubicBezTo>
                    <a:pt x="60" y="116"/>
                    <a:pt x="67" y="116"/>
                    <a:pt x="73" y="116"/>
                  </a:cubicBezTo>
                  <a:cubicBezTo>
                    <a:pt x="75" y="116"/>
                    <a:pt x="78" y="116"/>
                    <a:pt x="80" y="116"/>
                  </a:cubicBezTo>
                  <a:cubicBezTo>
                    <a:pt x="82" y="116"/>
                    <a:pt x="83" y="114"/>
                    <a:pt x="83" y="113"/>
                  </a:cubicBezTo>
                  <a:cubicBezTo>
                    <a:pt x="83" y="104"/>
                    <a:pt x="83" y="95"/>
                    <a:pt x="83" y="86"/>
                  </a:cubicBezTo>
                  <a:cubicBezTo>
                    <a:pt x="83" y="86"/>
                    <a:pt x="83" y="85"/>
                    <a:pt x="82" y="85"/>
                  </a:cubicBezTo>
                  <a:cubicBezTo>
                    <a:pt x="79" y="81"/>
                    <a:pt x="76" y="78"/>
                    <a:pt x="73" y="75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0" y="74"/>
                    <a:pt x="67" y="74"/>
                    <a:pt x="64" y="74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6"/>
                    <a:pt x="63" y="77"/>
                    <a:pt x="63" y="78"/>
                  </a:cubicBezTo>
                  <a:cubicBezTo>
                    <a:pt x="66" y="78"/>
                    <a:pt x="68" y="78"/>
                    <a:pt x="71" y="78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1" y="81"/>
                    <a:pt x="71" y="82"/>
                    <a:pt x="71" y="84"/>
                  </a:cubicBezTo>
                  <a:cubicBezTo>
                    <a:pt x="71" y="85"/>
                    <a:pt x="72" y="86"/>
                    <a:pt x="73" y="86"/>
                  </a:cubicBezTo>
                  <a:cubicBezTo>
                    <a:pt x="74" y="87"/>
                    <a:pt x="74" y="87"/>
                    <a:pt x="75" y="87"/>
                  </a:cubicBezTo>
                  <a:cubicBezTo>
                    <a:pt x="76" y="87"/>
                    <a:pt x="77" y="87"/>
                    <a:pt x="79" y="87"/>
                  </a:cubicBezTo>
                  <a:close/>
                  <a:moveTo>
                    <a:pt x="66" y="17"/>
                  </a:moveTo>
                  <a:cubicBezTo>
                    <a:pt x="65" y="17"/>
                    <a:pt x="63" y="17"/>
                    <a:pt x="62" y="17"/>
                  </a:cubicBezTo>
                  <a:cubicBezTo>
                    <a:pt x="61" y="17"/>
                    <a:pt x="60" y="17"/>
                    <a:pt x="58" y="17"/>
                  </a:cubicBezTo>
                  <a:cubicBezTo>
                    <a:pt x="58" y="17"/>
                    <a:pt x="57" y="17"/>
                    <a:pt x="57" y="18"/>
                  </a:cubicBezTo>
                  <a:cubicBezTo>
                    <a:pt x="57" y="18"/>
                    <a:pt x="58" y="19"/>
                    <a:pt x="58" y="19"/>
                  </a:cubicBezTo>
                  <a:cubicBezTo>
                    <a:pt x="59" y="19"/>
                    <a:pt x="59" y="19"/>
                    <a:pt x="60" y="19"/>
                  </a:cubicBezTo>
                  <a:cubicBezTo>
                    <a:pt x="64" y="19"/>
                    <a:pt x="69" y="19"/>
                    <a:pt x="73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1" y="17"/>
                    <a:pt x="68" y="17"/>
                    <a:pt x="66" y="17"/>
                  </a:cubicBezTo>
                  <a:close/>
                  <a:moveTo>
                    <a:pt x="66" y="13"/>
                  </a:moveTo>
                  <a:cubicBezTo>
                    <a:pt x="66" y="13"/>
                    <a:pt x="66" y="13"/>
                    <a:pt x="66" y="13"/>
                  </a:cubicBezTo>
                  <a:cubicBezTo>
                    <a:pt x="67" y="13"/>
                    <a:pt x="69" y="13"/>
                    <a:pt x="70" y="13"/>
                  </a:cubicBezTo>
                  <a:cubicBezTo>
                    <a:pt x="71" y="13"/>
                    <a:pt x="73" y="13"/>
                    <a:pt x="74" y="13"/>
                  </a:cubicBezTo>
                  <a:cubicBezTo>
                    <a:pt x="75" y="13"/>
                    <a:pt x="75" y="13"/>
                    <a:pt x="75" y="12"/>
                  </a:cubicBezTo>
                  <a:cubicBezTo>
                    <a:pt x="75" y="12"/>
                    <a:pt x="75" y="11"/>
                    <a:pt x="74" y="11"/>
                  </a:cubicBezTo>
                  <a:cubicBezTo>
                    <a:pt x="73" y="11"/>
                    <a:pt x="73" y="11"/>
                    <a:pt x="72" y="11"/>
                  </a:cubicBezTo>
                  <a:cubicBezTo>
                    <a:pt x="69" y="11"/>
                    <a:pt x="66" y="11"/>
                    <a:pt x="63" y="11"/>
                  </a:cubicBezTo>
                  <a:cubicBezTo>
                    <a:pt x="62" y="11"/>
                    <a:pt x="60" y="11"/>
                    <a:pt x="59" y="11"/>
                  </a:cubicBezTo>
                  <a:cubicBezTo>
                    <a:pt x="58" y="11"/>
                    <a:pt x="58" y="11"/>
                    <a:pt x="58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1" y="13"/>
                    <a:pt x="64" y="13"/>
                    <a:pt x="66" y="13"/>
                  </a:cubicBezTo>
                  <a:close/>
                  <a:moveTo>
                    <a:pt x="66" y="7"/>
                  </a:moveTo>
                  <a:cubicBezTo>
                    <a:pt x="66" y="7"/>
                    <a:pt x="66" y="7"/>
                    <a:pt x="66" y="7"/>
                  </a:cubicBezTo>
                  <a:cubicBezTo>
                    <a:pt x="69" y="7"/>
                    <a:pt x="71" y="7"/>
                    <a:pt x="74" y="7"/>
                  </a:cubicBezTo>
                  <a:cubicBezTo>
                    <a:pt x="75" y="7"/>
                    <a:pt x="75" y="7"/>
                    <a:pt x="75" y="6"/>
                  </a:cubicBezTo>
                  <a:cubicBezTo>
                    <a:pt x="75" y="6"/>
                    <a:pt x="74" y="6"/>
                    <a:pt x="74" y="6"/>
                  </a:cubicBezTo>
                  <a:cubicBezTo>
                    <a:pt x="70" y="5"/>
                    <a:pt x="66" y="5"/>
                    <a:pt x="63" y="5"/>
                  </a:cubicBezTo>
                  <a:cubicBezTo>
                    <a:pt x="62" y="5"/>
                    <a:pt x="60" y="5"/>
                    <a:pt x="59" y="5"/>
                  </a:cubicBezTo>
                  <a:cubicBezTo>
                    <a:pt x="59" y="5"/>
                    <a:pt x="58" y="5"/>
                    <a:pt x="58" y="5"/>
                  </a:cubicBezTo>
                  <a:cubicBezTo>
                    <a:pt x="58" y="6"/>
                    <a:pt x="57" y="6"/>
                    <a:pt x="57" y="6"/>
                  </a:cubicBezTo>
                  <a:cubicBezTo>
                    <a:pt x="57" y="7"/>
                    <a:pt x="58" y="7"/>
                    <a:pt x="58" y="7"/>
                  </a:cubicBezTo>
                  <a:cubicBezTo>
                    <a:pt x="61" y="7"/>
                    <a:pt x="64" y="7"/>
                    <a:pt x="66" y="7"/>
                  </a:cubicBezTo>
                  <a:close/>
                  <a:moveTo>
                    <a:pt x="68" y="23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6" y="23"/>
                    <a:pt x="64" y="23"/>
                    <a:pt x="62" y="23"/>
                  </a:cubicBezTo>
                  <a:cubicBezTo>
                    <a:pt x="62" y="23"/>
                    <a:pt x="61" y="23"/>
                    <a:pt x="61" y="24"/>
                  </a:cubicBezTo>
                  <a:cubicBezTo>
                    <a:pt x="61" y="24"/>
                    <a:pt x="62" y="25"/>
                    <a:pt x="62" y="25"/>
                  </a:cubicBezTo>
                  <a:cubicBezTo>
                    <a:pt x="65" y="25"/>
                    <a:pt x="68" y="25"/>
                    <a:pt x="71" y="25"/>
                  </a:cubicBezTo>
                  <a:cubicBezTo>
                    <a:pt x="72" y="25"/>
                    <a:pt x="73" y="25"/>
                    <a:pt x="74" y="24"/>
                  </a:cubicBezTo>
                  <a:cubicBezTo>
                    <a:pt x="74" y="24"/>
                    <a:pt x="75" y="24"/>
                    <a:pt x="75" y="24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2" y="23"/>
                    <a:pt x="70" y="23"/>
                    <a:pt x="68" y="23"/>
                  </a:cubicBezTo>
                  <a:close/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4" y="1"/>
                    <a:pt x="66" y="1"/>
                    <a:pt x="67" y="1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64" y="0"/>
                    <a:pt x="61" y="0"/>
                    <a:pt x="58" y="0"/>
                  </a:cubicBezTo>
                  <a:cubicBezTo>
                    <a:pt x="58" y="0"/>
                    <a:pt x="57" y="0"/>
                    <a:pt x="57" y="0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58" y="1"/>
                    <a:pt x="59" y="1"/>
                    <a:pt x="59" y="1"/>
                  </a:cubicBezTo>
                  <a:cubicBezTo>
                    <a:pt x="60" y="1"/>
                    <a:pt x="62" y="1"/>
                    <a:pt x="6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0" name="Freeform 413">
              <a:extLst>
                <a:ext uri="{FF2B5EF4-FFF2-40B4-BE49-F238E27FC236}">
                  <a16:creationId xmlns:a16="http://schemas.microsoft.com/office/drawing/2014/main" id="{510550AF-52A8-4D88-9AE5-A1D046421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1014" y="7402513"/>
              <a:ext cx="293688" cy="363537"/>
            </a:xfrm>
            <a:custGeom>
              <a:avLst/>
              <a:gdLst>
                <a:gd name="T0" fmla="*/ 23 w 33"/>
                <a:gd name="T1" fmla="*/ 0 h 41"/>
                <a:gd name="T2" fmla="*/ 24 w 33"/>
                <a:gd name="T3" fmla="*/ 0 h 41"/>
                <a:gd name="T4" fmla="*/ 32 w 33"/>
                <a:gd name="T5" fmla="*/ 9 h 41"/>
                <a:gd name="T6" fmla="*/ 33 w 33"/>
                <a:gd name="T7" fmla="*/ 10 h 41"/>
                <a:gd name="T8" fmla="*/ 33 w 33"/>
                <a:gd name="T9" fmla="*/ 24 h 41"/>
                <a:gd name="T10" fmla="*/ 32 w 33"/>
                <a:gd name="T11" fmla="*/ 25 h 41"/>
                <a:gd name="T12" fmla="*/ 29 w 33"/>
                <a:gd name="T13" fmla="*/ 27 h 41"/>
                <a:gd name="T14" fmla="*/ 29 w 33"/>
                <a:gd name="T15" fmla="*/ 26 h 41"/>
                <a:gd name="T16" fmla="*/ 29 w 33"/>
                <a:gd name="T17" fmla="*/ 12 h 41"/>
                <a:gd name="T18" fmla="*/ 28 w 33"/>
                <a:gd name="T19" fmla="*/ 11 h 41"/>
                <a:gd name="T20" fmla="*/ 25 w 33"/>
                <a:gd name="T21" fmla="*/ 11 h 41"/>
                <a:gd name="T22" fmla="*/ 21 w 33"/>
                <a:gd name="T23" fmla="*/ 8 h 41"/>
                <a:gd name="T24" fmla="*/ 21 w 33"/>
                <a:gd name="T25" fmla="*/ 4 h 41"/>
                <a:gd name="T26" fmla="*/ 21 w 33"/>
                <a:gd name="T27" fmla="*/ 4 h 41"/>
                <a:gd name="T28" fmla="*/ 4 w 33"/>
                <a:gd name="T29" fmla="*/ 4 h 41"/>
                <a:gd name="T30" fmla="*/ 4 w 33"/>
                <a:gd name="T31" fmla="*/ 37 h 41"/>
                <a:gd name="T32" fmla="*/ 19 w 33"/>
                <a:gd name="T33" fmla="*/ 37 h 41"/>
                <a:gd name="T34" fmla="*/ 19 w 33"/>
                <a:gd name="T35" fmla="*/ 40 h 41"/>
                <a:gd name="T36" fmla="*/ 18 w 33"/>
                <a:gd name="T37" fmla="*/ 41 h 41"/>
                <a:gd name="T38" fmla="*/ 3 w 33"/>
                <a:gd name="T39" fmla="*/ 40 h 41"/>
                <a:gd name="T40" fmla="*/ 0 w 33"/>
                <a:gd name="T41" fmla="*/ 37 h 41"/>
                <a:gd name="T42" fmla="*/ 0 w 33"/>
                <a:gd name="T43" fmla="*/ 30 h 41"/>
                <a:gd name="T44" fmla="*/ 0 w 33"/>
                <a:gd name="T45" fmla="*/ 29 h 41"/>
                <a:gd name="T46" fmla="*/ 0 w 33"/>
                <a:gd name="T47" fmla="*/ 3 h 41"/>
                <a:gd name="T48" fmla="*/ 0 w 33"/>
                <a:gd name="T49" fmla="*/ 3 h 41"/>
                <a:gd name="T50" fmla="*/ 3 w 33"/>
                <a:gd name="T51" fmla="*/ 0 h 41"/>
                <a:gd name="T52" fmla="*/ 6 w 33"/>
                <a:gd name="T53" fmla="*/ 0 h 41"/>
                <a:gd name="T54" fmla="*/ 23 w 33"/>
                <a:gd name="T5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41">
                  <a:moveTo>
                    <a:pt x="23" y="0"/>
                  </a:moveTo>
                  <a:cubicBezTo>
                    <a:pt x="23" y="0"/>
                    <a:pt x="24" y="0"/>
                    <a:pt x="24" y="0"/>
                  </a:cubicBezTo>
                  <a:cubicBezTo>
                    <a:pt x="27" y="3"/>
                    <a:pt x="29" y="6"/>
                    <a:pt x="32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5"/>
                    <a:pt x="33" y="20"/>
                    <a:pt x="33" y="24"/>
                  </a:cubicBezTo>
                  <a:cubicBezTo>
                    <a:pt x="33" y="25"/>
                    <a:pt x="33" y="25"/>
                    <a:pt x="32" y="25"/>
                  </a:cubicBezTo>
                  <a:cubicBezTo>
                    <a:pt x="31" y="26"/>
                    <a:pt x="30" y="26"/>
                    <a:pt x="2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1"/>
                    <a:pt x="29" y="17"/>
                    <a:pt x="29" y="12"/>
                  </a:cubicBezTo>
                  <a:cubicBezTo>
                    <a:pt x="29" y="12"/>
                    <a:pt x="29" y="11"/>
                    <a:pt x="28" y="11"/>
                  </a:cubicBezTo>
                  <a:cubicBezTo>
                    <a:pt x="27" y="11"/>
                    <a:pt x="26" y="11"/>
                    <a:pt x="25" y="11"/>
                  </a:cubicBezTo>
                  <a:cubicBezTo>
                    <a:pt x="23" y="11"/>
                    <a:pt x="21" y="10"/>
                    <a:pt x="21" y="8"/>
                  </a:cubicBez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5" y="4"/>
                    <a:pt x="9" y="4"/>
                    <a:pt x="4" y="4"/>
                  </a:cubicBezTo>
                  <a:cubicBezTo>
                    <a:pt x="4" y="15"/>
                    <a:pt x="4" y="26"/>
                    <a:pt x="4" y="37"/>
                  </a:cubicBezTo>
                  <a:cubicBezTo>
                    <a:pt x="9" y="37"/>
                    <a:pt x="14" y="37"/>
                    <a:pt x="19" y="37"/>
                  </a:cubicBezTo>
                  <a:cubicBezTo>
                    <a:pt x="19" y="38"/>
                    <a:pt x="19" y="39"/>
                    <a:pt x="19" y="40"/>
                  </a:cubicBezTo>
                  <a:cubicBezTo>
                    <a:pt x="19" y="40"/>
                    <a:pt x="18" y="41"/>
                    <a:pt x="18" y="41"/>
                  </a:cubicBezTo>
                  <a:cubicBezTo>
                    <a:pt x="13" y="40"/>
                    <a:pt x="8" y="40"/>
                    <a:pt x="3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35"/>
                    <a:pt x="0" y="33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0" y="21"/>
                    <a:pt x="0" y="1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12" y="0"/>
                    <a:pt x="18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2" name="Freeform 414">
              <a:extLst>
                <a:ext uri="{FF2B5EF4-FFF2-40B4-BE49-F238E27FC236}">
                  <a16:creationId xmlns:a16="http://schemas.microsoft.com/office/drawing/2014/main" id="{26D18D0F-4B53-42C6-A92D-DEC3B22FE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9826" y="7402513"/>
              <a:ext cx="293688" cy="363537"/>
            </a:xfrm>
            <a:custGeom>
              <a:avLst/>
              <a:gdLst>
                <a:gd name="T0" fmla="*/ 23 w 33"/>
                <a:gd name="T1" fmla="*/ 0 h 41"/>
                <a:gd name="T2" fmla="*/ 24 w 33"/>
                <a:gd name="T3" fmla="*/ 0 h 41"/>
                <a:gd name="T4" fmla="*/ 32 w 33"/>
                <a:gd name="T5" fmla="*/ 9 h 41"/>
                <a:gd name="T6" fmla="*/ 33 w 33"/>
                <a:gd name="T7" fmla="*/ 10 h 41"/>
                <a:gd name="T8" fmla="*/ 33 w 33"/>
                <a:gd name="T9" fmla="*/ 34 h 41"/>
                <a:gd name="T10" fmla="*/ 32 w 33"/>
                <a:gd name="T11" fmla="*/ 37 h 41"/>
                <a:gd name="T12" fmla="*/ 29 w 33"/>
                <a:gd name="T13" fmla="*/ 40 h 41"/>
                <a:gd name="T14" fmla="*/ 14 w 33"/>
                <a:gd name="T15" fmla="*/ 41 h 41"/>
                <a:gd name="T16" fmla="*/ 14 w 33"/>
                <a:gd name="T17" fmla="*/ 40 h 41"/>
                <a:gd name="T18" fmla="*/ 14 w 33"/>
                <a:gd name="T19" fmla="*/ 37 h 41"/>
                <a:gd name="T20" fmla="*/ 29 w 33"/>
                <a:gd name="T21" fmla="*/ 37 h 41"/>
                <a:gd name="T22" fmla="*/ 29 w 33"/>
                <a:gd name="T23" fmla="*/ 11 h 41"/>
                <a:gd name="T24" fmla="*/ 25 w 33"/>
                <a:gd name="T25" fmla="*/ 11 h 41"/>
                <a:gd name="T26" fmla="*/ 23 w 33"/>
                <a:gd name="T27" fmla="*/ 11 h 41"/>
                <a:gd name="T28" fmla="*/ 21 w 33"/>
                <a:gd name="T29" fmla="*/ 8 h 41"/>
                <a:gd name="T30" fmla="*/ 21 w 33"/>
                <a:gd name="T31" fmla="*/ 4 h 41"/>
                <a:gd name="T32" fmla="*/ 3 w 33"/>
                <a:gd name="T33" fmla="*/ 4 h 41"/>
                <a:gd name="T34" fmla="*/ 3 w 33"/>
                <a:gd name="T35" fmla="*/ 26 h 41"/>
                <a:gd name="T36" fmla="*/ 3 w 33"/>
                <a:gd name="T37" fmla="*/ 25 h 41"/>
                <a:gd name="T38" fmla="*/ 1 w 33"/>
                <a:gd name="T39" fmla="*/ 25 h 41"/>
                <a:gd name="T40" fmla="*/ 0 w 33"/>
                <a:gd name="T41" fmla="*/ 22 h 41"/>
                <a:gd name="T42" fmla="*/ 0 w 33"/>
                <a:gd name="T43" fmla="*/ 7 h 41"/>
                <a:gd name="T44" fmla="*/ 0 w 33"/>
                <a:gd name="T45" fmla="*/ 3 h 41"/>
                <a:gd name="T46" fmla="*/ 3 w 33"/>
                <a:gd name="T47" fmla="*/ 0 h 41"/>
                <a:gd name="T48" fmla="*/ 6 w 33"/>
                <a:gd name="T49" fmla="*/ 0 h 41"/>
                <a:gd name="T50" fmla="*/ 23 w 33"/>
                <a:gd name="T5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" h="41">
                  <a:moveTo>
                    <a:pt x="23" y="0"/>
                  </a:moveTo>
                  <a:cubicBezTo>
                    <a:pt x="23" y="0"/>
                    <a:pt x="23" y="0"/>
                    <a:pt x="24" y="0"/>
                  </a:cubicBezTo>
                  <a:cubicBezTo>
                    <a:pt x="26" y="3"/>
                    <a:pt x="29" y="6"/>
                    <a:pt x="32" y="9"/>
                  </a:cubicBezTo>
                  <a:cubicBezTo>
                    <a:pt x="32" y="9"/>
                    <a:pt x="33" y="10"/>
                    <a:pt x="33" y="10"/>
                  </a:cubicBezTo>
                  <a:cubicBezTo>
                    <a:pt x="33" y="18"/>
                    <a:pt x="33" y="26"/>
                    <a:pt x="33" y="34"/>
                  </a:cubicBezTo>
                  <a:cubicBezTo>
                    <a:pt x="33" y="35"/>
                    <a:pt x="32" y="36"/>
                    <a:pt x="32" y="37"/>
                  </a:cubicBezTo>
                  <a:cubicBezTo>
                    <a:pt x="33" y="39"/>
                    <a:pt x="31" y="40"/>
                    <a:pt x="29" y="40"/>
                  </a:cubicBezTo>
                  <a:cubicBezTo>
                    <a:pt x="24" y="40"/>
                    <a:pt x="19" y="40"/>
                    <a:pt x="14" y="41"/>
                  </a:cubicBezTo>
                  <a:cubicBezTo>
                    <a:pt x="14" y="41"/>
                    <a:pt x="14" y="41"/>
                    <a:pt x="14" y="40"/>
                  </a:cubicBezTo>
                  <a:cubicBezTo>
                    <a:pt x="14" y="39"/>
                    <a:pt x="14" y="38"/>
                    <a:pt x="14" y="37"/>
                  </a:cubicBezTo>
                  <a:cubicBezTo>
                    <a:pt x="19" y="37"/>
                    <a:pt x="24" y="37"/>
                    <a:pt x="29" y="37"/>
                  </a:cubicBezTo>
                  <a:cubicBezTo>
                    <a:pt x="29" y="28"/>
                    <a:pt x="29" y="20"/>
                    <a:pt x="29" y="11"/>
                  </a:cubicBezTo>
                  <a:cubicBezTo>
                    <a:pt x="28" y="11"/>
                    <a:pt x="26" y="11"/>
                    <a:pt x="25" y="11"/>
                  </a:cubicBezTo>
                  <a:cubicBezTo>
                    <a:pt x="25" y="11"/>
                    <a:pt x="24" y="11"/>
                    <a:pt x="23" y="11"/>
                  </a:cubicBezTo>
                  <a:cubicBezTo>
                    <a:pt x="22" y="10"/>
                    <a:pt x="21" y="9"/>
                    <a:pt x="21" y="8"/>
                  </a:cubicBezTo>
                  <a:cubicBezTo>
                    <a:pt x="21" y="6"/>
                    <a:pt x="21" y="5"/>
                    <a:pt x="21" y="4"/>
                  </a:cubicBezTo>
                  <a:cubicBezTo>
                    <a:pt x="15" y="4"/>
                    <a:pt x="9" y="4"/>
                    <a:pt x="3" y="4"/>
                  </a:cubicBezTo>
                  <a:cubicBezTo>
                    <a:pt x="3" y="11"/>
                    <a:pt x="3" y="18"/>
                    <a:pt x="3" y="26"/>
                  </a:cubicBezTo>
                  <a:cubicBezTo>
                    <a:pt x="3" y="26"/>
                    <a:pt x="3" y="25"/>
                    <a:pt x="3" y="25"/>
                  </a:cubicBezTo>
                  <a:cubicBezTo>
                    <a:pt x="2" y="25"/>
                    <a:pt x="2" y="25"/>
                    <a:pt x="1" y="25"/>
                  </a:cubicBezTo>
                  <a:cubicBezTo>
                    <a:pt x="0" y="24"/>
                    <a:pt x="0" y="24"/>
                    <a:pt x="0" y="22"/>
                  </a:cubicBezTo>
                  <a:cubicBezTo>
                    <a:pt x="0" y="17"/>
                    <a:pt x="0" y="12"/>
                    <a:pt x="0" y="7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12" y="0"/>
                    <a:pt x="17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7" name="Freeform 415">
              <a:extLst>
                <a:ext uri="{FF2B5EF4-FFF2-40B4-BE49-F238E27FC236}">
                  <a16:creationId xmlns:a16="http://schemas.microsoft.com/office/drawing/2014/main" id="{3875D69A-C3B6-41F3-8332-2A74AEAF5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1014" y="8131175"/>
              <a:ext cx="293688" cy="373062"/>
            </a:xfrm>
            <a:custGeom>
              <a:avLst/>
              <a:gdLst>
                <a:gd name="T0" fmla="*/ 0 w 33"/>
                <a:gd name="T1" fmla="*/ 6 h 42"/>
                <a:gd name="T2" fmla="*/ 0 w 33"/>
                <a:gd name="T3" fmla="*/ 4 h 42"/>
                <a:gd name="T4" fmla="*/ 3 w 33"/>
                <a:gd name="T5" fmla="*/ 0 h 42"/>
                <a:gd name="T6" fmla="*/ 9 w 33"/>
                <a:gd name="T7" fmla="*/ 0 h 42"/>
                <a:gd name="T8" fmla="*/ 18 w 33"/>
                <a:gd name="T9" fmla="*/ 0 h 42"/>
                <a:gd name="T10" fmla="*/ 19 w 33"/>
                <a:gd name="T11" fmla="*/ 0 h 42"/>
                <a:gd name="T12" fmla="*/ 19 w 33"/>
                <a:gd name="T13" fmla="*/ 4 h 42"/>
                <a:gd name="T14" fmla="*/ 4 w 33"/>
                <a:gd name="T15" fmla="*/ 4 h 42"/>
                <a:gd name="T16" fmla="*/ 4 w 33"/>
                <a:gd name="T17" fmla="*/ 38 h 42"/>
                <a:gd name="T18" fmla="*/ 29 w 33"/>
                <a:gd name="T19" fmla="*/ 38 h 42"/>
                <a:gd name="T20" fmla="*/ 29 w 33"/>
                <a:gd name="T21" fmla="*/ 15 h 42"/>
                <a:gd name="T22" fmla="*/ 31 w 33"/>
                <a:gd name="T23" fmla="*/ 16 h 42"/>
                <a:gd name="T24" fmla="*/ 33 w 33"/>
                <a:gd name="T25" fmla="*/ 17 h 42"/>
                <a:gd name="T26" fmla="*/ 33 w 33"/>
                <a:gd name="T27" fmla="*/ 19 h 42"/>
                <a:gd name="T28" fmla="*/ 33 w 33"/>
                <a:gd name="T29" fmla="*/ 36 h 42"/>
                <a:gd name="T30" fmla="*/ 33 w 33"/>
                <a:gd name="T31" fmla="*/ 39 h 42"/>
                <a:gd name="T32" fmla="*/ 30 w 33"/>
                <a:gd name="T33" fmla="*/ 42 h 42"/>
                <a:gd name="T34" fmla="*/ 24 w 33"/>
                <a:gd name="T35" fmla="*/ 42 h 42"/>
                <a:gd name="T36" fmla="*/ 4 w 33"/>
                <a:gd name="T37" fmla="*/ 42 h 42"/>
                <a:gd name="T38" fmla="*/ 0 w 33"/>
                <a:gd name="T39" fmla="*/ 40 h 42"/>
                <a:gd name="T40" fmla="*/ 0 w 33"/>
                <a:gd name="T41" fmla="*/ 40 h 42"/>
                <a:gd name="T42" fmla="*/ 0 w 33"/>
                <a:gd name="T43" fmla="*/ 34 h 42"/>
                <a:gd name="T44" fmla="*/ 0 w 33"/>
                <a:gd name="T45" fmla="*/ 33 h 42"/>
                <a:gd name="T46" fmla="*/ 0 w 33"/>
                <a:gd name="T4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" h="42">
                  <a:moveTo>
                    <a:pt x="0" y="6"/>
                  </a:moveTo>
                  <a:cubicBezTo>
                    <a:pt x="0" y="5"/>
                    <a:pt x="0" y="5"/>
                    <a:pt x="0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19" y="2"/>
                    <a:pt x="19" y="3"/>
                    <a:pt x="19" y="4"/>
                  </a:cubicBezTo>
                  <a:cubicBezTo>
                    <a:pt x="14" y="4"/>
                    <a:pt x="9" y="4"/>
                    <a:pt x="4" y="4"/>
                  </a:cubicBezTo>
                  <a:cubicBezTo>
                    <a:pt x="4" y="16"/>
                    <a:pt x="4" y="27"/>
                    <a:pt x="4" y="38"/>
                  </a:cubicBezTo>
                  <a:cubicBezTo>
                    <a:pt x="12" y="38"/>
                    <a:pt x="20" y="38"/>
                    <a:pt x="29" y="38"/>
                  </a:cubicBezTo>
                  <a:cubicBezTo>
                    <a:pt x="29" y="31"/>
                    <a:pt x="29" y="23"/>
                    <a:pt x="29" y="15"/>
                  </a:cubicBezTo>
                  <a:cubicBezTo>
                    <a:pt x="30" y="15"/>
                    <a:pt x="30" y="16"/>
                    <a:pt x="31" y="16"/>
                  </a:cubicBezTo>
                  <a:cubicBezTo>
                    <a:pt x="32" y="16"/>
                    <a:pt x="32" y="16"/>
                    <a:pt x="33" y="17"/>
                  </a:cubicBezTo>
                  <a:cubicBezTo>
                    <a:pt x="33" y="17"/>
                    <a:pt x="33" y="18"/>
                    <a:pt x="33" y="19"/>
                  </a:cubicBezTo>
                  <a:cubicBezTo>
                    <a:pt x="33" y="24"/>
                    <a:pt x="33" y="30"/>
                    <a:pt x="33" y="36"/>
                  </a:cubicBezTo>
                  <a:cubicBezTo>
                    <a:pt x="33" y="37"/>
                    <a:pt x="33" y="38"/>
                    <a:pt x="33" y="39"/>
                  </a:cubicBezTo>
                  <a:cubicBezTo>
                    <a:pt x="33" y="41"/>
                    <a:pt x="32" y="42"/>
                    <a:pt x="30" y="42"/>
                  </a:cubicBezTo>
                  <a:cubicBezTo>
                    <a:pt x="28" y="42"/>
                    <a:pt x="26" y="42"/>
                    <a:pt x="24" y="42"/>
                  </a:cubicBezTo>
                  <a:cubicBezTo>
                    <a:pt x="17" y="42"/>
                    <a:pt x="10" y="42"/>
                    <a:pt x="4" y="42"/>
                  </a:cubicBezTo>
                  <a:cubicBezTo>
                    <a:pt x="2" y="42"/>
                    <a:pt x="1" y="42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0" y="36"/>
                    <a:pt x="0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1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8" name="Freeform 416">
              <a:extLst>
                <a:ext uri="{FF2B5EF4-FFF2-40B4-BE49-F238E27FC236}">
                  <a16:creationId xmlns:a16="http://schemas.microsoft.com/office/drawing/2014/main" id="{B2B4FC18-128E-40E8-A778-EA96403801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95326" y="7847013"/>
              <a:ext cx="525463" cy="230187"/>
            </a:xfrm>
            <a:custGeom>
              <a:avLst/>
              <a:gdLst>
                <a:gd name="T0" fmla="*/ 0 w 59"/>
                <a:gd name="T1" fmla="*/ 0 h 26"/>
                <a:gd name="T2" fmla="*/ 0 w 59"/>
                <a:gd name="T3" fmla="*/ 0 h 26"/>
                <a:gd name="T4" fmla="*/ 6 w 59"/>
                <a:gd name="T5" fmla="*/ 7 h 26"/>
                <a:gd name="T6" fmla="*/ 18 w 59"/>
                <a:gd name="T7" fmla="*/ 10 h 26"/>
                <a:gd name="T8" fmla="*/ 34 w 59"/>
                <a:gd name="T9" fmla="*/ 11 h 26"/>
                <a:gd name="T10" fmla="*/ 48 w 59"/>
                <a:gd name="T11" fmla="*/ 9 h 26"/>
                <a:gd name="T12" fmla="*/ 56 w 59"/>
                <a:gd name="T13" fmla="*/ 5 h 26"/>
                <a:gd name="T14" fmla="*/ 58 w 59"/>
                <a:gd name="T15" fmla="*/ 1 h 26"/>
                <a:gd name="T16" fmla="*/ 59 w 59"/>
                <a:gd name="T17" fmla="*/ 0 h 26"/>
                <a:gd name="T18" fmla="*/ 59 w 59"/>
                <a:gd name="T19" fmla="*/ 1 h 26"/>
                <a:gd name="T20" fmla="*/ 59 w 59"/>
                <a:gd name="T21" fmla="*/ 14 h 26"/>
                <a:gd name="T22" fmla="*/ 59 w 59"/>
                <a:gd name="T23" fmla="*/ 14 h 26"/>
                <a:gd name="T24" fmla="*/ 52 w 59"/>
                <a:gd name="T25" fmla="*/ 21 h 26"/>
                <a:gd name="T26" fmla="*/ 39 w 59"/>
                <a:gd name="T27" fmla="*/ 25 h 26"/>
                <a:gd name="T28" fmla="*/ 14 w 59"/>
                <a:gd name="T29" fmla="*/ 24 h 26"/>
                <a:gd name="T30" fmla="*/ 4 w 59"/>
                <a:gd name="T31" fmla="*/ 20 h 26"/>
                <a:gd name="T32" fmla="*/ 0 w 59"/>
                <a:gd name="T33" fmla="*/ 14 h 26"/>
                <a:gd name="T34" fmla="*/ 0 w 59"/>
                <a:gd name="T35" fmla="*/ 14 h 26"/>
                <a:gd name="T36" fmla="*/ 0 w 59"/>
                <a:gd name="T37" fmla="*/ 1 h 26"/>
                <a:gd name="T38" fmla="*/ 0 w 59"/>
                <a:gd name="T39" fmla="*/ 0 h 26"/>
                <a:gd name="T40" fmla="*/ 4 w 59"/>
                <a:gd name="T41" fmla="*/ 10 h 26"/>
                <a:gd name="T42" fmla="*/ 5 w 59"/>
                <a:gd name="T43" fmla="*/ 16 h 26"/>
                <a:gd name="T44" fmla="*/ 9 w 59"/>
                <a:gd name="T45" fmla="*/ 18 h 26"/>
                <a:gd name="T46" fmla="*/ 23 w 59"/>
                <a:gd name="T47" fmla="*/ 22 h 26"/>
                <a:gd name="T48" fmla="*/ 36 w 59"/>
                <a:gd name="T49" fmla="*/ 22 h 26"/>
                <a:gd name="T50" fmla="*/ 47 w 59"/>
                <a:gd name="T51" fmla="*/ 19 h 26"/>
                <a:gd name="T52" fmla="*/ 53 w 59"/>
                <a:gd name="T53" fmla="*/ 16 h 26"/>
                <a:gd name="T54" fmla="*/ 55 w 59"/>
                <a:gd name="T55" fmla="*/ 13 h 26"/>
                <a:gd name="T56" fmla="*/ 55 w 59"/>
                <a:gd name="T57" fmla="*/ 10 h 26"/>
                <a:gd name="T58" fmla="*/ 54 w 59"/>
                <a:gd name="T59" fmla="*/ 10 h 26"/>
                <a:gd name="T60" fmla="*/ 38 w 59"/>
                <a:gd name="T61" fmla="*/ 15 h 26"/>
                <a:gd name="T62" fmla="*/ 30 w 59"/>
                <a:gd name="T63" fmla="*/ 15 h 26"/>
                <a:gd name="T64" fmla="*/ 17 w 59"/>
                <a:gd name="T65" fmla="*/ 14 h 26"/>
                <a:gd name="T66" fmla="*/ 4 w 59"/>
                <a:gd name="T67" fmla="*/ 10 h 26"/>
                <a:gd name="T68" fmla="*/ 4 w 59"/>
                <a:gd name="T6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2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3" y="5"/>
                    <a:pt x="6" y="7"/>
                  </a:cubicBezTo>
                  <a:cubicBezTo>
                    <a:pt x="10" y="9"/>
                    <a:pt x="14" y="10"/>
                    <a:pt x="18" y="10"/>
                  </a:cubicBezTo>
                  <a:cubicBezTo>
                    <a:pt x="23" y="12"/>
                    <a:pt x="29" y="11"/>
                    <a:pt x="34" y="11"/>
                  </a:cubicBezTo>
                  <a:cubicBezTo>
                    <a:pt x="39" y="11"/>
                    <a:pt x="43" y="10"/>
                    <a:pt x="48" y="9"/>
                  </a:cubicBezTo>
                  <a:cubicBezTo>
                    <a:pt x="50" y="8"/>
                    <a:pt x="53" y="7"/>
                    <a:pt x="56" y="5"/>
                  </a:cubicBezTo>
                  <a:cubicBezTo>
                    <a:pt x="57" y="3"/>
                    <a:pt x="58" y="2"/>
                    <a:pt x="58" y="1"/>
                  </a:cubicBezTo>
                  <a:cubicBezTo>
                    <a:pt x="58" y="1"/>
                    <a:pt x="59" y="0"/>
                    <a:pt x="59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5"/>
                    <a:pt x="59" y="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7" y="17"/>
                    <a:pt x="55" y="20"/>
                    <a:pt x="52" y="21"/>
                  </a:cubicBezTo>
                  <a:cubicBezTo>
                    <a:pt x="48" y="23"/>
                    <a:pt x="44" y="25"/>
                    <a:pt x="39" y="25"/>
                  </a:cubicBezTo>
                  <a:cubicBezTo>
                    <a:pt x="31" y="26"/>
                    <a:pt x="23" y="26"/>
                    <a:pt x="14" y="24"/>
                  </a:cubicBezTo>
                  <a:cubicBezTo>
                    <a:pt x="11" y="23"/>
                    <a:pt x="7" y="22"/>
                    <a:pt x="4" y="20"/>
                  </a:cubicBezTo>
                  <a:cubicBezTo>
                    <a:pt x="2" y="18"/>
                    <a:pt x="1" y="1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0" y="5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4" y="10"/>
                  </a:moveTo>
                  <a:cubicBezTo>
                    <a:pt x="3" y="12"/>
                    <a:pt x="4" y="14"/>
                    <a:pt x="5" y="16"/>
                  </a:cubicBezTo>
                  <a:cubicBezTo>
                    <a:pt x="6" y="17"/>
                    <a:pt x="7" y="17"/>
                    <a:pt x="9" y="18"/>
                  </a:cubicBezTo>
                  <a:cubicBezTo>
                    <a:pt x="13" y="20"/>
                    <a:pt x="18" y="21"/>
                    <a:pt x="23" y="22"/>
                  </a:cubicBezTo>
                  <a:cubicBezTo>
                    <a:pt x="27" y="22"/>
                    <a:pt x="31" y="22"/>
                    <a:pt x="36" y="22"/>
                  </a:cubicBezTo>
                  <a:cubicBezTo>
                    <a:pt x="39" y="21"/>
                    <a:pt x="43" y="21"/>
                    <a:pt x="47" y="19"/>
                  </a:cubicBezTo>
                  <a:cubicBezTo>
                    <a:pt x="49" y="18"/>
                    <a:pt x="51" y="17"/>
                    <a:pt x="53" y="16"/>
                  </a:cubicBezTo>
                  <a:cubicBezTo>
                    <a:pt x="54" y="15"/>
                    <a:pt x="55" y="14"/>
                    <a:pt x="55" y="13"/>
                  </a:cubicBezTo>
                  <a:cubicBezTo>
                    <a:pt x="55" y="12"/>
                    <a:pt x="55" y="11"/>
                    <a:pt x="55" y="10"/>
                  </a:cubicBezTo>
                  <a:cubicBezTo>
                    <a:pt x="55" y="10"/>
                    <a:pt x="54" y="10"/>
                    <a:pt x="54" y="10"/>
                  </a:cubicBezTo>
                  <a:cubicBezTo>
                    <a:pt x="49" y="13"/>
                    <a:pt x="44" y="14"/>
                    <a:pt x="38" y="15"/>
                  </a:cubicBezTo>
                  <a:cubicBezTo>
                    <a:pt x="36" y="15"/>
                    <a:pt x="33" y="15"/>
                    <a:pt x="30" y="15"/>
                  </a:cubicBezTo>
                  <a:cubicBezTo>
                    <a:pt x="26" y="15"/>
                    <a:pt x="21" y="15"/>
                    <a:pt x="17" y="14"/>
                  </a:cubicBezTo>
                  <a:cubicBezTo>
                    <a:pt x="12" y="13"/>
                    <a:pt x="8" y="12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9" name="Freeform 417">
              <a:extLst>
                <a:ext uri="{FF2B5EF4-FFF2-40B4-BE49-F238E27FC236}">
                  <a16:creationId xmlns:a16="http://schemas.microsoft.com/office/drawing/2014/main" id="{20984988-A716-4D3A-A3FC-162787D029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95326" y="8024813"/>
              <a:ext cx="525463" cy="230187"/>
            </a:xfrm>
            <a:custGeom>
              <a:avLst/>
              <a:gdLst>
                <a:gd name="T0" fmla="*/ 0 w 59"/>
                <a:gd name="T1" fmla="*/ 0 h 26"/>
                <a:gd name="T2" fmla="*/ 0 w 59"/>
                <a:gd name="T3" fmla="*/ 0 h 26"/>
                <a:gd name="T4" fmla="*/ 6 w 59"/>
                <a:gd name="T5" fmla="*/ 6 h 26"/>
                <a:gd name="T6" fmla="*/ 18 w 59"/>
                <a:gd name="T7" fmla="*/ 10 h 26"/>
                <a:gd name="T8" fmla="*/ 35 w 59"/>
                <a:gd name="T9" fmla="*/ 11 h 26"/>
                <a:gd name="T10" fmla="*/ 51 w 59"/>
                <a:gd name="T11" fmla="*/ 7 h 26"/>
                <a:gd name="T12" fmla="*/ 57 w 59"/>
                <a:gd name="T13" fmla="*/ 2 h 26"/>
                <a:gd name="T14" fmla="*/ 59 w 59"/>
                <a:gd name="T15" fmla="*/ 0 h 26"/>
                <a:gd name="T16" fmla="*/ 59 w 59"/>
                <a:gd name="T17" fmla="*/ 1 h 26"/>
                <a:gd name="T18" fmla="*/ 59 w 59"/>
                <a:gd name="T19" fmla="*/ 13 h 26"/>
                <a:gd name="T20" fmla="*/ 59 w 59"/>
                <a:gd name="T21" fmla="*/ 14 h 26"/>
                <a:gd name="T22" fmla="*/ 53 w 59"/>
                <a:gd name="T23" fmla="*/ 20 h 26"/>
                <a:gd name="T24" fmla="*/ 42 w 59"/>
                <a:gd name="T25" fmla="*/ 24 h 26"/>
                <a:gd name="T26" fmla="*/ 22 w 59"/>
                <a:gd name="T27" fmla="*/ 25 h 26"/>
                <a:gd name="T28" fmla="*/ 9 w 59"/>
                <a:gd name="T29" fmla="*/ 22 h 26"/>
                <a:gd name="T30" fmla="*/ 1 w 59"/>
                <a:gd name="T31" fmla="*/ 16 h 26"/>
                <a:gd name="T32" fmla="*/ 0 w 59"/>
                <a:gd name="T33" fmla="*/ 14 h 26"/>
                <a:gd name="T34" fmla="*/ 0 w 59"/>
                <a:gd name="T35" fmla="*/ 13 h 26"/>
                <a:gd name="T36" fmla="*/ 0 w 59"/>
                <a:gd name="T37" fmla="*/ 0 h 26"/>
                <a:gd name="T38" fmla="*/ 0 w 59"/>
                <a:gd name="T39" fmla="*/ 0 h 26"/>
                <a:gd name="T40" fmla="*/ 55 w 59"/>
                <a:gd name="T41" fmla="*/ 9 h 26"/>
                <a:gd name="T42" fmla="*/ 54 w 59"/>
                <a:gd name="T43" fmla="*/ 9 h 26"/>
                <a:gd name="T44" fmla="*/ 36 w 59"/>
                <a:gd name="T45" fmla="*/ 14 h 26"/>
                <a:gd name="T46" fmla="*/ 21 w 59"/>
                <a:gd name="T47" fmla="*/ 14 h 26"/>
                <a:gd name="T48" fmla="*/ 5 w 59"/>
                <a:gd name="T49" fmla="*/ 10 h 26"/>
                <a:gd name="T50" fmla="*/ 4 w 59"/>
                <a:gd name="T51" fmla="*/ 9 h 26"/>
                <a:gd name="T52" fmla="*/ 6 w 59"/>
                <a:gd name="T53" fmla="*/ 16 h 26"/>
                <a:gd name="T54" fmla="*/ 14 w 59"/>
                <a:gd name="T55" fmla="*/ 20 h 26"/>
                <a:gd name="T56" fmla="*/ 28 w 59"/>
                <a:gd name="T57" fmla="*/ 21 h 26"/>
                <a:gd name="T58" fmla="*/ 43 w 59"/>
                <a:gd name="T59" fmla="*/ 20 h 26"/>
                <a:gd name="T60" fmla="*/ 52 w 59"/>
                <a:gd name="T61" fmla="*/ 16 h 26"/>
                <a:gd name="T62" fmla="*/ 55 w 59"/>
                <a:gd name="T63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2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4" y="5"/>
                    <a:pt x="6" y="6"/>
                  </a:cubicBezTo>
                  <a:cubicBezTo>
                    <a:pt x="10" y="8"/>
                    <a:pt x="14" y="9"/>
                    <a:pt x="18" y="10"/>
                  </a:cubicBezTo>
                  <a:cubicBezTo>
                    <a:pt x="23" y="11"/>
                    <a:pt x="29" y="11"/>
                    <a:pt x="35" y="11"/>
                  </a:cubicBezTo>
                  <a:cubicBezTo>
                    <a:pt x="40" y="10"/>
                    <a:pt x="45" y="9"/>
                    <a:pt x="51" y="7"/>
                  </a:cubicBezTo>
                  <a:cubicBezTo>
                    <a:pt x="53" y="6"/>
                    <a:pt x="55" y="4"/>
                    <a:pt x="57" y="2"/>
                  </a:cubicBezTo>
                  <a:cubicBezTo>
                    <a:pt x="58" y="1"/>
                    <a:pt x="58" y="1"/>
                    <a:pt x="59" y="0"/>
                  </a:cubicBezTo>
                  <a:cubicBezTo>
                    <a:pt x="59" y="0"/>
                    <a:pt x="59" y="1"/>
                    <a:pt x="59" y="1"/>
                  </a:cubicBezTo>
                  <a:cubicBezTo>
                    <a:pt x="59" y="5"/>
                    <a:pt x="59" y="9"/>
                    <a:pt x="59" y="13"/>
                  </a:cubicBezTo>
                  <a:cubicBezTo>
                    <a:pt x="59" y="13"/>
                    <a:pt x="59" y="14"/>
                    <a:pt x="59" y="14"/>
                  </a:cubicBezTo>
                  <a:cubicBezTo>
                    <a:pt x="57" y="16"/>
                    <a:pt x="56" y="18"/>
                    <a:pt x="53" y="20"/>
                  </a:cubicBezTo>
                  <a:cubicBezTo>
                    <a:pt x="50" y="22"/>
                    <a:pt x="46" y="23"/>
                    <a:pt x="42" y="24"/>
                  </a:cubicBezTo>
                  <a:cubicBezTo>
                    <a:pt x="36" y="25"/>
                    <a:pt x="29" y="26"/>
                    <a:pt x="22" y="25"/>
                  </a:cubicBezTo>
                  <a:cubicBezTo>
                    <a:pt x="18" y="24"/>
                    <a:pt x="13" y="24"/>
                    <a:pt x="9" y="22"/>
                  </a:cubicBezTo>
                  <a:cubicBezTo>
                    <a:pt x="6" y="20"/>
                    <a:pt x="3" y="19"/>
                    <a:pt x="1" y="16"/>
                  </a:cubicBezTo>
                  <a:cubicBezTo>
                    <a:pt x="1" y="15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0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55" y="9"/>
                  </a:moveTo>
                  <a:cubicBezTo>
                    <a:pt x="55" y="9"/>
                    <a:pt x="55" y="9"/>
                    <a:pt x="54" y="9"/>
                  </a:cubicBezTo>
                  <a:cubicBezTo>
                    <a:pt x="49" y="12"/>
                    <a:pt x="42" y="14"/>
                    <a:pt x="36" y="14"/>
                  </a:cubicBezTo>
                  <a:cubicBezTo>
                    <a:pt x="31" y="15"/>
                    <a:pt x="26" y="15"/>
                    <a:pt x="21" y="14"/>
                  </a:cubicBezTo>
                  <a:cubicBezTo>
                    <a:pt x="15" y="14"/>
                    <a:pt x="10" y="12"/>
                    <a:pt x="5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3" y="12"/>
                    <a:pt x="4" y="14"/>
                    <a:pt x="6" y="16"/>
                  </a:cubicBezTo>
                  <a:cubicBezTo>
                    <a:pt x="8" y="18"/>
                    <a:pt x="11" y="19"/>
                    <a:pt x="14" y="20"/>
                  </a:cubicBezTo>
                  <a:cubicBezTo>
                    <a:pt x="19" y="21"/>
                    <a:pt x="24" y="21"/>
                    <a:pt x="28" y="21"/>
                  </a:cubicBezTo>
                  <a:cubicBezTo>
                    <a:pt x="33" y="21"/>
                    <a:pt x="38" y="21"/>
                    <a:pt x="43" y="20"/>
                  </a:cubicBezTo>
                  <a:cubicBezTo>
                    <a:pt x="46" y="19"/>
                    <a:pt x="49" y="18"/>
                    <a:pt x="52" y="16"/>
                  </a:cubicBezTo>
                  <a:cubicBezTo>
                    <a:pt x="54" y="14"/>
                    <a:pt x="55" y="12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90" name="Freeform 418">
              <a:extLst>
                <a:ext uri="{FF2B5EF4-FFF2-40B4-BE49-F238E27FC236}">
                  <a16:creationId xmlns:a16="http://schemas.microsoft.com/office/drawing/2014/main" id="{6325415F-3A7E-4485-83D5-3E26AA5311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95326" y="7632700"/>
              <a:ext cx="533400" cy="266700"/>
            </a:xfrm>
            <a:custGeom>
              <a:avLst/>
              <a:gdLst>
                <a:gd name="T0" fmla="*/ 29 w 60"/>
                <a:gd name="T1" fmla="*/ 30 h 30"/>
                <a:gd name="T2" fmla="*/ 12 w 60"/>
                <a:gd name="T3" fmla="*/ 28 h 30"/>
                <a:gd name="T4" fmla="*/ 2 w 60"/>
                <a:gd name="T5" fmla="*/ 21 h 30"/>
                <a:gd name="T6" fmla="*/ 0 w 60"/>
                <a:gd name="T7" fmla="*/ 14 h 30"/>
                <a:gd name="T8" fmla="*/ 2 w 60"/>
                <a:gd name="T9" fmla="*/ 10 h 30"/>
                <a:gd name="T10" fmla="*/ 10 w 60"/>
                <a:gd name="T11" fmla="*/ 4 h 30"/>
                <a:gd name="T12" fmla="*/ 23 w 60"/>
                <a:gd name="T13" fmla="*/ 1 h 30"/>
                <a:gd name="T14" fmla="*/ 43 w 60"/>
                <a:gd name="T15" fmla="*/ 2 h 30"/>
                <a:gd name="T16" fmla="*/ 54 w 60"/>
                <a:gd name="T17" fmla="*/ 7 h 30"/>
                <a:gd name="T18" fmla="*/ 57 w 60"/>
                <a:gd name="T19" fmla="*/ 10 h 30"/>
                <a:gd name="T20" fmla="*/ 57 w 60"/>
                <a:gd name="T21" fmla="*/ 21 h 30"/>
                <a:gd name="T22" fmla="*/ 50 w 60"/>
                <a:gd name="T23" fmla="*/ 26 h 30"/>
                <a:gd name="T24" fmla="*/ 31 w 60"/>
                <a:gd name="T25" fmla="*/ 30 h 30"/>
                <a:gd name="T26" fmla="*/ 29 w 60"/>
                <a:gd name="T27" fmla="*/ 30 h 30"/>
                <a:gd name="T28" fmla="*/ 30 w 60"/>
                <a:gd name="T29" fmla="*/ 26 h 30"/>
                <a:gd name="T30" fmla="*/ 39 w 60"/>
                <a:gd name="T31" fmla="*/ 26 h 30"/>
                <a:gd name="T32" fmla="*/ 50 w 60"/>
                <a:gd name="T33" fmla="*/ 21 h 30"/>
                <a:gd name="T34" fmla="*/ 54 w 60"/>
                <a:gd name="T35" fmla="*/ 18 h 30"/>
                <a:gd name="T36" fmla="*/ 54 w 60"/>
                <a:gd name="T37" fmla="*/ 14 h 30"/>
                <a:gd name="T38" fmla="*/ 52 w 60"/>
                <a:gd name="T39" fmla="*/ 11 h 30"/>
                <a:gd name="T40" fmla="*/ 47 w 60"/>
                <a:gd name="T41" fmla="*/ 8 h 30"/>
                <a:gd name="T42" fmla="*/ 34 w 60"/>
                <a:gd name="T43" fmla="*/ 5 h 30"/>
                <a:gd name="T44" fmla="*/ 19 w 60"/>
                <a:gd name="T45" fmla="*/ 5 h 30"/>
                <a:gd name="T46" fmla="*/ 8 w 60"/>
                <a:gd name="T47" fmla="*/ 10 h 30"/>
                <a:gd name="T48" fmla="*/ 5 w 60"/>
                <a:gd name="T49" fmla="*/ 13 h 30"/>
                <a:gd name="T50" fmla="*/ 5 w 60"/>
                <a:gd name="T51" fmla="*/ 18 h 30"/>
                <a:gd name="T52" fmla="*/ 7 w 60"/>
                <a:gd name="T53" fmla="*/ 21 h 30"/>
                <a:gd name="T54" fmla="*/ 16 w 60"/>
                <a:gd name="T55" fmla="*/ 25 h 30"/>
                <a:gd name="T56" fmla="*/ 30 w 60"/>
                <a:gd name="T57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30">
                  <a:moveTo>
                    <a:pt x="29" y="30"/>
                  </a:moveTo>
                  <a:cubicBezTo>
                    <a:pt x="23" y="30"/>
                    <a:pt x="18" y="29"/>
                    <a:pt x="12" y="28"/>
                  </a:cubicBezTo>
                  <a:cubicBezTo>
                    <a:pt x="9" y="26"/>
                    <a:pt x="5" y="24"/>
                    <a:pt x="2" y="21"/>
                  </a:cubicBezTo>
                  <a:cubicBezTo>
                    <a:pt x="0" y="19"/>
                    <a:pt x="0" y="17"/>
                    <a:pt x="0" y="14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4" y="7"/>
                    <a:pt x="7" y="6"/>
                    <a:pt x="10" y="4"/>
                  </a:cubicBezTo>
                  <a:cubicBezTo>
                    <a:pt x="14" y="2"/>
                    <a:pt x="19" y="1"/>
                    <a:pt x="23" y="1"/>
                  </a:cubicBezTo>
                  <a:cubicBezTo>
                    <a:pt x="30" y="0"/>
                    <a:pt x="37" y="1"/>
                    <a:pt x="43" y="2"/>
                  </a:cubicBezTo>
                  <a:cubicBezTo>
                    <a:pt x="47" y="3"/>
                    <a:pt x="51" y="5"/>
                    <a:pt x="54" y="7"/>
                  </a:cubicBezTo>
                  <a:cubicBezTo>
                    <a:pt x="55" y="8"/>
                    <a:pt x="56" y="9"/>
                    <a:pt x="57" y="10"/>
                  </a:cubicBezTo>
                  <a:cubicBezTo>
                    <a:pt x="60" y="13"/>
                    <a:pt x="59" y="18"/>
                    <a:pt x="57" y="21"/>
                  </a:cubicBezTo>
                  <a:cubicBezTo>
                    <a:pt x="55" y="23"/>
                    <a:pt x="53" y="25"/>
                    <a:pt x="50" y="26"/>
                  </a:cubicBezTo>
                  <a:cubicBezTo>
                    <a:pt x="44" y="29"/>
                    <a:pt x="38" y="30"/>
                    <a:pt x="31" y="30"/>
                  </a:cubicBezTo>
                  <a:cubicBezTo>
                    <a:pt x="31" y="30"/>
                    <a:pt x="30" y="30"/>
                    <a:pt x="29" y="30"/>
                  </a:cubicBezTo>
                  <a:close/>
                  <a:moveTo>
                    <a:pt x="30" y="26"/>
                  </a:moveTo>
                  <a:cubicBezTo>
                    <a:pt x="33" y="26"/>
                    <a:pt x="36" y="26"/>
                    <a:pt x="39" y="26"/>
                  </a:cubicBezTo>
                  <a:cubicBezTo>
                    <a:pt x="43" y="25"/>
                    <a:pt x="47" y="24"/>
                    <a:pt x="50" y="21"/>
                  </a:cubicBezTo>
                  <a:cubicBezTo>
                    <a:pt x="52" y="21"/>
                    <a:pt x="53" y="19"/>
                    <a:pt x="54" y="18"/>
                  </a:cubicBezTo>
                  <a:cubicBezTo>
                    <a:pt x="55" y="17"/>
                    <a:pt x="55" y="15"/>
                    <a:pt x="54" y="14"/>
                  </a:cubicBezTo>
                  <a:cubicBezTo>
                    <a:pt x="54" y="13"/>
                    <a:pt x="53" y="12"/>
                    <a:pt x="52" y="11"/>
                  </a:cubicBezTo>
                  <a:cubicBezTo>
                    <a:pt x="51" y="9"/>
                    <a:pt x="49" y="8"/>
                    <a:pt x="47" y="8"/>
                  </a:cubicBezTo>
                  <a:cubicBezTo>
                    <a:pt x="43" y="6"/>
                    <a:pt x="38" y="5"/>
                    <a:pt x="34" y="5"/>
                  </a:cubicBezTo>
                  <a:cubicBezTo>
                    <a:pt x="29" y="4"/>
                    <a:pt x="24" y="4"/>
                    <a:pt x="19" y="5"/>
                  </a:cubicBezTo>
                  <a:cubicBezTo>
                    <a:pt x="15" y="6"/>
                    <a:pt x="11" y="8"/>
                    <a:pt x="8" y="10"/>
                  </a:cubicBezTo>
                  <a:cubicBezTo>
                    <a:pt x="7" y="10"/>
                    <a:pt x="6" y="11"/>
                    <a:pt x="5" y="13"/>
                  </a:cubicBezTo>
                  <a:cubicBezTo>
                    <a:pt x="3" y="15"/>
                    <a:pt x="3" y="17"/>
                    <a:pt x="5" y="18"/>
                  </a:cubicBezTo>
                  <a:cubicBezTo>
                    <a:pt x="6" y="19"/>
                    <a:pt x="6" y="20"/>
                    <a:pt x="7" y="21"/>
                  </a:cubicBezTo>
                  <a:cubicBezTo>
                    <a:pt x="10" y="23"/>
                    <a:pt x="13" y="24"/>
                    <a:pt x="16" y="25"/>
                  </a:cubicBezTo>
                  <a:cubicBezTo>
                    <a:pt x="20" y="26"/>
                    <a:pt x="25" y="26"/>
                    <a:pt x="3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96" name="Freeform 419">
              <a:extLst>
                <a:ext uri="{FF2B5EF4-FFF2-40B4-BE49-F238E27FC236}">
                  <a16:creationId xmlns:a16="http://schemas.microsoft.com/office/drawing/2014/main" id="{57CE8790-75D7-4E72-8D9A-17312E951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9826" y="8131175"/>
              <a:ext cx="293688" cy="373062"/>
            </a:xfrm>
            <a:custGeom>
              <a:avLst/>
              <a:gdLst>
                <a:gd name="T0" fmla="*/ 29 w 33"/>
                <a:gd name="T1" fmla="*/ 13 h 42"/>
                <a:gd name="T2" fmla="*/ 25 w 33"/>
                <a:gd name="T3" fmla="*/ 13 h 42"/>
                <a:gd name="T4" fmla="*/ 23 w 33"/>
                <a:gd name="T5" fmla="*/ 12 h 42"/>
                <a:gd name="T6" fmla="*/ 21 w 33"/>
                <a:gd name="T7" fmla="*/ 10 h 42"/>
                <a:gd name="T8" fmla="*/ 21 w 33"/>
                <a:gd name="T9" fmla="*/ 5 h 42"/>
                <a:gd name="T10" fmla="*/ 21 w 33"/>
                <a:gd name="T11" fmla="*/ 4 h 42"/>
                <a:gd name="T12" fmla="*/ 13 w 33"/>
                <a:gd name="T13" fmla="*/ 4 h 42"/>
                <a:gd name="T14" fmla="*/ 14 w 33"/>
                <a:gd name="T15" fmla="*/ 0 h 42"/>
                <a:gd name="T16" fmla="*/ 14 w 33"/>
                <a:gd name="T17" fmla="*/ 0 h 42"/>
                <a:gd name="T18" fmla="*/ 23 w 33"/>
                <a:gd name="T19" fmla="*/ 0 h 42"/>
                <a:gd name="T20" fmla="*/ 23 w 33"/>
                <a:gd name="T21" fmla="*/ 1 h 42"/>
                <a:gd name="T22" fmla="*/ 32 w 33"/>
                <a:gd name="T23" fmla="*/ 11 h 42"/>
                <a:gd name="T24" fmla="*/ 33 w 33"/>
                <a:gd name="T25" fmla="*/ 12 h 42"/>
                <a:gd name="T26" fmla="*/ 33 w 33"/>
                <a:gd name="T27" fmla="*/ 39 h 42"/>
                <a:gd name="T28" fmla="*/ 30 w 33"/>
                <a:gd name="T29" fmla="*/ 42 h 42"/>
                <a:gd name="T30" fmla="*/ 23 w 33"/>
                <a:gd name="T31" fmla="*/ 42 h 42"/>
                <a:gd name="T32" fmla="*/ 4 w 33"/>
                <a:gd name="T33" fmla="*/ 42 h 42"/>
                <a:gd name="T34" fmla="*/ 2 w 33"/>
                <a:gd name="T35" fmla="*/ 42 h 42"/>
                <a:gd name="T36" fmla="*/ 0 w 33"/>
                <a:gd name="T37" fmla="*/ 39 h 42"/>
                <a:gd name="T38" fmla="*/ 0 w 33"/>
                <a:gd name="T39" fmla="*/ 18 h 42"/>
                <a:gd name="T40" fmla="*/ 1 w 33"/>
                <a:gd name="T41" fmla="*/ 16 h 42"/>
                <a:gd name="T42" fmla="*/ 3 w 33"/>
                <a:gd name="T43" fmla="*/ 15 h 42"/>
                <a:gd name="T44" fmla="*/ 3 w 33"/>
                <a:gd name="T45" fmla="*/ 38 h 42"/>
                <a:gd name="T46" fmla="*/ 29 w 33"/>
                <a:gd name="T47" fmla="*/ 38 h 42"/>
                <a:gd name="T48" fmla="*/ 29 w 33"/>
                <a:gd name="T49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42">
                  <a:moveTo>
                    <a:pt x="29" y="13"/>
                  </a:moveTo>
                  <a:cubicBezTo>
                    <a:pt x="27" y="13"/>
                    <a:pt x="26" y="13"/>
                    <a:pt x="25" y="13"/>
                  </a:cubicBezTo>
                  <a:cubicBezTo>
                    <a:pt x="24" y="13"/>
                    <a:pt x="24" y="13"/>
                    <a:pt x="23" y="12"/>
                  </a:cubicBezTo>
                  <a:cubicBezTo>
                    <a:pt x="22" y="12"/>
                    <a:pt x="21" y="11"/>
                    <a:pt x="21" y="10"/>
                  </a:cubicBezTo>
                  <a:cubicBezTo>
                    <a:pt x="21" y="8"/>
                    <a:pt x="21" y="7"/>
                    <a:pt x="21" y="5"/>
                  </a:cubicBezTo>
                  <a:cubicBezTo>
                    <a:pt x="21" y="5"/>
                    <a:pt x="21" y="5"/>
                    <a:pt x="21" y="4"/>
                  </a:cubicBezTo>
                  <a:cubicBezTo>
                    <a:pt x="18" y="4"/>
                    <a:pt x="16" y="4"/>
                    <a:pt x="13" y="4"/>
                  </a:cubicBezTo>
                  <a:cubicBezTo>
                    <a:pt x="13" y="3"/>
                    <a:pt x="14" y="2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0"/>
                    <a:pt x="23" y="0"/>
                  </a:cubicBezTo>
                  <a:cubicBezTo>
                    <a:pt x="23" y="0"/>
                    <a:pt x="23" y="0"/>
                    <a:pt x="23" y="1"/>
                  </a:cubicBezTo>
                  <a:cubicBezTo>
                    <a:pt x="26" y="4"/>
                    <a:pt x="29" y="7"/>
                    <a:pt x="32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21"/>
                    <a:pt x="33" y="30"/>
                    <a:pt x="33" y="39"/>
                  </a:cubicBezTo>
                  <a:cubicBezTo>
                    <a:pt x="33" y="40"/>
                    <a:pt x="32" y="42"/>
                    <a:pt x="30" y="42"/>
                  </a:cubicBezTo>
                  <a:cubicBezTo>
                    <a:pt x="28" y="42"/>
                    <a:pt x="25" y="42"/>
                    <a:pt x="23" y="42"/>
                  </a:cubicBezTo>
                  <a:cubicBezTo>
                    <a:pt x="17" y="42"/>
                    <a:pt x="10" y="42"/>
                    <a:pt x="4" y="42"/>
                  </a:cubicBezTo>
                  <a:cubicBezTo>
                    <a:pt x="3" y="42"/>
                    <a:pt x="3" y="42"/>
                    <a:pt x="2" y="42"/>
                  </a:cubicBezTo>
                  <a:cubicBezTo>
                    <a:pt x="1" y="42"/>
                    <a:pt x="0" y="40"/>
                    <a:pt x="0" y="39"/>
                  </a:cubicBezTo>
                  <a:cubicBezTo>
                    <a:pt x="0" y="32"/>
                    <a:pt x="0" y="25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2" y="16"/>
                    <a:pt x="2" y="16"/>
                    <a:pt x="3" y="15"/>
                  </a:cubicBezTo>
                  <a:cubicBezTo>
                    <a:pt x="3" y="23"/>
                    <a:pt x="3" y="30"/>
                    <a:pt x="3" y="38"/>
                  </a:cubicBezTo>
                  <a:cubicBezTo>
                    <a:pt x="12" y="38"/>
                    <a:pt x="20" y="38"/>
                    <a:pt x="29" y="38"/>
                  </a:cubicBezTo>
                  <a:cubicBezTo>
                    <a:pt x="29" y="30"/>
                    <a:pt x="29" y="21"/>
                    <a:pt x="2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97" name="Rectangle 420">
              <a:extLst>
                <a:ext uri="{FF2B5EF4-FFF2-40B4-BE49-F238E27FC236}">
                  <a16:creationId xmlns:a16="http://schemas.microsoft.com/office/drawing/2014/main" id="{12117247-4C7C-49D7-A40C-21A3F96F8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2451" y="7473950"/>
              <a:ext cx="88900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98" name="Rectangle 421">
              <a:extLst>
                <a:ext uri="{FF2B5EF4-FFF2-40B4-BE49-F238E27FC236}">
                  <a16:creationId xmlns:a16="http://schemas.microsoft.com/office/drawing/2014/main" id="{A5250205-16EC-4D3F-9FBF-E6DCE1622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2451" y="7518400"/>
              <a:ext cx="150813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99" name="Rectangle 422">
              <a:extLst>
                <a:ext uri="{FF2B5EF4-FFF2-40B4-BE49-F238E27FC236}">
                  <a16:creationId xmlns:a16="http://schemas.microsoft.com/office/drawing/2014/main" id="{3E930270-D2CC-4374-AA10-C28C2D6D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2451" y="7570788"/>
              <a:ext cx="150813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00" name="Rectangle 423">
              <a:extLst>
                <a:ext uri="{FF2B5EF4-FFF2-40B4-BE49-F238E27FC236}">
                  <a16:creationId xmlns:a16="http://schemas.microsoft.com/office/drawing/2014/main" id="{9A60B83A-C93A-4D41-92B6-B8E2F7AB5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2451" y="7615238"/>
              <a:ext cx="150813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01" name="Rectangle 424">
              <a:extLst>
                <a:ext uri="{FF2B5EF4-FFF2-40B4-BE49-F238E27FC236}">
                  <a16:creationId xmlns:a16="http://schemas.microsoft.com/office/drawing/2014/main" id="{8CA8EC46-414C-49D2-82CC-E8EC6BC92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2451" y="7669213"/>
              <a:ext cx="123825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02" name="Rectangle 425">
              <a:extLst>
                <a:ext uri="{FF2B5EF4-FFF2-40B4-BE49-F238E27FC236}">
                  <a16:creationId xmlns:a16="http://schemas.microsoft.com/office/drawing/2014/main" id="{D1D23551-EA5C-4C2C-85EE-12017904D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2451" y="8210550"/>
              <a:ext cx="889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03" name="Rectangle 426">
              <a:extLst>
                <a:ext uri="{FF2B5EF4-FFF2-40B4-BE49-F238E27FC236}">
                  <a16:creationId xmlns:a16="http://schemas.microsoft.com/office/drawing/2014/main" id="{70A838E6-C4EA-4BC6-ABB6-1BFDBB06F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2451" y="8264525"/>
              <a:ext cx="150813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04" name="Rectangle 427">
              <a:extLst>
                <a:ext uri="{FF2B5EF4-FFF2-40B4-BE49-F238E27FC236}">
                  <a16:creationId xmlns:a16="http://schemas.microsoft.com/office/drawing/2014/main" id="{E8406E7B-9DC8-4614-8FEB-F06544EDA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2451" y="8308975"/>
              <a:ext cx="150813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05" name="Rectangle 428">
              <a:extLst>
                <a:ext uri="{FF2B5EF4-FFF2-40B4-BE49-F238E27FC236}">
                  <a16:creationId xmlns:a16="http://schemas.microsoft.com/office/drawing/2014/main" id="{B310BBA6-6110-42CA-BDA5-9D988E413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2451" y="8362950"/>
              <a:ext cx="150813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59" name="Rectangle 429">
              <a:extLst>
                <a:ext uri="{FF2B5EF4-FFF2-40B4-BE49-F238E27FC236}">
                  <a16:creationId xmlns:a16="http://schemas.microsoft.com/office/drawing/2014/main" id="{6A7E2312-EC09-4D8C-8416-AC4C087DB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2451" y="8415338"/>
              <a:ext cx="150813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60" name="Rectangle 430">
              <a:extLst>
                <a:ext uri="{FF2B5EF4-FFF2-40B4-BE49-F238E27FC236}">
                  <a16:creationId xmlns:a16="http://schemas.microsoft.com/office/drawing/2014/main" id="{9148357D-1C70-4175-9074-B6295277A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1264" y="7473950"/>
              <a:ext cx="88900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61" name="Rectangle 431">
              <a:extLst>
                <a:ext uri="{FF2B5EF4-FFF2-40B4-BE49-F238E27FC236}">
                  <a16:creationId xmlns:a16="http://schemas.microsoft.com/office/drawing/2014/main" id="{5A61AFF3-152C-46BD-AF7F-05D10A73E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1264" y="7518400"/>
              <a:ext cx="150813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62" name="Rectangle 432">
              <a:extLst>
                <a:ext uri="{FF2B5EF4-FFF2-40B4-BE49-F238E27FC236}">
                  <a16:creationId xmlns:a16="http://schemas.microsoft.com/office/drawing/2014/main" id="{DB28241F-6E83-4ADC-B478-79BD4840D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1264" y="7570788"/>
              <a:ext cx="150813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63" name="Rectangle 433">
              <a:extLst>
                <a:ext uri="{FF2B5EF4-FFF2-40B4-BE49-F238E27FC236}">
                  <a16:creationId xmlns:a16="http://schemas.microsoft.com/office/drawing/2014/main" id="{6139BB40-0FF1-45C7-A46A-749219604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1264" y="7615238"/>
              <a:ext cx="150813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64" name="Rectangle 434">
              <a:extLst>
                <a:ext uri="{FF2B5EF4-FFF2-40B4-BE49-F238E27FC236}">
                  <a16:creationId xmlns:a16="http://schemas.microsoft.com/office/drawing/2014/main" id="{F8FDCC04-EEFA-46EA-A0BD-8777D8D4B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7776" y="7669213"/>
              <a:ext cx="114300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65" name="Rectangle 435">
              <a:extLst>
                <a:ext uri="{FF2B5EF4-FFF2-40B4-BE49-F238E27FC236}">
                  <a16:creationId xmlns:a16="http://schemas.microsoft.com/office/drawing/2014/main" id="{8E6D887C-8C13-4E8C-A4D8-D5310BF5A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1264" y="8210550"/>
              <a:ext cx="889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66" name="Rectangle 436">
              <a:extLst>
                <a:ext uri="{FF2B5EF4-FFF2-40B4-BE49-F238E27FC236}">
                  <a16:creationId xmlns:a16="http://schemas.microsoft.com/office/drawing/2014/main" id="{49E85A43-BCF8-4476-A87B-FE8CAF6A7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1264" y="8264525"/>
              <a:ext cx="150813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67" name="Rectangle 437">
              <a:extLst>
                <a:ext uri="{FF2B5EF4-FFF2-40B4-BE49-F238E27FC236}">
                  <a16:creationId xmlns:a16="http://schemas.microsoft.com/office/drawing/2014/main" id="{5774A870-AB54-43B1-AE2B-2BC31840F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1264" y="8308975"/>
              <a:ext cx="150813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68" name="Rectangle 438">
              <a:extLst>
                <a:ext uri="{FF2B5EF4-FFF2-40B4-BE49-F238E27FC236}">
                  <a16:creationId xmlns:a16="http://schemas.microsoft.com/office/drawing/2014/main" id="{A857361E-8A1F-4B20-AB00-BBA95A1DB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1264" y="8362950"/>
              <a:ext cx="150813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69" name="Rectangle 439">
              <a:extLst>
                <a:ext uri="{FF2B5EF4-FFF2-40B4-BE49-F238E27FC236}">
                  <a16:creationId xmlns:a16="http://schemas.microsoft.com/office/drawing/2014/main" id="{D579EA36-FD22-4819-BF0C-28F8E8B4A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1264" y="8415338"/>
              <a:ext cx="150813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</p:spTree>
    <p:extLst>
      <p:ext uri="{BB962C8B-B14F-4D97-AF65-F5344CB8AC3E}">
        <p14:creationId xmlns:p14="http://schemas.microsoft.com/office/powerpoint/2010/main" val="2007680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F673D9-CA34-4ED3-A813-3B90F297A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3A821C-8970-4FCC-8B1B-C32D46A8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128473-518C-4270-B216-472FE9C0BFBD}"/>
              </a:ext>
            </a:extLst>
          </p:cNvPr>
          <p:cNvGrpSpPr/>
          <p:nvPr/>
        </p:nvGrpSpPr>
        <p:grpSpPr>
          <a:xfrm>
            <a:off x="3385491" y="1491630"/>
            <a:ext cx="1946200" cy="1954649"/>
            <a:chOff x="17473614" y="7402513"/>
            <a:chExt cx="1096963" cy="1101725"/>
          </a:xfrm>
        </p:grpSpPr>
        <p:sp>
          <p:nvSpPr>
            <p:cNvPr id="6" name="Freeform 470">
              <a:extLst>
                <a:ext uri="{FF2B5EF4-FFF2-40B4-BE49-F238E27FC236}">
                  <a16:creationId xmlns:a16="http://schemas.microsoft.com/office/drawing/2014/main" id="{E9282586-FC0A-40CB-8BB5-DC2699F32E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54626" y="7820025"/>
              <a:ext cx="544513" cy="498475"/>
            </a:xfrm>
            <a:custGeom>
              <a:avLst/>
              <a:gdLst>
                <a:gd name="T0" fmla="*/ 5 w 61"/>
                <a:gd name="T1" fmla="*/ 35 h 56"/>
                <a:gd name="T2" fmla="*/ 9 w 61"/>
                <a:gd name="T3" fmla="*/ 30 h 56"/>
                <a:gd name="T4" fmla="*/ 15 w 61"/>
                <a:gd name="T5" fmla="*/ 50 h 56"/>
                <a:gd name="T6" fmla="*/ 17 w 61"/>
                <a:gd name="T7" fmla="*/ 50 h 56"/>
                <a:gd name="T8" fmla="*/ 55 w 61"/>
                <a:gd name="T9" fmla="*/ 56 h 56"/>
                <a:gd name="T10" fmla="*/ 61 w 61"/>
                <a:gd name="T11" fmla="*/ 47 h 56"/>
                <a:gd name="T12" fmla="*/ 22 w 61"/>
                <a:gd name="T13" fmla="*/ 41 h 56"/>
                <a:gd name="T14" fmla="*/ 17 w 61"/>
                <a:gd name="T15" fmla="*/ 47 h 56"/>
                <a:gd name="T16" fmla="*/ 13 w 61"/>
                <a:gd name="T17" fmla="*/ 45 h 56"/>
                <a:gd name="T18" fmla="*/ 17 w 61"/>
                <a:gd name="T19" fmla="*/ 30 h 56"/>
                <a:gd name="T20" fmla="*/ 22 w 61"/>
                <a:gd name="T21" fmla="*/ 35 h 56"/>
                <a:gd name="T22" fmla="*/ 61 w 61"/>
                <a:gd name="T23" fmla="*/ 30 h 56"/>
                <a:gd name="T24" fmla="*/ 55 w 61"/>
                <a:gd name="T25" fmla="*/ 21 h 56"/>
                <a:gd name="T26" fmla="*/ 17 w 61"/>
                <a:gd name="T27" fmla="*/ 26 h 56"/>
                <a:gd name="T28" fmla="*/ 13 w 61"/>
                <a:gd name="T29" fmla="*/ 26 h 56"/>
                <a:gd name="T30" fmla="*/ 15 w 61"/>
                <a:gd name="T31" fmla="*/ 9 h 56"/>
                <a:gd name="T32" fmla="*/ 17 w 61"/>
                <a:gd name="T33" fmla="*/ 9 h 56"/>
                <a:gd name="T34" fmla="*/ 55 w 61"/>
                <a:gd name="T35" fmla="*/ 15 h 56"/>
                <a:gd name="T36" fmla="*/ 61 w 61"/>
                <a:gd name="T37" fmla="*/ 6 h 56"/>
                <a:gd name="T38" fmla="*/ 55 w 61"/>
                <a:gd name="T39" fmla="*/ 0 h 56"/>
                <a:gd name="T40" fmla="*/ 17 w 61"/>
                <a:gd name="T41" fmla="*/ 6 h 56"/>
                <a:gd name="T42" fmla="*/ 15 w 61"/>
                <a:gd name="T43" fmla="*/ 6 h 56"/>
                <a:gd name="T44" fmla="*/ 9 w 61"/>
                <a:gd name="T45" fmla="*/ 26 h 56"/>
                <a:gd name="T46" fmla="*/ 5 w 61"/>
                <a:gd name="T47" fmla="*/ 21 h 56"/>
                <a:gd name="T48" fmla="*/ 0 w 61"/>
                <a:gd name="T49" fmla="*/ 19 h 56"/>
                <a:gd name="T50" fmla="*/ 2 w 61"/>
                <a:gd name="T51" fmla="*/ 35 h 56"/>
                <a:gd name="T52" fmla="*/ 20 w 61"/>
                <a:gd name="T53" fmla="*/ 47 h 56"/>
                <a:gd name="T54" fmla="*/ 55 w 61"/>
                <a:gd name="T55" fmla="*/ 45 h 56"/>
                <a:gd name="T56" fmla="*/ 57 w 61"/>
                <a:gd name="T57" fmla="*/ 50 h 56"/>
                <a:gd name="T58" fmla="*/ 22 w 61"/>
                <a:gd name="T59" fmla="*/ 52 h 56"/>
                <a:gd name="T60" fmla="*/ 20 w 61"/>
                <a:gd name="T61" fmla="*/ 47 h 56"/>
                <a:gd name="T62" fmla="*/ 22 w 61"/>
                <a:gd name="T63" fmla="*/ 24 h 56"/>
                <a:gd name="T64" fmla="*/ 57 w 61"/>
                <a:gd name="T65" fmla="*/ 26 h 56"/>
                <a:gd name="T66" fmla="*/ 55 w 61"/>
                <a:gd name="T67" fmla="*/ 32 h 56"/>
                <a:gd name="T68" fmla="*/ 20 w 61"/>
                <a:gd name="T69" fmla="*/ 30 h 56"/>
                <a:gd name="T70" fmla="*/ 57 w 61"/>
                <a:gd name="T71" fmla="*/ 9 h 56"/>
                <a:gd name="T72" fmla="*/ 22 w 61"/>
                <a:gd name="T73" fmla="*/ 11 h 56"/>
                <a:gd name="T74" fmla="*/ 20 w 61"/>
                <a:gd name="T75" fmla="*/ 6 h 56"/>
                <a:gd name="T76" fmla="*/ 55 w 61"/>
                <a:gd name="T77" fmla="*/ 4 h 56"/>
                <a:gd name="T78" fmla="*/ 57 w 61"/>
                <a:gd name="T79" fmla="*/ 9 h 56"/>
                <a:gd name="T80" fmla="*/ 57 w 61"/>
                <a:gd name="T81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" h="56">
                  <a:moveTo>
                    <a:pt x="0" y="41"/>
                  </a:moveTo>
                  <a:cubicBezTo>
                    <a:pt x="3" y="41"/>
                    <a:pt x="5" y="38"/>
                    <a:pt x="5" y="35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12" y="50"/>
                    <a:pt x="15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3"/>
                    <a:pt x="19" y="56"/>
                    <a:pt x="22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8" y="56"/>
                    <a:pt x="61" y="53"/>
                    <a:pt x="61" y="50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4"/>
                    <a:pt x="58" y="41"/>
                    <a:pt x="55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9" y="41"/>
                    <a:pt x="17" y="44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7"/>
                    <a:pt x="13" y="46"/>
                    <a:pt x="13" y="45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3"/>
                    <a:pt x="19" y="35"/>
                    <a:pt x="22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8" y="35"/>
                    <a:pt x="61" y="33"/>
                    <a:pt x="61" y="3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3"/>
                    <a:pt x="58" y="21"/>
                    <a:pt x="55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19" y="21"/>
                    <a:pt x="17" y="23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4" y="9"/>
                    <a:pt x="15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2"/>
                    <a:pt x="19" y="15"/>
                    <a:pt x="22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8" y="15"/>
                    <a:pt x="61" y="12"/>
                    <a:pt x="61" y="9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3"/>
                    <a:pt x="58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7" y="3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6"/>
                    <a:pt x="9" y="8"/>
                    <a:pt x="9" y="11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8"/>
                    <a:pt x="3" y="15"/>
                    <a:pt x="0" y="15"/>
                  </a:cubicBezTo>
                  <a:moveTo>
                    <a:pt x="0" y="19"/>
                  </a:moveTo>
                  <a:cubicBezTo>
                    <a:pt x="1" y="19"/>
                    <a:pt x="2" y="20"/>
                    <a:pt x="2" y="21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7"/>
                    <a:pt x="1" y="37"/>
                    <a:pt x="0" y="37"/>
                  </a:cubicBezTo>
                  <a:moveTo>
                    <a:pt x="20" y="47"/>
                  </a:moveTo>
                  <a:cubicBezTo>
                    <a:pt x="20" y="46"/>
                    <a:pt x="21" y="45"/>
                    <a:pt x="22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7" y="45"/>
                    <a:pt x="57" y="46"/>
                    <a:pt x="57" y="47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1"/>
                    <a:pt x="57" y="52"/>
                    <a:pt x="55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2"/>
                    <a:pt x="20" y="51"/>
                    <a:pt x="20" y="50"/>
                  </a:cubicBezTo>
                  <a:lnTo>
                    <a:pt x="20" y="47"/>
                  </a:lnTo>
                  <a:close/>
                  <a:moveTo>
                    <a:pt x="20" y="26"/>
                  </a:moveTo>
                  <a:cubicBezTo>
                    <a:pt x="20" y="25"/>
                    <a:pt x="21" y="24"/>
                    <a:pt x="22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7" y="24"/>
                    <a:pt x="57" y="25"/>
                    <a:pt x="57" y="26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2"/>
                    <a:pt x="55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0" y="31"/>
                    <a:pt x="20" y="30"/>
                  </a:cubicBezTo>
                  <a:lnTo>
                    <a:pt x="20" y="26"/>
                  </a:lnTo>
                  <a:close/>
                  <a:moveTo>
                    <a:pt x="57" y="9"/>
                  </a:moveTo>
                  <a:cubicBezTo>
                    <a:pt x="57" y="11"/>
                    <a:pt x="57" y="11"/>
                    <a:pt x="55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0" y="11"/>
                    <a:pt x="20" y="9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1" y="4"/>
                    <a:pt x="22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7" y="4"/>
                    <a:pt x="57" y="5"/>
                    <a:pt x="57" y="6"/>
                  </a:cubicBezTo>
                  <a:lnTo>
                    <a:pt x="57" y="9"/>
                  </a:lnTo>
                  <a:close/>
                  <a:moveTo>
                    <a:pt x="57" y="9"/>
                  </a:moveTo>
                  <a:cubicBezTo>
                    <a:pt x="57" y="9"/>
                    <a:pt x="57" y="9"/>
                    <a:pt x="57" y="9"/>
                  </a:cubicBezTo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7" name="Freeform 471">
              <a:extLst>
                <a:ext uri="{FF2B5EF4-FFF2-40B4-BE49-F238E27FC236}">
                  <a16:creationId xmlns:a16="http://schemas.microsoft.com/office/drawing/2014/main" id="{E7D6C48E-29CC-4918-B216-58ACBF73D1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37114" y="7802563"/>
              <a:ext cx="382588" cy="523875"/>
            </a:xfrm>
            <a:custGeom>
              <a:avLst/>
              <a:gdLst>
                <a:gd name="T0" fmla="*/ 31 w 43"/>
                <a:gd name="T1" fmla="*/ 18 h 59"/>
                <a:gd name="T2" fmla="*/ 31 w 43"/>
                <a:gd name="T3" fmla="*/ 6 h 59"/>
                <a:gd name="T4" fmla="*/ 34 w 43"/>
                <a:gd name="T5" fmla="*/ 3 h 59"/>
                <a:gd name="T6" fmla="*/ 31 w 43"/>
                <a:gd name="T7" fmla="*/ 0 h 59"/>
                <a:gd name="T8" fmla="*/ 12 w 43"/>
                <a:gd name="T9" fmla="*/ 0 h 59"/>
                <a:gd name="T10" fmla="*/ 9 w 43"/>
                <a:gd name="T11" fmla="*/ 3 h 59"/>
                <a:gd name="T12" fmla="*/ 12 w 43"/>
                <a:gd name="T13" fmla="*/ 6 h 59"/>
                <a:gd name="T14" fmla="*/ 12 w 43"/>
                <a:gd name="T15" fmla="*/ 18 h 59"/>
                <a:gd name="T16" fmla="*/ 0 w 43"/>
                <a:gd name="T17" fmla="*/ 38 h 59"/>
                <a:gd name="T18" fmla="*/ 21 w 43"/>
                <a:gd name="T19" fmla="*/ 59 h 59"/>
                <a:gd name="T20" fmla="*/ 43 w 43"/>
                <a:gd name="T21" fmla="*/ 38 h 59"/>
                <a:gd name="T22" fmla="*/ 31 w 43"/>
                <a:gd name="T23" fmla="*/ 18 h 59"/>
                <a:gd name="T24" fmla="*/ 21 w 43"/>
                <a:gd name="T25" fmla="*/ 53 h 59"/>
                <a:gd name="T26" fmla="*/ 6 w 43"/>
                <a:gd name="T27" fmla="*/ 38 h 59"/>
                <a:gd name="T28" fmla="*/ 16 w 43"/>
                <a:gd name="T29" fmla="*/ 23 h 59"/>
                <a:gd name="T30" fmla="*/ 19 w 43"/>
                <a:gd name="T31" fmla="*/ 20 h 59"/>
                <a:gd name="T32" fmla="*/ 19 w 43"/>
                <a:gd name="T33" fmla="*/ 6 h 59"/>
                <a:gd name="T34" fmla="*/ 24 w 43"/>
                <a:gd name="T35" fmla="*/ 6 h 59"/>
                <a:gd name="T36" fmla="*/ 24 w 43"/>
                <a:gd name="T37" fmla="*/ 20 h 59"/>
                <a:gd name="T38" fmla="*/ 26 w 43"/>
                <a:gd name="T39" fmla="*/ 23 h 59"/>
                <a:gd name="T40" fmla="*/ 37 w 43"/>
                <a:gd name="T41" fmla="*/ 38 h 59"/>
                <a:gd name="T42" fmla="*/ 21 w 43"/>
                <a:gd name="T43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59">
                  <a:moveTo>
                    <a:pt x="31" y="18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32" y="6"/>
                    <a:pt x="34" y="5"/>
                    <a:pt x="34" y="3"/>
                  </a:cubicBezTo>
                  <a:cubicBezTo>
                    <a:pt x="34" y="1"/>
                    <a:pt x="32" y="0"/>
                    <a:pt x="3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9" y="3"/>
                  </a:cubicBezTo>
                  <a:cubicBezTo>
                    <a:pt x="9" y="5"/>
                    <a:pt x="10" y="6"/>
                    <a:pt x="12" y="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5" y="22"/>
                    <a:pt x="0" y="29"/>
                    <a:pt x="0" y="38"/>
                  </a:cubicBezTo>
                  <a:cubicBezTo>
                    <a:pt x="0" y="49"/>
                    <a:pt x="10" y="59"/>
                    <a:pt x="21" y="59"/>
                  </a:cubicBezTo>
                  <a:cubicBezTo>
                    <a:pt x="33" y="59"/>
                    <a:pt x="43" y="49"/>
                    <a:pt x="43" y="38"/>
                  </a:cubicBezTo>
                  <a:cubicBezTo>
                    <a:pt x="43" y="29"/>
                    <a:pt x="38" y="22"/>
                    <a:pt x="31" y="18"/>
                  </a:cubicBezTo>
                  <a:close/>
                  <a:moveTo>
                    <a:pt x="21" y="53"/>
                  </a:moveTo>
                  <a:cubicBezTo>
                    <a:pt x="13" y="53"/>
                    <a:pt x="6" y="46"/>
                    <a:pt x="6" y="38"/>
                  </a:cubicBezTo>
                  <a:cubicBezTo>
                    <a:pt x="6" y="31"/>
                    <a:pt x="10" y="25"/>
                    <a:pt x="16" y="23"/>
                  </a:cubicBezTo>
                  <a:cubicBezTo>
                    <a:pt x="18" y="23"/>
                    <a:pt x="19" y="22"/>
                    <a:pt x="19" y="20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2"/>
                    <a:pt x="25" y="23"/>
                    <a:pt x="26" y="23"/>
                  </a:cubicBezTo>
                  <a:cubicBezTo>
                    <a:pt x="32" y="25"/>
                    <a:pt x="37" y="31"/>
                    <a:pt x="37" y="38"/>
                  </a:cubicBezTo>
                  <a:cubicBezTo>
                    <a:pt x="37" y="46"/>
                    <a:pt x="30" y="53"/>
                    <a:pt x="21" y="53"/>
                  </a:cubicBezTo>
                  <a:close/>
                </a:path>
              </a:pathLst>
            </a:custGeom>
            <a:solidFill>
              <a:srgbClr val="F0B21D"/>
            </a:solidFill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" name="Freeform 472">
              <a:extLst>
                <a:ext uri="{FF2B5EF4-FFF2-40B4-BE49-F238E27FC236}">
                  <a16:creationId xmlns:a16="http://schemas.microsoft.com/office/drawing/2014/main" id="{142EACB3-4184-4F77-BD3A-343123A96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6014" y="8131175"/>
              <a:ext cx="204788" cy="98425"/>
            </a:xfrm>
            <a:custGeom>
              <a:avLst/>
              <a:gdLst>
                <a:gd name="T0" fmla="*/ 11 w 23"/>
                <a:gd name="T1" fmla="*/ 11 h 11"/>
                <a:gd name="T2" fmla="*/ 23 w 23"/>
                <a:gd name="T3" fmla="*/ 0 h 11"/>
                <a:gd name="T4" fmla="*/ 0 w 23"/>
                <a:gd name="T5" fmla="*/ 0 h 11"/>
                <a:gd name="T6" fmla="*/ 11 w 2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1">
                  <a:moveTo>
                    <a:pt x="11" y="11"/>
                  </a:moveTo>
                  <a:cubicBezTo>
                    <a:pt x="18" y="11"/>
                    <a:pt x="23" y="6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5" y="11"/>
                    <a:pt x="11" y="11"/>
                  </a:cubicBezTo>
                  <a:close/>
                </a:path>
              </a:pathLst>
            </a:custGeom>
            <a:solidFill>
              <a:srgbClr val="F4D2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9" name="Freeform 473">
              <a:extLst>
                <a:ext uri="{FF2B5EF4-FFF2-40B4-BE49-F238E27FC236}">
                  <a16:creationId xmlns:a16="http://schemas.microsoft.com/office/drawing/2014/main" id="{FB75E10C-C258-4C26-91F9-202DFE429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3614" y="7402513"/>
              <a:ext cx="1096963" cy="1101725"/>
            </a:xfrm>
            <a:custGeom>
              <a:avLst/>
              <a:gdLst>
                <a:gd name="T0" fmla="*/ 123 w 123"/>
                <a:gd name="T1" fmla="*/ 12 h 124"/>
                <a:gd name="T2" fmla="*/ 123 w 123"/>
                <a:gd name="T3" fmla="*/ 11 h 124"/>
                <a:gd name="T4" fmla="*/ 117 w 123"/>
                <a:gd name="T5" fmla="*/ 2 h 124"/>
                <a:gd name="T6" fmla="*/ 108 w 123"/>
                <a:gd name="T7" fmla="*/ 1 h 124"/>
                <a:gd name="T8" fmla="*/ 107 w 123"/>
                <a:gd name="T9" fmla="*/ 3 h 124"/>
                <a:gd name="T10" fmla="*/ 108 w 123"/>
                <a:gd name="T11" fmla="*/ 4 h 124"/>
                <a:gd name="T12" fmla="*/ 112 w 123"/>
                <a:gd name="T13" fmla="*/ 4 h 124"/>
                <a:gd name="T14" fmla="*/ 119 w 123"/>
                <a:gd name="T15" fmla="*/ 12 h 124"/>
                <a:gd name="T16" fmla="*/ 119 w 123"/>
                <a:gd name="T17" fmla="*/ 23 h 124"/>
                <a:gd name="T18" fmla="*/ 119 w 123"/>
                <a:gd name="T19" fmla="*/ 25 h 124"/>
                <a:gd name="T20" fmla="*/ 3 w 123"/>
                <a:gd name="T21" fmla="*/ 25 h 124"/>
                <a:gd name="T22" fmla="*/ 3 w 123"/>
                <a:gd name="T23" fmla="*/ 24 h 124"/>
                <a:gd name="T24" fmla="*/ 3 w 123"/>
                <a:gd name="T25" fmla="*/ 11 h 124"/>
                <a:gd name="T26" fmla="*/ 4 w 123"/>
                <a:gd name="T27" fmla="*/ 8 h 124"/>
                <a:gd name="T28" fmla="*/ 11 w 123"/>
                <a:gd name="T29" fmla="*/ 4 h 124"/>
                <a:gd name="T30" fmla="*/ 99 w 123"/>
                <a:gd name="T31" fmla="*/ 4 h 124"/>
                <a:gd name="T32" fmla="*/ 100 w 123"/>
                <a:gd name="T33" fmla="*/ 4 h 124"/>
                <a:gd name="T34" fmla="*/ 102 w 123"/>
                <a:gd name="T35" fmla="*/ 3 h 124"/>
                <a:gd name="T36" fmla="*/ 100 w 123"/>
                <a:gd name="T37" fmla="*/ 1 h 124"/>
                <a:gd name="T38" fmla="*/ 99 w 123"/>
                <a:gd name="T39" fmla="*/ 1 h 124"/>
                <a:gd name="T40" fmla="*/ 11 w 123"/>
                <a:gd name="T41" fmla="*/ 1 h 124"/>
                <a:gd name="T42" fmla="*/ 0 w 123"/>
                <a:gd name="T43" fmla="*/ 12 h 124"/>
                <a:gd name="T44" fmla="*/ 0 w 123"/>
                <a:gd name="T45" fmla="*/ 36 h 124"/>
                <a:gd name="T46" fmla="*/ 1 w 123"/>
                <a:gd name="T47" fmla="*/ 39 h 124"/>
                <a:gd name="T48" fmla="*/ 3 w 123"/>
                <a:gd name="T49" fmla="*/ 36 h 124"/>
                <a:gd name="T50" fmla="*/ 3 w 123"/>
                <a:gd name="T51" fmla="*/ 28 h 124"/>
                <a:gd name="T52" fmla="*/ 119 w 123"/>
                <a:gd name="T53" fmla="*/ 28 h 124"/>
                <a:gd name="T54" fmla="*/ 119 w 123"/>
                <a:gd name="T55" fmla="*/ 30 h 124"/>
                <a:gd name="T56" fmla="*/ 119 w 123"/>
                <a:gd name="T57" fmla="*/ 112 h 124"/>
                <a:gd name="T58" fmla="*/ 111 w 123"/>
                <a:gd name="T59" fmla="*/ 120 h 124"/>
                <a:gd name="T60" fmla="*/ 12 w 123"/>
                <a:gd name="T61" fmla="*/ 120 h 124"/>
                <a:gd name="T62" fmla="*/ 3 w 123"/>
                <a:gd name="T63" fmla="*/ 112 h 124"/>
                <a:gd name="T64" fmla="*/ 3 w 123"/>
                <a:gd name="T65" fmla="*/ 47 h 124"/>
                <a:gd name="T66" fmla="*/ 3 w 123"/>
                <a:gd name="T67" fmla="*/ 45 h 124"/>
                <a:gd name="T68" fmla="*/ 2 w 123"/>
                <a:gd name="T69" fmla="*/ 44 h 124"/>
                <a:gd name="T70" fmla="*/ 0 w 123"/>
                <a:gd name="T71" fmla="*/ 45 h 124"/>
                <a:gd name="T72" fmla="*/ 0 w 123"/>
                <a:gd name="T73" fmla="*/ 46 h 124"/>
                <a:gd name="T74" fmla="*/ 0 w 123"/>
                <a:gd name="T75" fmla="*/ 113 h 124"/>
                <a:gd name="T76" fmla="*/ 11 w 123"/>
                <a:gd name="T77" fmla="*/ 124 h 124"/>
                <a:gd name="T78" fmla="*/ 112 w 123"/>
                <a:gd name="T79" fmla="*/ 124 h 124"/>
                <a:gd name="T80" fmla="*/ 117 w 123"/>
                <a:gd name="T81" fmla="*/ 123 h 124"/>
                <a:gd name="T82" fmla="*/ 123 w 123"/>
                <a:gd name="T83" fmla="*/ 113 h 124"/>
                <a:gd name="T84" fmla="*/ 123 w 123"/>
                <a:gd name="T85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" h="124">
                  <a:moveTo>
                    <a:pt x="123" y="12"/>
                  </a:moveTo>
                  <a:cubicBezTo>
                    <a:pt x="123" y="12"/>
                    <a:pt x="123" y="11"/>
                    <a:pt x="123" y="11"/>
                  </a:cubicBezTo>
                  <a:cubicBezTo>
                    <a:pt x="123" y="7"/>
                    <a:pt x="121" y="4"/>
                    <a:pt x="117" y="2"/>
                  </a:cubicBezTo>
                  <a:cubicBezTo>
                    <a:pt x="114" y="0"/>
                    <a:pt x="111" y="1"/>
                    <a:pt x="108" y="1"/>
                  </a:cubicBezTo>
                  <a:cubicBezTo>
                    <a:pt x="107" y="1"/>
                    <a:pt x="107" y="2"/>
                    <a:pt x="107" y="3"/>
                  </a:cubicBezTo>
                  <a:cubicBezTo>
                    <a:pt x="107" y="4"/>
                    <a:pt x="107" y="4"/>
                    <a:pt x="108" y="4"/>
                  </a:cubicBezTo>
                  <a:cubicBezTo>
                    <a:pt x="110" y="4"/>
                    <a:pt x="111" y="4"/>
                    <a:pt x="112" y="4"/>
                  </a:cubicBezTo>
                  <a:cubicBezTo>
                    <a:pt x="116" y="4"/>
                    <a:pt x="119" y="7"/>
                    <a:pt x="119" y="12"/>
                  </a:cubicBezTo>
                  <a:cubicBezTo>
                    <a:pt x="119" y="16"/>
                    <a:pt x="119" y="20"/>
                    <a:pt x="119" y="23"/>
                  </a:cubicBezTo>
                  <a:cubicBezTo>
                    <a:pt x="119" y="24"/>
                    <a:pt x="119" y="24"/>
                    <a:pt x="119" y="25"/>
                  </a:cubicBezTo>
                  <a:cubicBezTo>
                    <a:pt x="81" y="25"/>
                    <a:pt x="42" y="25"/>
                    <a:pt x="3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0"/>
                    <a:pt x="3" y="16"/>
                    <a:pt x="3" y="11"/>
                  </a:cubicBezTo>
                  <a:cubicBezTo>
                    <a:pt x="3" y="10"/>
                    <a:pt x="4" y="9"/>
                    <a:pt x="4" y="8"/>
                  </a:cubicBezTo>
                  <a:cubicBezTo>
                    <a:pt x="6" y="5"/>
                    <a:pt x="8" y="4"/>
                    <a:pt x="11" y="4"/>
                  </a:cubicBezTo>
                  <a:cubicBezTo>
                    <a:pt x="40" y="4"/>
                    <a:pt x="69" y="4"/>
                    <a:pt x="99" y="4"/>
                  </a:cubicBezTo>
                  <a:cubicBezTo>
                    <a:pt x="99" y="4"/>
                    <a:pt x="100" y="4"/>
                    <a:pt x="100" y="4"/>
                  </a:cubicBezTo>
                  <a:cubicBezTo>
                    <a:pt x="101" y="4"/>
                    <a:pt x="102" y="4"/>
                    <a:pt x="102" y="3"/>
                  </a:cubicBezTo>
                  <a:cubicBezTo>
                    <a:pt x="102" y="2"/>
                    <a:pt x="101" y="1"/>
                    <a:pt x="100" y="1"/>
                  </a:cubicBezTo>
                  <a:cubicBezTo>
                    <a:pt x="100" y="1"/>
                    <a:pt x="99" y="1"/>
                    <a:pt x="99" y="1"/>
                  </a:cubicBezTo>
                  <a:cubicBezTo>
                    <a:pt x="70" y="1"/>
                    <a:pt x="40" y="1"/>
                    <a:pt x="11" y="1"/>
                  </a:cubicBezTo>
                  <a:cubicBezTo>
                    <a:pt x="4" y="1"/>
                    <a:pt x="0" y="5"/>
                    <a:pt x="0" y="12"/>
                  </a:cubicBezTo>
                  <a:cubicBezTo>
                    <a:pt x="0" y="20"/>
                    <a:pt x="0" y="28"/>
                    <a:pt x="0" y="36"/>
                  </a:cubicBezTo>
                  <a:cubicBezTo>
                    <a:pt x="0" y="38"/>
                    <a:pt x="0" y="39"/>
                    <a:pt x="1" y="39"/>
                  </a:cubicBezTo>
                  <a:cubicBezTo>
                    <a:pt x="3" y="39"/>
                    <a:pt x="3" y="38"/>
                    <a:pt x="3" y="36"/>
                  </a:cubicBezTo>
                  <a:cubicBezTo>
                    <a:pt x="3" y="33"/>
                    <a:pt x="3" y="31"/>
                    <a:pt x="3" y="28"/>
                  </a:cubicBezTo>
                  <a:cubicBezTo>
                    <a:pt x="42" y="28"/>
                    <a:pt x="81" y="28"/>
                    <a:pt x="119" y="28"/>
                  </a:cubicBezTo>
                  <a:cubicBezTo>
                    <a:pt x="119" y="29"/>
                    <a:pt x="119" y="29"/>
                    <a:pt x="119" y="30"/>
                  </a:cubicBezTo>
                  <a:cubicBezTo>
                    <a:pt x="119" y="57"/>
                    <a:pt x="119" y="85"/>
                    <a:pt x="119" y="112"/>
                  </a:cubicBezTo>
                  <a:cubicBezTo>
                    <a:pt x="119" y="118"/>
                    <a:pt x="117" y="120"/>
                    <a:pt x="111" y="120"/>
                  </a:cubicBezTo>
                  <a:cubicBezTo>
                    <a:pt x="78" y="120"/>
                    <a:pt x="45" y="120"/>
                    <a:pt x="12" y="120"/>
                  </a:cubicBezTo>
                  <a:cubicBezTo>
                    <a:pt x="6" y="120"/>
                    <a:pt x="3" y="118"/>
                    <a:pt x="3" y="112"/>
                  </a:cubicBezTo>
                  <a:cubicBezTo>
                    <a:pt x="3" y="90"/>
                    <a:pt x="3" y="69"/>
                    <a:pt x="3" y="47"/>
                  </a:cubicBezTo>
                  <a:cubicBezTo>
                    <a:pt x="3" y="46"/>
                    <a:pt x="3" y="46"/>
                    <a:pt x="3" y="45"/>
                  </a:cubicBezTo>
                  <a:cubicBezTo>
                    <a:pt x="3" y="45"/>
                    <a:pt x="2" y="44"/>
                    <a:pt x="2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68"/>
                    <a:pt x="0" y="91"/>
                    <a:pt x="0" y="113"/>
                  </a:cubicBezTo>
                  <a:cubicBezTo>
                    <a:pt x="0" y="119"/>
                    <a:pt x="4" y="124"/>
                    <a:pt x="11" y="124"/>
                  </a:cubicBezTo>
                  <a:cubicBezTo>
                    <a:pt x="44" y="124"/>
                    <a:pt x="78" y="124"/>
                    <a:pt x="112" y="124"/>
                  </a:cubicBezTo>
                  <a:cubicBezTo>
                    <a:pt x="114" y="124"/>
                    <a:pt x="115" y="123"/>
                    <a:pt x="117" y="123"/>
                  </a:cubicBezTo>
                  <a:cubicBezTo>
                    <a:pt x="121" y="121"/>
                    <a:pt x="123" y="117"/>
                    <a:pt x="123" y="113"/>
                  </a:cubicBezTo>
                  <a:cubicBezTo>
                    <a:pt x="123" y="79"/>
                    <a:pt x="123" y="46"/>
                    <a:pt x="123" y="12"/>
                  </a:cubicBezTo>
                  <a:close/>
                </a:path>
              </a:pathLst>
            </a:custGeom>
            <a:solidFill>
              <a:srgbClr val="E18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0" name="Freeform 474">
              <a:extLst>
                <a:ext uri="{FF2B5EF4-FFF2-40B4-BE49-F238E27FC236}">
                  <a16:creationId xmlns:a16="http://schemas.microsoft.com/office/drawing/2014/main" id="{CE1C5DCD-E638-438D-B2B6-7C1D7DC03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3814" y="7518400"/>
              <a:ext cx="498475" cy="25400"/>
            </a:xfrm>
            <a:custGeom>
              <a:avLst/>
              <a:gdLst>
                <a:gd name="T0" fmla="*/ 53 w 56"/>
                <a:gd name="T1" fmla="*/ 0 h 3"/>
                <a:gd name="T2" fmla="*/ 3 w 56"/>
                <a:gd name="T3" fmla="*/ 0 h 3"/>
                <a:gd name="T4" fmla="*/ 2 w 56"/>
                <a:gd name="T5" fmla="*/ 0 h 3"/>
                <a:gd name="T6" fmla="*/ 0 w 56"/>
                <a:gd name="T7" fmla="*/ 2 h 3"/>
                <a:gd name="T8" fmla="*/ 2 w 56"/>
                <a:gd name="T9" fmla="*/ 3 h 3"/>
                <a:gd name="T10" fmla="*/ 4 w 56"/>
                <a:gd name="T11" fmla="*/ 3 h 3"/>
                <a:gd name="T12" fmla="*/ 28 w 56"/>
                <a:gd name="T13" fmla="*/ 3 h 3"/>
                <a:gd name="T14" fmla="*/ 28 w 56"/>
                <a:gd name="T15" fmla="*/ 3 h 3"/>
                <a:gd name="T16" fmla="*/ 32 w 56"/>
                <a:gd name="T17" fmla="*/ 3 h 3"/>
                <a:gd name="T18" fmla="*/ 54 w 56"/>
                <a:gd name="T19" fmla="*/ 3 h 3"/>
                <a:gd name="T20" fmla="*/ 56 w 56"/>
                <a:gd name="T21" fmla="*/ 1 h 3"/>
                <a:gd name="T22" fmla="*/ 54 w 56"/>
                <a:gd name="T23" fmla="*/ 0 h 3"/>
                <a:gd name="T24" fmla="*/ 53 w 56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3">
                  <a:moveTo>
                    <a:pt x="53" y="0"/>
                  </a:moveTo>
                  <a:cubicBezTo>
                    <a:pt x="37" y="0"/>
                    <a:pt x="20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12" y="3"/>
                    <a:pt x="20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0" y="3"/>
                    <a:pt x="31" y="3"/>
                    <a:pt x="32" y="3"/>
                  </a:cubicBezTo>
                  <a:cubicBezTo>
                    <a:pt x="40" y="3"/>
                    <a:pt x="47" y="3"/>
                    <a:pt x="54" y="3"/>
                  </a:cubicBezTo>
                  <a:cubicBezTo>
                    <a:pt x="56" y="3"/>
                    <a:pt x="56" y="3"/>
                    <a:pt x="56" y="1"/>
                  </a:cubicBezTo>
                  <a:cubicBezTo>
                    <a:pt x="56" y="0"/>
                    <a:pt x="56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  <a:close/>
                </a:path>
              </a:pathLst>
            </a:custGeom>
            <a:solidFill>
              <a:srgbClr val="F4D2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1" name="Freeform 475">
              <a:extLst>
                <a:ext uri="{FF2B5EF4-FFF2-40B4-BE49-F238E27FC236}">
                  <a16:creationId xmlns:a16="http://schemas.microsoft.com/office/drawing/2014/main" id="{FE8B668C-25D0-4FC9-818B-2671D74D7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001" y="7518400"/>
              <a:ext cx="34925" cy="25400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F9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2" name="Freeform 476">
              <a:extLst>
                <a:ext uri="{FF2B5EF4-FFF2-40B4-BE49-F238E27FC236}">
                  <a16:creationId xmlns:a16="http://schemas.microsoft.com/office/drawing/2014/main" id="{41B991B0-73FC-4F0E-B963-BD2DB7483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9501" y="7518400"/>
              <a:ext cx="26988" cy="25400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3"/>
                    <a:pt x="0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EF9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3" name="Freeform 477">
              <a:extLst>
                <a:ext uri="{FF2B5EF4-FFF2-40B4-BE49-F238E27FC236}">
                  <a16:creationId xmlns:a16="http://schemas.microsoft.com/office/drawing/2014/main" id="{CA30B0E0-B1B0-4140-9D98-28C1AD7C4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4439" y="7518400"/>
              <a:ext cx="34925" cy="25400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EF9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4" name="Freeform 478">
              <a:extLst>
                <a:ext uri="{FF2B5EF4-FFF2-40B4-BE49-F238E27FC236}">
                  <a16:creationId xmlns:a16="http://schemas.microsoft.com/office/drawing/2014/main" id="{B6E3B935-24A6-48BE-8C0C-24A648465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6264" y="7518400"/>
              <a:ext cx="88900" cy="25400"/>
            </a:xfrm>
            <a:custGeom>
              <a:avLst/>
              <a:gdLst>
                <a:gd name="T0" fmla="*/ 0 w 10"/>
                <a:gd name="T1" fmla="*/ 2 h 3"/>
                <a:gd name="T2" fmla="*/ 2 w 10"/>
                <a:gd name="T3" fmla="*/ 3 h 3"/>
                <a:gd name="T4" fmla="*/ 5 w 10"/>
                <a:gd name="T5" fmla="*/ 3 h 3"/>
                <a:gd name="T6" fmla="*/ 5 w 10"/>
                <a:gd name="T7" fmla="*/ 3 h 3"/>
                <a:gd name="T8" fmla="*/ 9 w 10"/>
                <a:gd name="T9" fmla="*/ 3 h 3"/>
                <a:gd name="T10" fmla="*/ 10 w 10"/>
                <a:gd name="T11" fmla="*/ 1 h 3"/>
                <a:gd name="T12" fmla="*/ 9 w 10"/>
                <a:gd name="T13" fmla="*/ 0 h 3"/>
                <a:gd name="T14" fmla="*/ 2 w 10"/>
                <a:gd name="T15" fmla="*/ 0 h 3"/>
                <a:gd name="T16" fmla="*/ 0 w 10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">
                  <a:moveTo>
                    <a:pt x="0" y="2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8" y="3"/>
                    <a:pt x="9" y="3"/>
                  </a:cubicBezTo>
                  <a:cubicBezTo>
                    <a:pt x="10" y="3"/>
                    <a:pt x="10" y="3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F4D2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CB90F1A-18E2-49D8-9EAD-7AB0E5CA0E16}"/>
              </a:ext>
            </a:extLst>
          </p:cNvPr>
          <p:cNvGrpSpPr/>
          <p:nvPr/>
        </p:nvGrpSpPr>
        <p:grpSpPr>
          <a:xfrm>
            <a:off x="1434719" y="1063465"/>
            <a:ext cx="544993" cy="539802"/>
            <a:chOff x="8691564" y="7340600"/>
            <a:chExt cx="1166813" cy="1155700"/>
          </a:xfrm>
        </p:grpSpPr>
        <p:sp>
          <p:nvSpPr>
            <p:cNvPr id="24" name="Oval 376">
              <a:extLst>
                <a:ext uri="{FF2B5EF4-FFF2-40B4-BE49-F238E27FC236}">
                  <a16:creationId xmlns:a16="http://schemas.microsoft.com/office/drawing/2014/main" id="{A40907F3-27F5-4D0A-829D-A9B6890B8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1676" y="7918450"/>
              <a:ext cx="150813" cy="150812"/>
            </a:xfrm>
            <a:prstGeom prst="ellipse">
              <a:avLst/>
            </a:prstGeom>
            <a:solidFill>
              <a:srgbClr val="F3B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5" name="Oval 377">
              <a:extLst>
                <a:ext uri="{FF2B5EF4-FFF2-40B4-BE49-F238E27FC236}">
                  <a16:creationId xmlns:a16="http://schemas.microsoft.com/office/drawing/2014/main" id="{D14716C9-0BD1-4ACF-A07D-72B537C20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7451" y="7918450"/>
              <a:ext cx="150813" cy="150812"/>
            </a:xfrm>
            <a:prstGeom prst="ellipse">
              <a:avLst/>
            </a:prstGeom>
            <a:solidFill>
              <a:srgbClr val="F3B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6" name="Freeform 378">
              <a:extLst>
                <a:ext uri="{FF2B5EF4-FFF2-40B4-BE49-F238E27FC236}">
                  <a16:creationId xmlns:a16="http://schemas.microsoft.com/office/drawing/2014/main" id="{ED29E732-5931-44AD-8752-BAAEB744FC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91564" y="7340600"/>
              <a:ext cx="1166813" cy="1155700"/>
            </a:xfrm>
            <a:custGeom>
              <a:avLst/>
              <a:gdLst>
                <a:gd name="T0" fmla="*/ 74 w 131"/>
                <a:gd name="T1" fmla="*/ 4 h 130"/>
                <a:gd name="T2" fmla="*/ 55 w 131"/>
                <a:gd name="T3" fmla="*/ 0 h 130"/>
                <a:gd name="T4" fmla="*/ 63 w 131"/>
                <a:gd name="T5" fmla="*/ 26 h 130"/>
                <a:gd name="T6" fmla="*/ 41 w 131"/>
                <a:gd name="T7" fmla="*/ 52 h 130"/>
                <a:gd name="T8" fmla="*/ 36 w 131"/>
                <a:gd name="T9" fmla="*/ 44 h 130"/>
                <a:gd name="T10" fmla="*/ 34 w 131"/>
                <a:gd name="T11" fmla="*/ 39 h 130"/>
                <a:gd name="T12" fmla="*/ 44 w 131"/>
                <a:gd name="T13" fmla="*/ 37 h 130"/>
                <a:gd name="T14" fmla="*/ 49 w 131"/>
                <a:gd name="T15" fmla="*/ 22 h 130"/>
                <a:gd name="T16" fmla="*/ 30 w 131"/>
                <a:gd name="T17" fmla="*/ 24 h 130"/>
                <a:gd name="T18" fmla="*/ 0 w 131"/>
                <a:gd name="T19" fmla="*/ 73 h 130"/>
                <a:gd name="T20" fmla="*/ 92 w 131"/>
                <a:gd name="T21" fmla="*/ 94 h 130"/>
                <a:gd name="T22" fmla="*/ 76 w 131"/>
                <a:gd name="T23" fmla="*/ 107 h 130"/>
                <a:gd name="T24" fmla="*/ 65 w 131"/>
                <a:gd name="T25" fmla="*/ 114 h 130"/>
                <a:gd name="T26" fmla="*/ 55 w 131"/>
                <a:gd name="T27" fmla="*/ 118 h 130"/>
                <a:gd name="T28" fmla="*/ 44 w 131"/>
                <a:gd name="T29" fmla="*/ 122 h 130"/>
                <a:gd name="T30" fmla="*/ 34 w 131"/>
                <a:gd name="T31" fmla="*/ 123 h 130"/>
                <a:gd name="T32" fmla="*/ 31 w 131"/>
                <a:gd name="T33" fmla="*/ 130 h 130"/>
                <a:gd name="T34" fmla="*/ 38 w 131"/>
                <a:gd name="T35" fmla="*/ 123 h 130"/>
                <a:gd name="T36" fmla="*/ 49 w 131"/>
                <a:gd name="T37" fmla="*/ 119 h 130"/>
                <a:gd name="T38" fmla="*/ 59 w 131"/>
                <a:gd name="T39" fmla="*/ 115 h 130"/>
                <a:gd name="T40" fmla="*/ 70 w 131"/>
                <a:gd name="T41" fmla="*/ 109 h 130"/>
                <a:gd name="T42" fmla="*/ 80 w 131"/>
                <a:gd name="T43" fmla="*/ 106 h 130"/>
                <a:gd name="T44" fmla="*/ 110 w 131"/>
                <a:gd name="T45" fmla="*/ 94 h 130"/>
                <a:gd name="T46" fmla="*/ 113 w 131"/>
                <a:gd name="T47" fmla="*/ 53 h 130"/>
                <a:gd name="T48" fmla="*/ 59 w 131"/>
                <a:gd name="T49" fmla="*/ 4 h 130"/>
                <a:gd name="T50" fmla="*/ 71 w 131"/>
                <a:gd name="T51" fmla="*/ 7 h 130"/>
                <a:gd name="T52" fmla="*/ 90 w 131"/>
                <a:gd name="T53" fmla="*/ 52 h 130"/>
                <a:gd name="T54" fmla="*/ 33 w 131"/>
                <a:gd name="T55" fmla="*/ 26 h 130"/>
                <a:gd name="T56" fmla="*/ 44 w 131"/>
                <a:gd name="T57" fmla="*/ 24 h 130"/>
                <a:gd name="T58" fmla="*/ 41 w 131"/>
                <a:gd name="T59" fmla="*/ 33 h 130"/>
                <a:gd name="T60" fmla="*/ 30 w 131"/>
                <a:gd name="T61" fmla="*/ 37 h 130"/>
                <a:gd name="T62" fmla="*/ 34 w 131"/>
                <a:gd name="T63" fmla="*/ 48 h 130"/>
                <a:gd name="T64" fmla="*/ 37 w 131"/>
                <a:gd name="T65" fmla="*/ 52 h 130"/>
                <a:gd name="T66" fmla="*/ 20 w 131"/>
                <a:gd name="T67" fmla="*/ 52 h 130"/>
                <a:gd name="T68" fmla="*/ 110 w 131"/>
                <a:gd name="T69" fmla="*/ 90 h 130"/>
                <a:gd name="T70" fmla="*/ 4 w 131"/>
                <a:gd name="T71" fmla="*/ 73 h 130"/>
                <a:gd name="T72" fmla="*/ 110 w 131"/>
                <a:gd name="T73" fmla="*/ 56 h 130"/>
                <a:gd name="T74" fmla="*/ 110 w 131"/>
                <a:gd name="T75" fmla="*/ 9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30">
                  <a:moveTo>
                    <a:pt x="113" y="53"/>
                  </a:moveTo>
                  <a:cubicBezTo>
                    <a:pt x="74" y="4"/>
                    <a:pt x="74" y="4"/>
                    <a:pt x="74" y="4"/>
                  </a:cubicBezTo>
                  <a:cubicBezTo>
                    <a:pt x="72" y="1"/>
                    <a:pt x="68" y="0"/>
                    <a:pt x="6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10"/>
                    <a:pt x="58" y="19"/>
                    <a:pt x="63" y="26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5" y="44"/>
                    <a:pt x="34" y="43"/>
                    <a:pt x="34" y="42"/>
                  </a:cubicBezTo>
                  <a:cubicBezTo>
                    <a:pt x="34" y="41"/>
                    <a:pt x="34" y="40"/>
                    <a:pt x="34" y="39"/>
                  </a:cubicBezTo>
                  <a:cubicBezTo>
                    <a:pt x="35" y="38"/>
                    <a:pt x="36" y="37"/>
                    <a:pt x="37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6"/>
                    <a:pt x="0" y="64"/>
                    <a:pt x="0" y="73"/>
                  </a:cubicBezTo>
                  <a:cubicBezTo>
                    <a:pt x="0" y="85"/>
                    <a:pt x="10" y="94"/>
                    <a:pt x="21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8" y="125"/>
                    <a:pt x="38" y="125"/>
                    <a:pt x="38" y="125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9" y="130"/>
                    <a:pt x="49" y="130"/>
                    <a:pt x="49" y="130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21" y="94"/>
                    <a:pt x="131" y="85"/>
                    <a:pt x="131" y="73"/>
                  </a:cubicBezTo>
                  <a:cubicBezTo>
                    <a:pt x="131" y="63"/>
                    <a:pt x="123" y="54"/>
                    <a:pt x="113" y="53"/>
                  </a:cubicBezTo>
                  <a:close/>
                  <a:moveTo>
                    <a:pt x="66" y="23"/>
                  </a:moveTo>
                  <a:cubicBezTo>
                    <a:pt x="62" y="17"/>
                    <a:pt x="60" y="11"/>
                    <a:pt x="59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7" y="4"/>
                    <a:pt x="70" y="5"/>
                    <a:pt x="71" y="7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90" y="52"/>
                    <a:pt x="90" y="52"/>
                    <a:pt x="90" y="52"/>
                  </a:cubicBezTo>
                  <a:lnTo>
                    <a:pt x="66" y="23"/>
                  </a:lnTo>
                  <a:close/>
                  <a:moveTo>
                    <a:pt x="33" y="26"/>
                  </a:moveTo>
                  <a:cubicBezTo>
                    <a:pt x="38" y="21"/>
                    <a:pt x="38" y="21"/>
                    <a:pt x="38" y="21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4" y="33"/>
                    <a:pt x="32" y="35"/>
                    <a:pt x="30" y="37"/>
                  </a:cubicBezTo>
                  <a:cubicBezTo>
                    <a:pt x="29" y="39"/>
                    <a:pt x="29" y="42"/>
                    <a:pt x="30" y="44"/>
                  </a:cubicBezTo>
                  <a:cubicBezTo>
                    <a:pt x="31" y="46"/>
                    <a:pt x="32" y="47"/>
                    <a:pt x="34" y="48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2"/>
                    <a:pt x="21" y="52"/>
                    <a:pt x="20" y="52"/>
                  </a:cubicBezTo>
                  <a:lnTo>
                    <a:pt x="33" y="26"/>
                  </a:lnTo>
                  <a:close/>
                  <a:moveTo>
                    <a:pt x="110" y="90"/>
                  </a:moveTo>
                  <a:cubicBezTo>
                    <a:pt x="21" y="90"/>
                    <a:pt x="21" y="90"/>
                    <a:pt x="21" y="90"/>
                  </a:cubicBezTo>
                  <a:cubicBezTo>
                    <a:pt x="12" y="90"/>
                    <a:pt x="4" y="83"/>
                    <a:pt x="4" y="73"/>
                  </a:cubicBezTo>
                  <a:cubicBezTo>
                    <a:pt x="4" y="64"/>
                    <a:pt x="12" y="56"/>
                    <a:pt x="21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9" y="56"/>
                    <a:pt x="127" y="64"/>
                    <a:pt x="127" y="73"/>
                  </a:cubicBezTo>
                  <a:cubicBezTo>
                    <a:pt x="127" y="83"/>
                    <a:pt x="119" y="90"/>
                    <a:pt x="110" y="90"/>
                  </a:cubicBezTo>
                  <a:close/>
                </a:path>
              </a:pathLst>
            </a:custGeom>
            <a:solidFill>
              <a:srgbClr val="50B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7" name="Freeform 379">
              <a:extLst>
                <a:ext uri="{FF2B5EF4-FFF2-40B4-BE49-F238E27FC236}">
                  <a16:creationId xmlns:a16="http://schemas.microsoft.com/office/drawing/2014/main" id="{ABC8E878-EA71-4EA8-938B-A9F0D57C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5451" y="7473950"/>
              <a:ext cx="195263" cy="230187"/>
            </a:xfrm>
            <a:custGeom>
              <a:avLst/>
              <a:gdLst>
                <a:gd name="T0" fmla="*/ 0 w 123"/>
                <a:gd name="T1" fmla="*/ 16 h 145"/>
                <a:gd name="T2" fmla="*/ 17 w 123"/>
                <a:gd name="T3" fmla="*/ 0 h 145"/>
                <a:gd name="T4" fmla="*/ 123 w 123"/>
                <a:gd name="T5" fmla="*/ 128 h 145"/>
                <a:gd name="T6" fmla="*/ 107 w 123"/>
                <a:gd name="T7" fmla="*/ 145 h 145"/>
                <a:gd name="T8" fmla="*/ 0 w 123"/>
                <a:gd name="T9" fmla="*/ 1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45">
                  <a:moveTo>
                    <a:pt x="0" y="16"/>
                  </a:moveTo>
                  <a:lnTo>
                    <a:pt x="17" y="0"/>
                  </a:lnTo>
                  <a:lnTo>
                    <a:pt x="123" y="128"/>
                  </a:lnTo>
                  <a:lnTo>
                    <a:pt x="107" y="14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0B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8" name="Rectangle 380">
              <a:extLst>
                <a:ext uri="{FF2B5EF4-FFF2-40B4-BE49-F238E27FC236}">
                  <a16:creationId xmlns:a16="http://schemas.microsoft.com/office/drawing/2014/main" id="{B129EEBE-C767-40EC-A6B5-3C26F8DEE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314" y="7970838"/>
              <a:ext cx="34925" cy="36512"/>
            </a:xfrm>
            <a:prstGeom prst="rect">
              <a:avLst/>
            </a:prstGeom>
            <a:solidFill>
              <a:srgbClr val="86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9" name="Rectangle 381">
              <a:extLst>
                <a:ext uri="{FF2B5EF4-FFF2-40B4-BE49-F238E27FC236}">
                  <a16:creationId xmlns:a16="http://schemas.microsoft.com/office/drawing/2014/main" id="{11E53379-88A8-4F02-B775-48A3A5D38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9701" y="7970838"/>
              <a:ext cx="409575" cy="36512"/>
            </a:xfrm>
            <a:prstGeom prst="rect">
              <a:avLst/>
            </a:prstGeom>
            <a:solidFill>
              <a:srgbClr val="86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03C80FA-524B-4969-8B70-0E5EAFF4C065}"/>
              </a:ext>
            </a:extLst>
          </p:cNvPr>
          <p:cNvGrpSpPr/>
          <p:nvPr/>
        </p:nvGrpSpPr>
        <p:grpSpPr>
          <a:xfrm>
            <a:off x="1465774" y="2794675"/>
            <a:ext cx="482881" cy="383019"/>
            <a:chOff x="10891839" y="7454900"/>
            <a:chExt cx="1166813" cy="925512"/>
          </a:xfrm>
        </p:grpSpPr>
        <p:sp>
          <p:nvSpPr>
            <p:cNvPr id="31" name="Freeform 382">
              <a:extLst>
                <a:ext uri="{FF2B5EF4-FFF2-40B4-BE49-F238E27FC236}">
                  <a16:creationId xmlns:a16="http://schemas.microsoft.com/office/drawing/2014/main" id="{CFF4771E-02C5-4F0B-9F2F-59DF39655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91839" y="7454900"/>
              <a:ext cx="1166813" cy="925512"/>
            </a:xfrm>
            <a:custGeom>
              <a:avLst/>
              <a:gdLst>
                <a:gd name="T0" fmla="*/ 63 w 131"/>
                <a:gd name="T1" fmla="*/ 51 h 104"/>
                <a:gd name="T2" fmla="*/ 60 w 131"/>
                <a:gd name="T3" fmla="*/ 19 h 104"/>
                <a:gd name="T4" fmla="*/ 17 w 131"/>
                <a:gd name="T5" fmla="*/ 13 h 104"/>
                <a:gd name="T6" fmla="*/ 0 w 131"/>
                <a:gd name="T7" fmla="*/ 26 h 104"/>
                <a:gd name="T8" fmla="*/ 3 w 131"/>
                <a:gd name="T9" fmla="*/ 84 h 104"/>
                <a:gd name="T10" fmla="*/ 47 w 131"/>
                <a:gd name="T11" fmla="*/ 89 h 104"/>
                <a:gd name="T12" fmla="*/ 63 w 131"/>
                <a:gd name="T13" fmla="*/ 77 h 104"/>
                <a:gd name="T14" fmla="*/ 111 w 131"/>
                <a:gd name="T15" fmla="*/ 38 h 104"/>
                <a:gd name="T16" fmla="*/ 96 w 131"/>
                <a:gd name="T17" fmla="*/ 38 h 104"/>
                <a:gd name="T18" fmla="*/ 91 w 131"/>
                <a:gd name="T19" fmla="*/ 61 h 104"/>
                <a:gd name="T20" fmla="*/ 126 w 131"/>
                <a:gd name="T21" fmla="*/ 66 h 104"/>
                <a:gd name="T22" fmla="*/ 131 w 131"/>
                <a:gd name="T23" fmla="*/ 43 h 104"/>
                <a:gd name="T24" fmla="*/ 111 w 131"/>
                <a:gd name="T25" fmla="*/ 38 h 104"/>
                <a:gd name="T26" fmla="*/ 126 w 131"/>
                <a:gd name="T27" fmla="*/ 104 h 104"/>
                <a:gd name="T28" fmla="*/ 131 w 131"/>
                <a:gd name="T29" fmla="*/ 81 h 104"/>
                <a:gd name="T30" fmla="*/ 95 w 131"/>
                <a:gd name="T31" fmla="*/ 77 h 104"/>
                <a:gd name="T32" fmla="*/ 91 w 131"/>
                <a:gd name="T33" fmla="*/ 99 h 104"/>
                <a:gd name="T34" fmla="*/ 111 w 131"/>
                <a:gd name="T35" fmla="*/ 104 h 104"/>
                <a:gd name="T36" fmla="*/ 111 w 131"/>
                <a:gd name="T37" fmla="*/ 0 h 104"/>
                <a:gd name="T38" fmla="*/ 91 w 131"/>
                <a:gd name="T39" fmla="*/ 5 h 104"/>
                <a:gd name="T40" fmla="*/ 96 w 131"/>
                <a:gd name="T41" fmla="*/ 28 h 104"/>
                <a:gd name="T42" fmla="*/ 131 w 131"/>
                <a:gd name="T43" fmla="*/ 23 h 104"/>
                <a:gd name="T44" fmla="*/ 126 w 131"/>
                <a:gd name="T45" fmla="*/ 0 h 104"/>
                <a:gd name="T46" fmla="*/ 75 w 131"/>
                <a:gd name="T47" fmla="*/ 36 h 104"/>
                <a:gd name="T48" fmla="*/ 68 w 131"/>
                <a:gd name="T49" fmla="*/ 68 h 104"/>
                <a:gd name="T50" fmla="*/ 75 w 131"/>
                <a:gd name="T51" fmla="*/ 73 h 104"/>
                <a:gd name="T52" fmla="*/ 86 w 131"/>
                <a:gd name="T53" fmla="*/ 92 h 104"/>
                <a:gd name="T54" fmla="*/ 79 w 131"/>
                <a:gd name="T55" fmla="*/ 88 h 104"/>
                <a:gd name="T56" fmla="*/ 86 w 131"/>
                <a:gd name="T57" fmla="*/ 54 h 104"/>
                <a:gd name="T58" fmla="*/ 79 w 131"/>
                <a:gd name="T59" fmla="*/ 50 h 104"/>
                <a:gd name="T60" fmla="*/ 86 w 131"/>
                <a:gd name="T61" fmla="*/ 16 h 104"/>
                <a:gd name="T62" fmla="*/ 75 w 131"/>
                <a:gd name="T63" fmla="*/ 12 h 104"/>
                <a:gd name="T64" fmla="*/ 68 w 131"/>
                <a:gd name="T65" fmla="*/ 32 h 104"/>
                <a:gd name="T66" fmla="*/ 75 w 131"/>
                <a:gd name="T6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1" h="104"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43"/>
                    <a:pt x="63" y="34"/>
                    <a:pt x="63" y="25"/>
                  </a:cubicBezTo>
                  <a:cubicBezTo>
                    <a:pt x="63" y="22"/>
                    <a:pt x="62" y="20"/>
                    <a:pt x="60" y="19"/>
                  </a:cubicBezTo>
                  <a:cubicBezTo>
                    <a:pt x="57" y="17"/>
                    <a:pt x="55" y="16"/>
                    <a:pt x="52" y="15"/>
                  </a:cubicBezTo>
                  <a:cubicBezTo>
                    <a:pt x="41" y="11"/>
                    <a:pt x="29" y="11"/>
                    <a:pt x="17" y="13"/>
                  </a:cubicBezTo>
                  <a:cubicBezTo>
                    <a:pt x="12" y="14"/>
                    <a:pt x="8" y="15"/>
                    <a:pt x="4" y="18"/>
                  </a:cubicBezTo>
                  <a:cubicBezTo>
                    <a:pt x="1" y="20"/>
                    <a:pt x="0" y="22"/>
                    <a:pt x="0" y="26"/>
                  </a:cubicBezTo>
                  <a:cubicBezTo>
                    <a:pt x="0" y="43"/>
                    <a:pt x="0" y="60"/>
                    <a:pt x="0" y="77"/>
                  </a:cubicBezTo>
                  <a:cubicBezTo>
                    <a:pt x="0" y="80"/>
                    <a:pt x="1" y="83"/>
                    <a:pt x="3" y="84"/>
                  </a:cubicBezTo>
                  <a:cubicBezTo>
                    <a:pt x="6" y="86"/>
                    <a:pt x="9" y="88"/>
                    <a:pt x="13" y="88"/>
                  </a:cubicBezTo>
                  <a:cubicBezTo>
                    <a:pt x="24" y="91"/>
                    <a:pt x="36" y="91"/>
                    <a:pt x="47" y="89"/>
                  </a:cubicBezTo>
                  <a:cubicBezTo>
                    <a:pt x="51" y="88"/>
                    <a:pt x="56" y="87"/>
                    <a:pt x="59" y="84"/>
                  </a:cubicBezTo>
                  <a:cubicBezTo>
                    <a:pt x="62" y="83"/>
                    <a:pt x="63" y="81"/>
                    <a:pt x="63" y="77"/>
                  </a:cubicBezTo>
                  <a:cubicBezTo>
                    <a:pt x="63" y="69"/>
                    <a:pt x="63" y="60"/>
                    <a:pt x="63" y="51"/>
                  </a:cubicBezTo>
                  <a:close/>
                  <a:moveTo>
                    <a:pt x="111" y="38"/>
                  </a:moveTo>
                  <a:cubicBezTo>
                    <a:pt x="111" y="38"/>
                    <a:pt x="111" y="38"/>
                    <a:pt x="111" y="38"/>
                  </a:cubicBezTo>
                  <a:cubicBezTo>
                    <a:pt x="106" y="38"/>
                    <a:pt x="101" y="38"/>
                    <a:pt x="96" y="38"/>
                  </a:cubicBezTo>
                  <a:cubicBezTo>
                    <a:pt x="92" y="38"/>
                    <a:pt x="91" y="40"/>
                    <a:pt x="91" y="43"/>
                  </a:cubicBezTo>
                  <a:cubicBezTo>
                    <a:pt x="91" y="49"/>
                    <a:pt x="91" y="55"/>
                    <a:pt x="91" y="61"/>
                  </a:cubicBezTo>
                  <a:cubicBezTo>
                    <a:pt x="91" y="65"/>
                    <a:pt x="92" y="66"/>
                    <a:pt x="96" y="66"/>
                  </a:cubicBezTo>
                  <a:cubicBezTo>
                    <a:pt x="106" y="66"/>
                    <a:pt x="116" y="66"/>
                    <a:pt x="126" y="66"/>
                  </a:cubicBezTo>
                  <a:cubicBezTo>
                    <a:pt x="130" y="66"/>
                    <a:pt x="131" y="64"/>
                    <a:pt x="131" y="61"/>
                  </a:cubicBezTo>
                  <a:cubicBezTo>
                    <a:pt x="131" y="55"/>
                    <a:pt x="131" y="49"/>
                    <a:pt x="131" y="43"/>
                  </a:cubicBezTo>
                  <a:cubicBezTo>
                    <a:pt x="131" y="40"/>
                    <a:pt x="130" y="38"/>
                    <a:pt x="126" y="38"/>
                  </a:cubicBezTo>
                  <a:cubicBezTo>
                    <a:pt x="121" y="38"/>
                    <a:pt x="116" y="38"/>
                    <a:pt x="111" y="38"/>
                  </a:cubicBezTo>
                  <a:close/>
                  <a:moveTo>
                    <a:pt x="111" y="104"/>
                  </a:moveTo>
                  <a:cubicBezTo>
                    <a:pt x="116" y="104"/>
                    <a:pt x="121" y="104"/>
                    <a:pt x="126" y="104"/>
                  </a:cubicBezTo>
                  <a:cubicBezTo>
                    <a:pt x="129" y="104"/>
                    <a:pt x="131" y="103"/>
                    <a:pt x="131" y="100"/>
                  </a:cubicBezTo>
                  <a:cubicBezTo>
                    <a:pt x="131" y="93"/>
                    <a:pt x="131" y="87"/>
                    <a:pt x="131" y="81"/>
                  </a:cubicBezTo>
                  <a:cubicBezTo>
                    <a:pt x="131" y="78"/>
                    <a:pt x="129" y="77"/>
                    <a:pt x="126" y="77"/>
                  </a:cubicBezTo>
                  <a:cubicBezTo>
                    <a:pt x="116" y="77"/>
                    <a:pt x="106" y="77"/>
                    <a:pt x="95" y="77"/>
                  </a:cubicBezTo>
                  <a:cubicBezTo>
                    <a:pt x="92" y="77"/>
                    <a:pt x="91" y="78"/>
                    <a:pt x="91" y="81"/>
                  </a:cubicBezTo>
                  <a:cubicBezTo>
                    <a:pt x="91" y="87"/>
                    <a:pt x="91" y="93"/>
                    <a:pt x="91" y="99"/>
                  </a:cubicBezTo>
                  <a:cubicBezTo>
                    <a:pt x="91" y="103"/>
                    <a:pt x="92" y="104"/>
                    <a:pt x="96" y="104"/>
                  </a:cubicBezTo>
                  <a:cubicBezTo>
                    <a:pt x="101" y="104"/>
                    <a:pt x="106" y="104"/>
                    <a:pt x="111" y="104"/>
                  </a:cubicBezTo>
                  <a:close/>
                  <a:moveTo>
                    <a:pt x="111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06" y="0"/>
                    <a:pt x="101" y="0"/>
                    <a:pt x="96" y="0"/>
                  </a:cubicBezTo>
                  <a:cubicBezTo>
                    <a:pt x="92" y="0"/>
                    <a:pt x="91" y="2"/>
                    <a:pt x="91" y="5"/>
                  </a:cubicBezTo>
                  <a:cubicBezTo>
                    <a:pt x="91" y="11"/>
                    <a:pt x="91" y="17"/>
                    <a:pt x="91" y="23"/>
                  </a:cubicBezTo>
                  <a:cubicBezTo>
                    <a:pt x="91" y="26"/>
                    <a:pt x="92" y="28"/>
                    <a:pt x="96" y="28"/>
                  </a:cubicBezTo>
                  <a:cubicBezTo>
                    <a:pt x="106" y="28"/>
                    <a:pt x="116" y="28"/>
                    <a:pt x="126" y="28"/>
                  </a:cubicBezTo>
                  <a:cubicBezTo>
                    <a:pt x="129" y="28"/>
                    <a:pt x="131" y="26"/>
                    <a:pt x="131" y="23"/>
                  </a:cubicBezTo>
                  <a:cubicBezTo>
                    <a:pt x="131" y="17"/>
                    <a:pt x="131" y="11"/>
                    <a:pt x="131" y="5"/>
                  </a:cubicBezTo>
                  <a:cubicBezTo>
                    <a:pt x="131" y="2"/>
                    <a:pt x="130" y="0"/>
                    <a:pt x="126" y="0"/>
                  </a:cubicBezTo>
                  <a:cubicBezTo>
                    <a:pt x="121" y="0"/>
                    <a:pt x="116" y="0"/>
                    <a:pt x="111" y="0"/>
                  </a:cubicBezTo>
                  <a:close/>
                  <a:moveTo>
                    <a:pt x="75" y="36"/>
                  </a:moveTo>
                  <a:cubicBezTo>
                    <a:pt x="75" y="47"/>
                    <a:pt x="75" y="58"/>
                    <a:pt x="75" y="68"/>
                  </a:cubicBezTo>
                  <a:cubicBezTo>
                    <a:pt x="72" y="68"/>
                    <a:pt x="70" y="68"/>
                    <a:pt x="68" y="68"/>
                  </a:cubicBezTo>
                  <a:cubicBezTo>
                    <a:pt x="68" y="70"/>
                    <a:pt x="68" y="71"/>
                    <a:pt x="68" y="73"/>
                  </a:cubicBezTo>
                  <a:cubicBezTo>
                    <a:pt x="70" y="73"/>
                    <a:pt x="72" y="73"/>
                    <a:pt x="75" y="73"/>
                  </a:cubicBezTo>
                  <a:cubicBezTo>
                    <a:pt x="75" y="79"/>
                    <a:pt x="75" y="86"/>
                    <a:pt x="75" y="92"/>
                  </a:cubicBezTo>
                  <a:cubicBezTo>
                    <a:pt x="79" y="92"/>
                    <a:pt x="82" y="92"/>
                    <a:pt x="86" y="92"/>
                  </a:cubicBezTo>
                  <a:cubicBezTo>
                    <a:pt x="86" y="91"/>
                    <a:pt x="86" y="90"/>
                    <a:pt x="86" y="88"/>
                  </a:cubicBezTo>
                  <a:cubicBezTo>
                    <a:pt x="83" y="88"/>
                    <a:pt x="81" y="88"/>
                    <a:pt x="79" y="88"/>
                  </a:cubicBezTo>
                  <a:cubicBezTo>
                    <a:pt x="79" y="77"/>
                    <a:pt x="79" y="66"/>
                    <a:pt x="79" y="54"/>
                  </a:cubicBezTo>
                  <a:cubicBezTo>
                    <a:pt x="81" y="54"/>
                    <a:pt x="84" y="54"/>
                    <a:pt x="86" y="54"/>
                  </a:cubicBezTo>
                  <a:cubicBezTo>
                    <a:pt x="86" y="53"/>
                    <a:pt x="86" y="52"/>
                    <a:pt x="86" y="50"/>
                  </a:cubicBezTo>
                  <a:cubicBezTo>
                    <a:pt x="83" y="50"/>
                    <a:pt x="81" y="50"/>
                    <a:pt x="79" y="50"/>
                  </a:cubicBezTo>
                  <a:cubicBezTo>
                    <a:pt x="79" y="39"/>
                    <a:pt x="79" y="27"/>
                    <a:pt x="79" y="16"/>
                  </a:cubicBezTo>
                  <a:cubicBezTo>
                    <a:pt x="81" y="16"/>
                    <a:pt x="84" y="16"/>
                    <a:pt x="86" y="16"/>
                  </a:cubicBezTo>
                  <a:cubicBezTo>
                    <a:pt x="86" y="15"/>
                    <a:pt x="86" y="13"/>
                    <a:pt x="86" y="12"/>
                  </a:cubicBezTo>
                  <a:cubicBezTo>
                    <a:pt x="82" y="12"/>
                    <a:pt x="79" y="12"/>
                    <a:pt x="75" y="12"/>
                  </a:cubicBezTo>
                  <a:cubicBezTo>
                    <a:pt x="75" y="19"/>
                    <a:pt x="75" y="25"/>
                    <a:pt x="75" y="32"/>
                  </a:cubicBezTo>
                  <a:cubicBezTo>
                    <a:pt x="72" y="32"/>
                    <a:pt x="70" y="32"/>
                    <a:pt x="68" y="32"/>
                  </a:cubicBezTo>
                  <a:cubicBezTo>
                    <a:pt x="68" y="34"/>
                    <a:pt x="68" y="35"/>
                    <a:pt x="68" y="36"/>
                  </a:cubicBezTo>
                  <a:cubicBezTo>
                    <a:pt x="70" y="36"/>
                    <a:pt x="72" y="36"/>
                    <a:pt x="75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2" name="Freeform 383">
              <a:extLst>
                <a:ext uri="{FF2B5EF4-FFF2-40B4-BE49-F238E27FC236}">
                  <a16:creationId xmlns:a16="http://schemas.microsoft.com/office/drawing/2014/main" id="{36BE43F8-79F2-475C-A752-69D1AF94C5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91839" y="7553325"/>
              <a:ext cx="561975" cy="711200"/>
            </a:xfrm>
            <a:custGeom>
              <a:avLst/>
              <a:gdLst>
                <a:gd name="T0" fmla="*/ 63 w 63"/>
                <a:gd name="T1" fmla="*/ 40 h 80"/>
                <a:gd name="T2" fmla="*/ 63 w 63"/>
                <a:gd name="T3" fmla="*/ 66 h 80"/>
                <a:gd name="T4" fmla="*/ 59 w 63"/>
                <a:gd name="T5" fmla="*/ 73 h 80"/>
                <a:gd name="T6" fmla="*/ 47 w 63"/>
                <a:gd name="T7" fmla="*/ 78 h 80"/>
                <a:gd name="T8" fmla="*/ 13 w 63"/>
                <a:gd name="T9" fmla="*/ 77 h 80"/>
                <a:gd name="T10" fmla="*/ 3 w 63"/>
                <a:gd name="T11" fmla="*/ 73 h 80"/>
                <a:gd name="T12" fmla="*/ 0 w 63"/>
                <a:gd name="T13" fmla="*/ 66 h 80"/>
                <a:gd name="T14" fmla="*/ 0 w 63"/>
                <a:gd name="T15" fmla="*/ 15 h 80"/>
                <a:gd name="T16" fmla="*/ 4 w 63"/>
                <a:gd name="T17" fmla="*/ 7 h 80"/>
                <a:gd name="T18" fmla="*/ 17 w 63"/>
                <a:gd name="T19" fmla="*/ 2 h 80"/>
                <a:gd name="T20" fmla="*/ 52 w 63"/>
                <a:gd name="T21" fmla="*/ 4 h 80"/>
                <a:gd name="T22" fmla="*/ 60 w 63"/>
                <a:gd name="T23" fmla="*/ 8 h 80"/>
                <a:gd name="T24" fmla="*/ 63 w 63"/>
                <a:gd name="T25" fmla="*/ 14 h 80"/>
                <a:gd name="T26" fmla="*/ 63 w 63"/>
                <a:gd name="T27" fmla="*/ 40 h 80"/>
                <a:gd name="T28" fmla="*/ 63 w 63"/>
                <a:gd name="T29" fmla="*/ 40 h 80"/>
                <a:gd name="T30" fmla="*/ 4 w 63"/>
                <a:gd name="T31" fmla="*/ 20 h 80"/>
                <a:gd name="T32" fmla="*/ 4 w 63"/>
                <a:gd name="T33" fmla="*/ 30 h 80"/>
                <a:gd name="T34" fmla="*/ 6 w 63"/>
                <a:gd name="T35" fmla="*/ 34 h 80"/>
                <a:gd name="T36" fmla="*/ 15 w 63"/>
                <a:gd name="T37" fmla="*/ 37 h 80"/>
                <a:gd name="T38" fmla="*/ 47 w 63"/>
                <a:gd name="T39" fmla="*/ 37 h 80"/>
                <a:gd name="T40" fmla="*/ 57 w 63"/>
                <a:gd name="T41" fmla="*/ 34 h 80"/>
                <a:gd name="T42" fmla="*/ 59 w 63"/>
                <a:gd name="T43" fmla="*/ 30 h 80"/>
                <a:gd name="T44" fmla="*/ 59 w 63"/>
                <a:gd name="T45" fmla="*/ 21 h 80"/>
                <a:gd name="T46" fmla="*/ 59 w 63"/>
                <a:gd name="T47" fmla="*/ 20 h 80"/>
                <a:gd name="T48" fmla="*/ 4 w 63"/>
                <a:gd name="T49" fmla="*/ 20 h 80"/>
                <a:gd name="T50" fmla="*/ 59 w 63"/>
                <a:gd name="T51" fmla="*/ 56 h 80"/>
                <a:gd name="T52" fmla="*/ 4 w 63"/>
                <a:gd name="T53" fmla="*/ 56 h 80"/>
                <a:gd name="T54" fmla="*/ 4 w 63"/>
                <a:gd name="T55" fmla="*/ 66 h 80"/>
                <a:gd name="T56" fmla="*/ 6 w 63"/>
                <a:gd name="T57" fmla="*/ 70 h 80"/>
                <a:gd name="T58" fmla="*/ 14 w 63"/>
                <a:gd name="T59" fmla="*/ 73 h 80"/>
                <a:gd name="T60" fmla="*/ 44 w 63"/>
                <a:gd name="T61" fmla="*/ 75 h 80"/>
                <a:gd name="T62" fmla="*/ 56 w 63"/>
                <a:gd name="T63" fmla="*/ 70 h 80"/>
                <a:gd name="T64" fmla="*/ 59 w 63"/>
                <a:gd name="T65" fmla="*/ 67 h 80"/>
                <a:gd name="T66" fmla="*/ 59 w 63"/>
                <a:gd name="T67" fmla="*/ 56 h 80"/>
                <a:gd name="T68" fmla="*/ 59 w 63"/>
                <a:gd name="T69" fmla="*/ 38 h 80"/>
                <a:gd name="T70" fmla="*/ 4 w 63"/>
                <a:gd name="T71" fmla="*/ 38 h 80"/>
                <a:gd name="T72" fmla="*/ 4 w 63"/>
                <a:gd name="T73" fmla="*/ 48 h 80"/>
                <a:gd name="T74" fmla="*/ 6 w 63"/>
                <a:gd name="T75" fmla="*/ 52 h 80"/>
                <a:gd name="T76" fmla="*/ 16 w 63"/>
                <a:gd name="T77" fmla="*/ 56 h 80"/>
                <a:gd name="T78" fmla="*/ 47 w 63"/>
                <a:gd name="T79" fmla="*/ 56 h 80"/>
                <a:gd name="T80" fmla="*/ 57 w 63"/>
                <a:gd name="T81" fmla="*/ 52 h 80"/>
                <a:gd name="T82" fmla="*/ 59 w 63"/>
                <a:gd name="T83" fmla="*/ 49 h 80"/>
                <a:gd name="T84" fmla="*/ 59 w 63"/>
                <a:gd name="T85" fmla="*/ 38 h 80"/>
                <a:gd name="T86" fmla="*/ 33 w 63"/>
                <a:gd name="T87" fmla="*/ 21 h 80"/>
                <a:gd name="T88" fmla="*/ 48 w 63"/>
                <a:gd name="T89" fmla="*/ 19 h 80"/>
                <a:gd name="T90" fmla="*/ 57 w 63"/>
                <a:gd name="T91" fmla="*/ 16 h 80"/>
                <a:gd name="T92" fmla="*/ 57 w 63"/>
                <a:gd name="T93" fmla="*/ 10 h 80"/>
                <a:gd name="T94" fmla="*/ 51 w 63"/>
                <a:gd name="T95" fmla="*/ 8 h 80"/>
                <a:gd name="T96" fmla="*/ 32 w 63"/>
                <a:gd name="T97" fmla="*/ 5 h 80"/>
                <a:gd name="T98" fmla="*/ 11 w 63"/>
                <a:gd name="T99" fmla="*/ 8 h 80"/>
                <a:gd name="T100" fmla="*/ 6 w 63"/>
                <a:gd name="T101" fmla="*/ 10 h 80"/>
                <a:gd name="T102" fmla="*/ 6 w 63"/>
                <a:gd name="T103" fmla="*/ 16 h 80"/>
                <a:gd name="T104" fmla="*/ 9 w 63"/>
                <a:gd name="T105" fmla="*/ 17 h 80"/>
                <a:gd name="T106" fmla="*/ 33 w 63"/>
                <a:gd name="T10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80">
                  <a:moveTo>
                    <a:pt x="63" y="40"/>
                  </a:moveTo>
                  <a:cubicBezTo>
                    <a:pt x="63" y="49"/>
                    <a:pt x="63" y="58"/>
                    <a:pt x="63" y="66"/>
                  </a:cubicBezTo>
                  <a:cubicBezTo>
                    <a:pt x="63" y="70"/>
                    <a:pt x="62" y="72"/>
                    <a:pt x="59" y="73"/>
                  </a:cubicBezTo>
                  <a:cubicBezTo>
                    <a:pt x="56" y="76"/>
                    <a:pt x="51" y="77"/>
                    <a:pt x="47" y="78"/>
                  </a:cubicBezTo>
                  <a:cubicBezTo>
                    <a:pt x="36" y="80"/>
                    <a:pt x="24" y="80"/>
                    <a:pt x="13" y="77"/>
                  </a:cubicBezTo>
                  <a:cubicBezTo>
                    <a:pt x="9" y="77"/>
                    <a:pt x="6" y="75"/>
                    <a:pt x="3" y="73"/>
                  </a:cubicBezTo>
                  <a:cubicBezTo>
                    <a:pt x="1" y="72"/>
                    <a:pt x="0" y="69"/>
                    <a:pt x="0" y="66"/>
                  </a:cubicBezTo>
                  <a:cubicBezTo>
                    <a:pt x="0" y="49"/>
                    <a:pt x="0" y="32"/>
                    <a:pt x="0" y="15"/>
                  </a:cubicBezTo>
                  <a:cubicBezTo>
                    <a:pt x="0" y="11"/>
                    <a:pt x="1" y="9"/>
                    <a:pt x="4" y="7"/>
                  </a:cubicBezTo>
                  <a:cubicBezTo>
                    <a:pt x="8" y="4"/>
                    <a:pt x="12" y="3"/>
                    <a:pt x="17" y="2"/>
                  </a:cubicBezTo>
                  <a:cubicBezTo>
                    <a:pt x="29" y="0"/>
                    <a:pt x="41" y="0"/>
                    <a:pt x="52" y="4"/>
                  </a:cubicBezTo>
                  <a:cubicBezTo>
                    <a:pt x="55" y="5"/>
                    <a:pt x="57" y="6"/>
                    <a:pt x="60" y="8"/>
                  </a:cubicBezTo>
                  <a:cubicBezTo>
                    <a:pt x="62" y="9"/>
                    <a:pt x="63" y="11"/>
                    <a:pt x="63" y="14"/>
                  </a:cubicBezTo>
                  <a:cubicBezTo>
                    <a:pt x="63" y="23"/>
                    <a:pt x="63" y="32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lose/>
                  <a:moveTo>
                    <a:pt x="4" y="20"/>
                  </a:moveTo>
                  <a:cubicBezTo>
                    <a:pt x="4" y="23"/>
                    <a:pt x="4" y="26"/>
                    <a:pt x="4" y="30"/>
                  </a:cubicBezTo>
                  <a:cubicBezTo>
                    <a:pt x="4" y="32"/>
                    <a:pt x="5" y="33"/>
                    <a:pt x="6" y="34"/>
                  </a:cubicBezTo>
                  <a:cubicBezTo>
                    <a:pt x="9" y="35"/>
                    <a:pt x="12" y="37"/>
                    <a:pt x="15" y="37"/>
                  </a:cubicBezTo>
                  <a:cubicBezTo>
                    <a:pt x="26" y="40"/>
                    <a:pt x="37" y="40"/>
                    <a:pt x="47" y="37"/>
                  </a:cubicBezTo>
                  <a:cubicBezTo>
                    <a:pt x="51" y="37"/>
                    <a:pt x="54" y="35"/>
                    <a:pt x="57" y="34"/>
                  </a:cubicBezTo>
                  <a:cubicBezTo>
                    <a:pt x="58" y="33"/>
                    <a:pt x="59" y="32"/>
                    <a:pt x="59" y="30"/>
                  </a:cubicBezTo>
                  <a:cubicBezTo>
                    <a:pt x="59" y="27"/>
                    <a:pt x="59" y="24"/>
                    <a:pt x="59" y="21"/>
                  </a:cubicBezTo>
                  <a:cubicBezTo>
                    <a:pt x="59" y="21"/>
                    <a:pt x="59" y="20"/>
                    <a:pt x="59" y="20"/>
                  </a:cubicBezTo>
                  <a:cubicBezTo>
                    <a:pt x="40" y="27"/>
                    <a:pt x="22" y="27"/>
                    <a:pt x="4" y="20"/>
                  </a:cubicBezTo>
                  <a:close/>
                  <a:moveTo>
                    <a:pt x="59" y="56"/>
                  </a:moveTo>
                  <a:cubicBezTo>
                    <a:pt x="40" y="63"/>
                    <a:pt x="22" y="63"/>
                    <a:pt x="4" y="56"/>
                  </a:cubicBezTo>
                  <a:cubicBezTo>
                    <a:pt x="4" y="59"/>
                    <a:pt x="4" y="63"/>
                    <a:pt x="4" y="66"/>
                  </a:cubicBezTo>
                  <a:cubicBezTo>
                    <a:pt x="4" y="68"/>
                    <a:pt x="5" y="70"/>
                    <a:pt x="6" y="70"/>
                  </a:cubicBezTo>
                  <a:cubicBezTo>
                    <a:pt x="9" y="72"/>
                    <a:pt x="11" y="73"/>
                    <a:pt x="14" y="73"/>
                  </a:cubicBezTo>
                  <a:cubicBezTo>
                    <a:pt x="24" y="76"/>
                    <a:pt x="34" y="76"/>
                    <a:pt x="44" y="75"/>
                  </a:cubicBezTo>
                  <a:cubicBezTo>
                    <a:pt x="48" y="74"/>
                    <a:pt x="53" y="73"/>
                    <a:pt x="56" y="70"/>
                  </a:cubicBezTo>
                  <a:cubicBezTo>
                    <a:pt x="58" y="70"/>
                    <a:pt x="59" y="69"/>
                    <a:pt x="59" y="67"/>
                  </a:cubicBezTo>
                  <a:cubicBezTo>
                    <a:pt x="59" y="64"/>
                    <a:pt x="59" y="60"/>
                    <a:pt x="59" y="56"/>
                  </a:cubicBezTo>
                  <a:close/>
                  <a:moveTo>
                    <a:pt x="59" y="38"/>
                  </a:moveTo>
                  <a:cubicBezTo>
                    <a:pt x="40" y="45"/>
                    <a:pt x="22" y="45"/>
                    <a:pt x="4" y="38"/>
                  </a:cubicBezTo>
                  <a:cubicBezTo>
                    <a:pt x="4" y="41"/>
                    <a:pt x="4" y="45"/>
                    <a:pt x="4" y="48"/>
                  </a:cubicBezTo>
                  <a:cubicBezTo>
                    <a:pt x="4" y="50"/>
                    <a:pt x="4" y="51"/>
                    <a:pt x="6" y="52"/>
                  </a:cubicBezTo>
                  <a:cubicBezTo>
                    <a:pt x="9" y="53"/>
                    <a:pt x="13" y="55"/>
                    <a:pt x="16" y="56"/>
                  </a:cubicBezTo>
                  <a:cubicBezTo>
                    <a:pt x="26" y="58"/>
                    <a:pt x="36" y="58"/>
                    <a:pt x="47" y="56"/>
                  </a:cubicBezTo>
                  <a:cubicBezTo>
                    <a:pt x="50" y="55"/>
                    <a:pt x="53" y="53"/>
                    <a:pt x="57" y="52"/>
                  </a:cubicBezTo>
                  <a:cubicBezTo>
                    <a:pt x="58" y="52"/>
                    <a:pt x="59" y="50"/>
                    <a:pt x="59" y="49"/>
                  </a:cubicBezTo>
                  <a:cubicBezTo>
                    <a:pt x="59" y="46"/>
                    <a:pt x="59" y="42"/>
                    <a:pt x="59" y="38"/>
                  </a:cubicBezTo>
                  <a:close/>
                  <a:moveTo>
                    <a:pt x="33" y="21"/>
                  </a:moveTo>
                  <a:cubicBezTo>
                    <a:pt x="37" y="21"/>
                    <a:pt x="42" y="20"/>
                    <a:pt x="48" y="19"/>
                  </a:cubicBezTo>
                  <a:cubicBezTo>
                    <a:pt x="51" y="19"/>
                    <a:pt x="54" y="17"/>
                    <a:pt x="57" y="16"/>
                  </a:cubicBezTo>
                  <a:cubicBezTo>
                    <a:pt x="60" y="14"/>
                    <a:pt x="60" y="12"/>
                    <a:pt x="57" y="10"/>
                  </a:cubicBezTo>
                  <a:cubicBezTo>
                    <a:pt x="55" y="9"/>
                    <a:pt x="53" y="8"/>
                    <a:pt x="51" y="8"/>
                  </a:cubicBezTo>
                  <a:cubicBezTo>
                    <a:pt x="45" y="6"/>
                    <a:pt x="38" y="5"/>
                    <a:pt x="32" y="5"/>
                  </a:cubicBezTo>
                  <a:cubicBezTo>
                    <a:pt x="25" y="5"/>
                    <a:pt x="18" y="6"/>
                    <a:pt x="11" y="8"/>
                  </a:cubicBezTo>
                  <a:cubicBezTo>
                    <a:pt x="9" y="9"/>
                    <a:pt x="8" y="9"/>
                    <a:pt x="6" y="10"/>
                  </a:cubicBezTo>
                  <a:cubicBezTo>
                    <a:pt x="3" y="12"/>
                    <a:pt x="3" y="14"/>
                    <a:pt x="6" y="16"/>
                  </a:cubicBezTo>
                  <a:cubicBezTo>
                    <a:pt x="7" y="16"/>
                    <a:pt x="8" y="17"/>
                    <a:pt x="9" y="17"/>
                  </a:cubicBezTo>
                  <a:cubicBezTo>
                    <a:pt x="16" y="20"/>
                    <a:pt x="24" y="21"/>
                    <a:pt x="33" y="21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3" name="Freeform 384">
              <a:extLst>
                <a:ext uri="{FF2B5EF4-FFF2-40B4-BE49-F238E27FC236}">
                  <a16:creationId xmlns:a16="http://schemas.microsoft.com/office/drawing/2014/main" id="{CC0F3090-3474-470C-8CA6-0B72A83151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3051" y="7793038"/>
              <a:ext cx="355600" cy="249237"/>
            </a:xfrm>
            <a:custGeom>
              <a:avLst/>
              <a:gdLst>
                <a:gd name="T0" fmla="*/ 20 w 40"/>
                <a:gd name="T1" fmla="*/ 0 h 28"/>
                <a:gd name="T2" fmla="*/ 35 w 40"/>
                <a:gd name="T3" fmla="*/ 0 h 28"/>
                <a:gd name="T4" fmla="*/ 40 w 40"/>
                <a:gd name="T5" fmla="*/ 5 h 28"/>
                <a:gd name="T6" fmla="*/ 40 w 40"/>
                <a:gd name="T7" fmla="*/ 23 h 28"/>
                <a:gd name="T8" fmla="*/ 35 w 40"/>
                <a:gd name="T9" fmla="*/ 28 h 28"/>
                <a:gd name="T10" fmla="*/ 5 w 40"/>
                <a:gd name="T11" fmla="*/ 28 h 28"/>
                <a:gd name="T12" fmla="*/ 0 w 40"/>
                <a:gd name="T13" fmla="*/ 23 h 28"/>
                <a:gd name="T14" fmla="*/ 0 w 40"/>
                <a:gd name="T15" fmla="*/ 5 h 28"/>
                <a:gd name="T16" fmla="*/ 5 w 40"/>
                <a:gd name="T17" fmla="*/ 0 h 28"/>
                <a:gd name="T18" fmla="*/ 20 w 40"/>
                <a:gd name="T19" fmla="*/ 0 h 28"/>
                <a:gd name="T20" fmla="*/ 20 w 40"/>
                <a:gd name="T21" fmla="*/ 0 h 28"/>
                <a:gd name="T22" fmla="*/ 36 w 40"/>
                <a:gd name="T23" fmla="*/ 16 h 28"/>
                <a:gd name="T24" fmla="*/ 27 w 40"/>
                <a:gd name="T25" fmla="*/ 16 h 28"/>
                <a:gd name="T26" fmla="*/ 27 w 40"/>
                <a:gd name="T27" fmla="*/ 12 h 28"/>
                <a:gd name="T28" fmla="*/ 36 w 40"/>
                <a:gd name="T29" fmla="*/ 12 h 28"/>
                <a:gd name="T30" fmla="*/ 36 w 40"/>
                <a:gd name="T31" fmla="*/ 5 h 28"/>
                <a:gd name="T32" fmla="*/ 4 w 40"/>
                <a:gd name="T33" fmla="*/ 5 h 28"/>
                <a:gd name="T34" fmla="*/ 4 w 40"/>
                <a:gd name="T35" fmla="*/ 24 h 28"/>
                <a:gd name="T36" fmla="*/ 36 w 40"/>
                <a:gd name="T37" fmla="*/ 24 h 28"/>
                <a:gd name="T38" fmla="*/ 36 w 40"/>
                <a:gd name="T3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28">
                  <a:moveTo>
                    <a:pt x="20" y="0"/>
                  </a:moveTo>
                  <a:cubicBezTo>
                    <a:pt x="25" y="0"/>
                    <a:pt x="30" y="0"/>
                    <a:pt x="35" y="0"/>
                  </a:cubicBezTo>
                  <a:cubicBezTo>
                    <a:pt x="39" y="0"/>
                    <a:pt x="40" y="2"/>
                    <a:pt x="40" y="5"/>
                  </a:cubicBezTo>
                  <a:cubicBezTo>
                    <a:pt x="40" y="11"/>
                    <a:pt x="40" y="17"/>
                    <a:pt x="40" y="23"/>
                  </a:cubicBezTo>
                  <a:cubicBezTo>
                    <a:pt x="40" y="26"/>
                    <a:pt x="39" y="28"/>
                    <a:pt x="35" y="28"/>
                  </a:cubicBezTo>
                  <a:cubicBezTo>
                    <a:pt x="25" y="28"/>
                    <a:pt x="15" y="28"/>
                    <a:pt x="5" y="28"/>
                  </a:cubicBezTo>
                  <a:cubicBezTo>
                    <a:pt x="1" y="28"/>
                    <a:pt x="0" y="27"/>
                    <a:pt x="0" y="23"/>
                  </a:cubicBezTo>
                  <a:cubicBezTo>
                    <a:pt x="0" y="17"/>
                    <a:pt x="0" y="11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  <a:moveTo>
                    <a:pt x="36" y="16"/>
                  </a:moveTo>
                  <a:cubicBezTo>
                    <a:pt x="33" y="16"/>
                    <a:pt x="30" y="16"/>
                    <a:pt x="27" y="16"/>
                  </a:cubicBezTo>
                  <a:cubicBezTo>
                    <a:pt x="27" y="15"/>
                    <a:pt x="27" y="14"/>
                    <a:pt x="27" y="12"/>
                  </a:cubicBezTo>
                  <a:cubicBezTo>
                    <a:pt x="30" y="12"/>
                    <a:pt x="33" y="12"/>
                    <a:pt x="36" y="12"/>
                  </a:cubicBezTo>
                  <a:cubicBezTo>
                    <a:pt x="36" y="9"/>
                    <a:pt x="36" y="7"/>
                    <a:pt x="36" y="5"/>
                  </a:cubicBezTo>
                  <a:cubicBezTo>
                    <a:pt x="25" y="5"/>
                    <a:pt x="15" y="5"/>
                    <a:pt x="4" y="5"/>
                  </a:cubicBezTo>
                  <a:cubicBezTo>
                    <a:pt x="4" y="11"/>
                    <a:pt x="4" y="17"/>
                    <a:pt x="4" y="24"/>
                  </a:cubicBezTo>
                  <a:cubicBezTo>
                    <a:pt x="15" y="24"/>
                    <a:pt x="25" y="24"/>
                    <a:pt x="36" y="24"/>
                  </a:cubicBezTo>
                  <a:cubicBezTo>
                    <a:pt x="36" y="21"/>
                    <a:pt x="36" y="19"/>
                    <a:pt x="36" y="16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4" name="Freeform 385">
              <a:extLst>
                <a:ext uri="{FF2B5EF4-FFF2-40B4-BE49-F238E27FC236}">
                  <a16:creationId xmlns:a16="http://schemas.microsoft.com/office/drawing/2014/main" id="{2E6598FA-D78B-4B94-BDA2-9E08C19169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3051" y="8140700"/>
              <a:ext cx="355600" cy="239712"/>
            </a:xfrm>
            <a:custGeom>
              <a:avLst/>
              <a:gdLst>
                <a:gd name="T0" fmla="*/ 20 w 40"/>
                <a:gd name="T1" fmla="*/ 27 h 27"/>
                <a:gd name="T2" fmla="*/ 5 w 40"/>
                <a:gd name="T3" fmla="*/ 27 h 27"/>
                <a:gd name="T4" fmla="*/ 0 w 40"/>
                <a:gd name="T5" fmla="*/ 22 h 27"/>
                <a:gd name="T6" fmla="*/ 0 w 40"/>
                <a:gd name="T7" fmla="*/ 4 h 27"/>
                <a:gd name="T8" fmla="*/ 4 w 40"/>
                <a:gd name="T9" fmla="*/ 0 h 27"/>
                <a:gd name="T10" fmla="*/ 35 w 40"/>
                <a:gd name="T11" fmla="*/ 0 h 27"/>
                <a:gd name="T12" fmla="*/ 40 w 40"/>
                <a:gd name="T13" fmla="*/ 4 h 27"/>
                <a:gd name="T14" fmla="*/ 40 w 40"/>
                <a:gd name="T15" fmla="*/ 23 h 27"/>
                <a:gd name="T16" fmla="*/ 35 w 40"/>
                <a:gd name="T17" fmla="*/ 27 h 27"/>
                <a:gd name="T18" fmla="*/ 20 w 40"/>
                <a:gd name="T19" fmla="*/ 27 h 27"/>
                <a:gd name="T20" fmla="*/ 4 w 40"/>
                <a:gd name="T21" fmla="*/ 23 h 27"/>
                <a:gd name="T22" fmla="*/ 36 w 40"/>
                <a:gd name="T23" fmla="*/ 23 h 27"/>
                <a:gd name="T24" fmla="*/ 36 w 40"/>
                <a:gd name="T25" fmla="*/ 15 h 27"/>
                <a:gd name="T26" fmla="*/ 27 w 40"/>
                <a:gd name="T27" fmla="*/ 15 h 27"/>
                <a:gd name="T28" fmla="*/ 27 w 40"/>
                <a:gd name="T29" fmla="*/ 11 h 27"/>
                <a:gd name="T30" fmla="*/ 36 w 40"/>
                <a:gd name="T31" fmla="*/ 11 h 27"/>
                <a:gd name="T32" fmla="*/ 36 w 40"/>
                <a:gd name="T33" fmla="*/ 4 h 27"/>
                <a:gd name="T34" fmla="*/ 4 w 40"/>
                <a:gd name="T35" fmla="*/ 4 h 27"/>
                <a:gd name="T36" fmla="*/ 4 w 40"/>
                <a:gd name="T3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7">
                  <a:moveTo>
                    <a:pt x="20" y="27"/>
                  </a:moveTo>
                  <a:cubicBezTo>
                    <a:pt x="15" y="27"/>
                    <a:pt x="10" y="27"/>
                    <a:pt x="5" y="27"/>
                  </a:cubicBezTo>
                  <a:cubicBezTo>
                    <a:pt x="1" y="27"/>
                    <a:pt x="0" y="26"/>
                    <a:pt x="0" y="22"/>
                  </a:cubicBezTo>
                  <a:cubicBezTo>
                    <a:pt x="0" y="16"/>
                    <a:pt x="0" y="10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5" y="0"/>
                    <a:pt x="25" y="0"/>
                    <a:pt x="35" y="0"/>
                  </a:cubicBezTo>
                  <a:cubicBezTo>
                    <a:pt x="38" y="0"/>
                    <a:pt x="40" y="1"/>
                    <a:pt x="40" y="4"/>
                  </a:cubicBezTo>
                  <a:cubicBezTo>
                    <a:pt x="40" y="10"/>
                    <a:pt x="40" y="16"/>
                    <a:pt x="40" y="23"/>
                  </a:cubicBezTo>
                  <a:cubicBezTo>
                    <a:pt x="40" y="26"/>
                    <a:pt x="38" y="27"/>
                    <a:pt x="35" y="27"/>
                  </a:cubicBezTo>
                  <a:cubicBezTo>
                    <a:pt x="30" y="27"/>
                    <a:pt x="25" y="27"/>
                    <a:pt x="20" y="27"/>
                  </a:cubicBezTo>
                  <a:close/>
                  <a:moveTo>
                    <a:pt x="4" y="23"/>
                  </a:moveTo>
                  <a:cubicBezTo>
                    <a:pt x="15" y="23"/>
                    <a:pt x="25" y="23"/>
                    <a:pt x="36" y="23"/>
                  </a:cubicBezTo>
                  <a:cubicBezTo>
                    <a:pt x="36" y="21"/>
                    <a:pt x="36" y="18"/>
                    <a:pt x="36" y="15"/>
                  </a:cubicBezTo>
                  <a:cubicBezTo>
                    <a:pt x="33" y="15"/>
                    <a:pt x="30" y="15"/>
                    <a:pt x="27" y="15"/>
                  </a:cubicBezTo>
                  <a:cubicBezTo>
                    <a:pt x="27" y="14"/>
                    <a:pt x="27" y="13"/>
                    <a:pt x="27" y="11"/>
                  </a:cubicBezTo>
                  <a:cubicBezTo>
                    <a:pt x="30" y="11"/>
                    <a:pt x="33" y="11"/>
                    <a:pt x="36" y="11"/>
                  </a:cubicBezTo>
                  <a:cubicBezTo>
                    <a:pt x="36" y="9"/>
                    <a:pt x="36" y="6"/>
                    <a:pt x="36" y="4"/>
                  </a:cubicBezTo>
                  <a:cubicBezTo>
                    <a:pt x="25" y="4"/>
                    <a:pt x="15" y="4"/>
                    <a:pt x="4" y="4"/>
                  </a:cubicBezTo>
                  <a:cubicBezTo>
                    <a:pt x="4" y="10"/>
                    <a:pt x="4" y="17"/>
                    <a:pt x="4" y="23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5" name="Freeform 386">
              <a:extLst>
                <a:ext uri="{FF2B5EF4-FFF2-40B4-BE49-F238E27FC236}">
                  <a16:creationId xmlns:a16="http://schemas.microsoft.com/office/drawing/2014/main" id="{33C26ED5-B2FF-435A-8EDB-95BE21F889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3051" y="7454900"/>
              <a:ext cx="355600" cy="249237"/>
            </a:xfrm>
            <a:custGeom>
              <a:avLst/>
              <a:gdLst>
                <a:gd name="T0" fmla="*/ 20 w 40"/>
                <a:gd name="T1" fmla="*/ 0 h 28"/>
                <a:gd name="T2" fmla="*/ 35 w 40"/>
                <a:gd name="T3" fmla="*/ 0 h 28"/>
                <a:gd name="T4" fmla="*/ 40 w 40"/>
                <a:gd name="T5" fmla="*/ 5 h 28"/>
                <a:gd name="T6" fmla="*/ 40 w 40"/>
                <a:gd name="T7" fmla="*/ 23 h 28"/>
                <a:gd name="T8" fmla="*/ 35 w 40"/>
                <a:gd name="T9" fmla="*/ 28 h 28"/>
                <a:gd name="T10" fmla="*/ 5 w 40"/>
                <a:gd name="T11" fmla="*/ 28 h 28"/>
                <a:gd name="T12" fmla="*/ 0 w 40"/>
                <a:gd name="T13" fmla="*/ 23 h 28"/>
                <a:gd name="T14" fmla="*/ 0 w 40"/>
                <a:gd name="T15" fmla="*/ 5 h 28"/>
                <a:gd name="T16" fmla="*/ 5 w 40"/>
                <a:gd name="T17" fmla="*/ 0 h 28"/>
                <a:gd name="T18" fmla="*/ 20 w 40"/>
                <a:gd name="T19" fmla="*/ 0 h 28"/>
                <a:gd name="T20" fmla="*/ 20 w 40"/>
                <a:gd name="T21" fmla="*/ 0 h 28"/>
                <a:gd name="T22" fmla="*/ 4 w 40"/>
                <a:gd name="T23" fmla="*/ 24 h 28"/>
                <a:gd name="T24" fmla="*/ 36 w 40"/>
                <a:gd name="T25" fmla="*/ 24 h 28"/>
                <a:gd name="T26" fmla="*/ 36 w 40"/>
                <a:gd name="T27" fmla="*/ 16 h 28"/>
                <a:gd name="T28" fmla="*/ 27 w 40"/>
                <a:gd name="T29" fmla="*/ 16 h 28"/>
                <a:gd name="T30" fmla="*/ 27 w 40"/>
                <a:gd name="T31" fmla="*/ 12 h 28"/>
                <a:gd name="T32" fmla="*/ 36 w 40"/>
                <a:gd name="T33" fmla="*/ 12 h 28"/>
                <a:gd name="T34" fmla="*/ 36 w 40"/>
                <a:gd name="T35" fmla="*/ 4 h 28"/>
                <a:gd name="T36" fmla="*/ 4 w 40"/>
                <a:gd name="T37" fmla="*/ 4 h 28"/>
                <a:gd name="T38" fmla="*/ 4 w 40"/>
                <a:gd name="T3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28">
                  <a:moveTo>
                    <a:pt x="20" y="0"/>
                  </a:moveTo>
                  <a:cubicBezTo>
                    <a:pt x="25" y="0"/>
                    <a:pt x="30" y="0"/>
                    <a:pt x="35" y="0"/>
                  </a:cubicBezTo>
                  <a:cubicBezTo>
                    <a:pt x="39" y="0"/>
                    <a:pt x="40" y="2"/>
                    <a:pt x="40" y="5"/>
                  </a:cubicBezTo>
                  <a:cubicBezTo>
                    <a:pt x="40" y="11"/>
                    <a:pt x="40" y="17"/>
                    <a:pt x="40" y="23"/>
                  </a:cubicBezTo>
                  <a:cubicBezTo>
                    <a:pt x="40" y="26"/>
                    <a:pt x="38" y="28"/>
                    <a:pt x="35" y="28"/>
                  </a:cubicBezTo>
                  <a:cubicBezTo>
                    <a:pt x="25" y="28"/>
                    <a:pt x="15" y="28"/>
                    <a:pt x="5" y="28"/>
                  </a:cubicBezTo>
                  <a:cubicBezTo>
                    <a:pt x="1" y="28"/>
                    <a:pt x="0" y="26"/>
                    <a:pt x="0" y="23"/>
                  </a:cubicBezTo>
                  <a:cubicBezTo>
                    <a:pt x="0" y="17"/>
                    <a:pt x="0" y="11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  <a:moveTo>
                    <a:pt x="4" y="24"/>
                  </a:moveTo>
                  <a:cubicBezTo>
                    <a:pt x="15" y="24"/>
                    <a:pt x="25" y="24"/>
                    <a:pt x="36" y="24"/>
                  </a:cubicBezTo>
                  <a:cubicBezTo>
                    <a:pt x="36" y="21"/>
                    <a:pt x="36" y="19"/>
                    <a:pt x="36" y="16"/>
                  </a:cubicBezTo>
                  <a:cubicBezTo>
                    <a:pt x="33" y="16"/>
                    <a:pt x="30" y="16"/>
                    <a:pt x="27" y="16"/>
                  </a:cubicBezTo>
                  <a:cubicBezTo>
                    <a:pt x="27" y="15"/>
                    <a:pt x="27" y="13"/>
                    <a:pt x="27" y="12"/>
                  </a:cubicBezTo>
                  <a:cubicBezTo>
                    <a:pt x="30" y="12"/>
                    <a:pt x="33" y="12"/>
                    <a:pt x="36" y="12"/>
                  </a:cubicBezTo>
                  <a:cubicBezTo>
                    <a:pt x="36" y="9"/>
                    <a:pt x="36" y="7"/>
                    <a:pt x="36" y="4"/>
                  </a:cubicBezTo>
                  <a:cubicBezTo>
                    <a:pt x="25" y="4"/>
                    <a:pt x="15" y="4"/>
                    <a:pt x="4" y="4"/>
                  </a:cubicBezTo>
                  <a:cubicBezTo>
                    <a:pt x="4" y="11"/>
                    <a:pt x="4" y="17"/>
                    <a:pt x="4" y="24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6" name="Freeform 387">
              <a:extLst>
                <a:ext uri="{FF2B5EF4-FFF2-40B4-BE49-F238E27FC236}">
                  <a16:creationId xmlns:a16="http://schemas.microsoft.com/office/drawing/2014/main" id="{31997A9D-5CBA-40B3-9B93-22A765B40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8264" y="7562850"/>
              <a:ext cx="160338" cy="711200"/>
            </a:xfrm>
            <a:custGeom>
              <a:avLst/>
              <a:gdLst>
                <a:gd name="T0" fmla="*/ 7 w 18"/>
                <a:gd name="T1" fmla="*/ 24 h 80"/>
                <a:gd name="T2" fmla="*/ 0 w 18"/>
                <a:gd name="T3" fmla="*/ 24 h 80"/>
                <a:gd name="T4" fmla="*/ 0 w 18"/>
                <a:gd name="T5" fmla="*/ 20 h 80"/>
                <a:gd name="T6" fmla="*/ 7 w 18"/>
                <a:gd name="T7" fmla="*/ 20 h 80"/>
                <a:gd name="T8" fmla="*/ 7 w 18"/>
                <a:gd name="T9" fmla="*/ 0 h 80"/>
                <a:gd name="T10" fmla="*/ 18 w 18"/>
                <a:gd name="T11" fmla="*/ 0 h 80"/>
                <a:gd name="T12" fmla="*/ 18 w 18"/>
                <a:gd name="T13" fmla="*/ 4 h 80"/>
                <a:gd name="T14" fmla="*/ 11 w 18"/>
                <a:gd name="T15" fmla="*/ 4 h 80"/>
                <a:gd name="T16" fmla="*/ 11 w 18"/>
                <a:gd name="T17" fmla="*/ 38 h 80"/>
                <a:gd name="T18" fmla="*/ 18 w 18"/>
                <a:gd name="T19" fmla="*/ 38 h 80"/>
                <a:gd name="T20" fmla="*/ 18 w 18"/>
                <a:gd name="T21" fmla="*/ 42 h 80"/>
                <a:gd name="T22" fmla="*/ 11 w 18"/>
                <a:gd name="T23" fmla="*/ 42 h 80"/>
                <a:gd name="T24" fmla="*/ 11 w 18"/>
                <a:gd name="T25" fmla="*/ 76 h 80"/>
                <a:gd name="T26" fmla="*/ 18 w 18"/>
                <a:gd name="T27" fmla="*/ 76 h 80"/>
                <a:gd name="T28" fmla="*/ 18 w 18"/>
                <a:gd name="T29" fmla="*/ 80 h 80"/>
                <a:gd name="T30" fmla="*/ 7 w 18"/>
                <a:gd name="T31" fmla="*/ 80 h 80"/>
                <a:gd name="T32" fmla="*/ 7 w 18"/>
                <a:gd name="T33" fmla="*/ 61 h 80"/>
                <a:gd name="T34" fmla="*/ 0 w 18"/>
                <a:gd name="T35" fmla="*/ 61 h 80"/>
                <a:gd name="T36" fmla="*/ 0 w 18"/>
                <a:gd name="T37" fmla="*/ 56 h 80"/>
                <a:gd name="T38" fmla="*/ 7 w 18"/>
                <a:gd name="T39" fmla="*/ 56 h 80"/>
                <a:gd name="T40" fmla="*/ 7 w 18"/>
                <a:gd name="T41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80">
                  <a:moveTo>
                    <a:pt x="7" y="24"/>
                  </a:moveTo>
                  <a:cubicBezTo>
                    <a:pt x="4" y="24"/>
                    <a:pt x="2" y="24"/>
                    <a:pt x="0" y="24"/>
                  </a:cubicBezTo>
                  <a:cubicBezTo>
                    <a:pt x="0" y="23"/>
                    <a:pt x="0" y="22"/>
                    <a:pt x="0" y="20"/>
                  </a:cubicBezTo>
                  <a:cubicBezTo>
                    <a:pt x="2" y="20"/>
                    <a:pt x="4" y="20"/>
                    <a:pt x="7" y="20"/>
                  </a:cubicBezTo>
                  <a:cubicBezTo>
                    <a:pt x="7" y="13"/>
                    <a:pt x="7" y="7"/>
                    <a:pt x="7" y="0"/>
                  </a:cubicBezTo>
                  <a:cubicBezTo>
                    <a:pt x="11" y="0"/>
                    <a:pt x="14" y="0"/>
                    <a:pt x="18" y="0"/>
                  </a:cubicBezTo>
                  <a:cubicBezTo>
                    <a:pt x="18" y="1"/>
                    <a:pt x="18" y="3"/>
                    <a:pt x="18" y="4"/>
                  </a:cubicBezTo>
                  <a:cubicBezTo>
                    <a:pt x="16" y="4"/>
                    <a:pt x="13" y="4"/>
                    <a:pt x="11" y="4"/>
                  </a:cubicBezTo>
                  <a:cubicBezTo>
                    <a:pt x="11" y="15"/>
                    <a:pt x="11" y="27"/>
                    <a:pt x="11" y="38"/>
                  </a:cubicBezTo>
                  <a:cubicBezTo>
                    <a:pt x="13" y="38"/>
                    <a:pt x="15" y="38"/>
                    <a:pt x="18" y="38"/>
                  </a:cubicBezTo>
                  <a:cubicBezTo>
                    <a:pt x="18" y="40"/>
                    <a:pt x="18" y="41"/>
                    <a:pt x="18" y="42"/>
                  </a:cubicBezTo>
                  <a:cubicBezTo>
                    <a:pt x="16" y="42"/>
                    <a:pt x="13" y="42"/>
                    <a:pt x="11" y="42"/>
                  </a:cubicBezTo>
                  <a:cubicBezTo>
                    <a:pt x="11" y="54"/>
                    <a:pt x="11" y="65"/>
                    <a:pt x="11" y="76"/>
                  </a:cubicBezTo>
                  <a:cubicBezTo>
                    <a:pt x="13" y="76"/>
                    <a:pt x="15" y="76"/>
                    <a:pt x="18" y="76"/>
                  </a:cubicBezTo>
                  <a:cubicBezTo>
                    <a:pt x="18" y="78"/>
                    <a:pt x="18" y="79"/>
                    <a:pt x="18" y="80"/>
                  </a:cubicBezTo>
                  <a:cubicBezTo>
                    <a:pt x="14" y="80"/>
                    <a:pt x="11" y="80"/>
                    <a:pt x="7" y="80"/>
                  </a:cubicBezTo>
                  <a:cubicBezTo>
                    <a:pt x="7" y="74"/>
                    <a:pt x="7" y="67"/>
                    <a:pt x="7" y="61"/>
                  </a:cubicBezTo>
                  <a:cubicBezTo>
                    <a:pt x="4" y="61"/>
                    <a:pt x="2" y="61"/>
                    <a:pt x="0" y="61"/>
                  </a:cubicBezTo>
                  <a:cubicBezTo>
                    <a:pt x="0" y="59"/>
                    <a:pt x="0" y="58"/>
                    <a:pt x="0" y="56"/>
                  </a:cubicBezTo>
                  <a:cubicBezTo>
                    <a:pt x="2" y="56"/>
                    <a:pt x="4" y="56"/>
                    <a:pt x="7" y="56"/>
                  </a:cubicBezTo>
                  <a:cubicBezTo>
                    <a:pt x="7" y="46"/>
                    <a:pt x="7" y="35"/>
                    <a:pt x="7" y="24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7" name="Freeform 388">
              <a:extLst>
                <a:ext uri="{FF2B5EF4-FFF2-40B4-BE49-F238E27FC236}">
                  <a16:creationId xmlns:a16="http://schemas.microsoft.com/office/drawing/2014/main" id="{16246104-86CD-4F0F-AFC0-275080A410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6764" y="7731125"/>
              <a:ext cx="490538" cy="177800"/>
            </a:xfrm>
            <a:custGeom>
              <a:avLst/>
              <a:gdLst>
                <a:gd name="T0" fmla="*/ 0 w 55"/>
                <a:gd name="T1" fmla="*/ 0 h 20"/>
                <a:gd name="T2" fmla="*/ 55 w 55"/>
                <a:gd name="T3" fmla="*/ 0 h 20"/>
                <a:gd name="T4" fmla="*/ 55 w 55"/>
                <a:gd name="T5" fmla="*/ 1 h 20"/>
                <a:gd name="T6" fmla="*/ 55 w 55"/>
                <a:gd name="T7" fmla="*/ 10 h 20"/>
                <a:gd name="T8" fmla="*/ 53 w 55"/>
                <a:gd name="T9" fmla="*/ 14 h 20"/>
                <a:gd name="T10" fmla="*/ 43 w 55"/>
                <a:gd name="T11" fmla="*/ 17 h 20"/>
                <a:gd name="T12" fmla="*/ 11 w 55"/>
                <a:gd name="T13" fmla="*/ 17 h 20"/>
                <a:gd name="T14" fmla="*/ 2 w 55"/>
                <a:gd name="T15" fmla="*/ 14 h 20"/>
                <a:gd name="T16" fmla="*/ 0 w 55"/>
                <a:gd name="T17" fmla="*/ 10 h 20"/>
                <a:gd name="T18" fmla="*/ 0 w 55"/>
                <a:gd name="T19" fmla="*/ 0 h 20"/>
                <a:gd name="T20" fmla="*/ 39 w 55"/>
                <a:gd name="T21" fmla="*/ 10 h 20"/>
                <a:gd name="T22" fmla="*/ 34 w 55"/>
                <a:gd name="T23" fmla="*/ 10 h 20"/>
                <a:gd name="T24" fmla="*/ 38 w 55"/>
                <a:gd name="T25" fmla="*/ 14 h 20"/>
                <a:gd name="T26" fmla="*/ 39 w 55"/>
                <a:gd name="T27" fmla="*/ 14 h 20"/>
                <a:gd name="T28" fmla="*/ 39 w 55"/>
                <a:gd name="T29" fmla="*/ 10 h 20"/>
                <a:gd name="T30" fmla="*/ 25 w 55"/>
                <a:gd name="T31" fmla="*/ 10 h 20"/>
                <a:gd name="T32" fmla="*/ 25 w 55"/>
                <a:gd name="T33" fmla="*/ 14 h 20"/>
                <a:gd name="T34" fmla="*/ 30 w 55"/>
                <a:gd name="T35" fmla="*/ 14 h 20"/>
                <a:gd name="T36" fmla="*/ 30 w 55"/>
                <a:gd name="T37" fmla="*/ 10 h 20"/>
                <a:gd name="T38" fmla="*/ 25 w 55"/>
                <a:gd name="T39" fmla="*/ 10 h 20"/>
                <a:gd name="T40" fmla="*/ 16 w 55"/>
                <a:gd name="T41" fmla="*/ 10 h 20"/>
                <a:gd name="T42" fmla="*/ 16 w 55"/>
                <a:gd name="T43" fmla="*/ 14 h 20"/>
                <a:gd name="T44" fmla="*/ 20 w 55"/>
                <a:gd name="T45" fmla="*/ 14 h 20"/>
                <a:gd name="T46" fmla="*/ 20 w 55"/>
                <a:gd name="T47" fmla="*/ 10 h 20"/>
                <a:gd name="T48" fmla="*/ 16 w 55"/>
                <a:gd name="T4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20">
                  <a:moveTo>
                    <a:pt x="0" y="0"/>
                  </a:moveTo>
                  <a:cubicBezTo>
                    <a:pt x="18" y="7"/>
                    <a:pt x="36" y="7"/>
                    <a:pt x="55" y="0"/>
                  </a:cubicBezTo>
                  <a:cubicBezTo>
                    <a:pt x="55" y="0"/>
                    <a:pt x="55" y="1"/>
                    <a:pt x="55" y="1"/>
                  </a:cubicBezTo>
                  <a:cubicBezTo>
                    <a:pt x="55" y="4"/>
                    <a:pt x="55" y="7"/>
                    <a:pt x="55" y="10"/>
                  </a:cubicBezTo>
                  <a:cubicBezTo>
                    <a:pt x="55" y="12"/>
                    <a:pt x="54" y="13"/>
                    <a:pt x="53" y="14"/>
                  </a:cubicBezTo>
                  <a:cubicBezTo>
                    <a:pt x="50" y="15"/>
                    <a:pt x="47" y="17"/>
                    <a:pt x="43" y="17"/>
                  </a:cubicBezTo>
                  <a:cubicBezTo>
                    <a:pt x="33" y="20"/>
                    <a:pt x="22" y="20"/>
                    <a:pt x="11" y="17"/>
                  </a:cubicBezTo>
                  <a:cubicBezTo>
                    <a:pt x="8" y="17"/>
                    <a:pt x="5" y="15"/>
                    <a:pt x="2" y="14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6"/>
                    <a:pt x="0" y="3"/>
                    <a:pt x="0" y="0"/>
                  </a:cubicBezTo>
                  <a:close/>
                  <a:moveTo>
                    <a:pt x="39" y="10"/>
                  </a:moveTo>
                  <a:cubicBezTo>
                    <a:pt x="37" y="10"/>
                    <a:pt x="36" y="10"/>
                    <a:pt x="34" y="10"/>
                  </a:cubicBezTo>
                  <a:cubicBezTo>
                    <a:pt x="34" y="14"/>
                    <a:pt x="34" y="14"/>
                    <a:pt x="38" y="14"/>
                  </a:cubicBezTo>
                  <a:cubicBezTo>
                    <a:pt x="38" y="14"/>
                    <a:pt x="38" y="14"/>
                    <a:pt x="39" y="14"/>
                  </a:cubicBezTo>
                  <a:cubicBezTo>
                    <a:pt x="39" y="13"/>
                    <a:pt x="39" y="12"/>
                    <a:pt x="39" y="10"/>
                  </a:cubicBezTo>
                  <a:close/>
                  <a:moveTo>
                    <a:pt x="25" y="10"/>
                  </a:moveTo>
                  <a:cubicBezTo>
                    <a:pt x="25" y="12"/>
                    <a:pt x="25" y="13"/>
                    <a:pt x="25" y="14"/>
                  </a:cubicBezTo>
                  <a:cubicBezTo>
                    <a:pt x="27" y="14"/>
                    <a:pt x="28" y="14"/>
                    <a:pt x="30" y="14"/>
                  </a:cubicBezTo>
                  <a:cubicBezTo>
                    <a:pt x="30" y="13"/>
                    <a:pt x="30" y="12"/>
                    <a:pt x="30" y="10"/>
                  </a:cubicBezTo>
                  <a:cubicBezTo>
                    <a:pt x="28" y="10"/>
                    <a:pt x="27" y="10"/>
                    <a:pt x="25" y="10"/>
                  </a:cubicBezTo>
                  <a:close/>
                  <a:moveTo>
                    <a:pt x="16" y="10"/>
                  </a:moveTo>
                  <a:cubicBezTo>
                    <a:pt x="16" y="12"/>
                    <a:pt x="16" y="13"/>
                    <a:pt x="16" y="14"/>
                  </a:cubicBezTo>
                  <a:cubicBezTo>
                    <a:pt x="18" y="14"/>
                    <a:pt x="19" y="14"/>
                    <a:pt x="20" y="14"/>
                  </a:cubicBezTo>
                  <a:cubicBezTo>
                    <a:pt x="20" y="13"/>
                    <a:pt x="20" y="12"/>
                    <a:pt x="20" y="10"/>
                  </a:cubicBezTo>
                  <a:cubicBezTo>
                    <a:pt x="19" y="10"/>
                    <a:pt x="18" y="10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8" name="Freeform 389">
              <a:extLst>
                <a:ext uri="{FF2B5EF4-FFF2-40B4-BE49-F238E27FC236}">
                  <a16:creationId xmlns:a16="http://schemas.microsoft.com/office/drawing/2014/main" id="{25784296-2755-4D4B-9F7F-13B6DB8E00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6764" y="8051800"/>
              <a:ext cx="490538" cy="177800"/>
            </a:xfrm>
            <a:custGeom>
              <a:avLst/>
              <a:gdLst>
                <a:gd name="T0" fmla="*/ 55 w 55"/>
                <a:gd name="T1" fmla="*/ 0 h 20"/>
                <a:gd name="T2" fmla="*/ 55 w 55"/>
                <a:gd name="T3" fmla="*/ 11 h 20"/>
                <a:gd name="T4" fmla="*/ 52 w 55"/>
                <a:gd name="T5" fmla="*/ 14 h 20"/>
                <a:gd name="T6" fmla="*/ 40 w 55"/>
                <a:gd name="T7" fmla="*/ 19 h 20"/>
                <a:gd name="T8" fmla="*/ 10 w 55"/>
                <a:gd name="T9" fmla="*/ 17 h 20"/>
                <a:gd name="T10" fmla="*/ 2 w 55"/>
                <a:gd name="T11" fmla="*/ 14 h 20"/>
                <a:gd name="T12" fmla="*/ 0 w 55"/>
                <a:gd name="T13" fmla="*/ 10 h 20"/>
                <a:gd name="T14" fmla="*/ 0 w 55"/>
                <a:gd name="T15" fmla="*/ 0 h 20"/>
                <a:gd name="T16" fmla="*/ 55 w 55"/>
                <a:gd name="T17" fmla="*/ 0 h 20"/>
                <a:gd name="T18" fmla="*/ 34 w 55"/>
                <a:gd name="T19" fmla="*/ 11 h 20"/>
                <a:gd name="T20" fmla="*/ 39 w 55"/>
                <a:gd name="T21" fmla="*/ 14 h 20"/>
                <a:gd name="T22" fmla="*/ 39 w 55"/>
                <a:gd name="T23" fmla="*/ 11 h 20"/>
                <a:gd name="T24" fmla="*/ 34 w 55"/>
                <a:gd name="T25" fmla="*/ 11 h 20"/>
                <a:gd name="T26" fmla="*/ 20 w 55"/>
                <a:gd name="T27" fmla="*/ 11 h 20"/>
                <a:gd name="T28" fmla="*/ 16 w 55"/>
                <a:gd name="T29" fmla="*/ 11 h 20"/>
                <a:gd name="T30" fmla="*/ 16 w 55"/>
                <a:gd name="T31" fmla="*/ 14 h 20"/>
                <a:gd name="T32" fmla="*/ 20 w 55"/>
                <a:gd name="T33" fmla="*/ 14 h 20"/>
                <a:gd name="T34" fmla="*/ 20 w 55"/>
                <a:gd name="T35" fmla="*/ 11 h 20"/>
                <a:gd name="T36" fmla="*/ 30 w 55"/>
                <a:gd name="T37" fmla="*/ 11 h 20"/>
                <a:gd name="T38" fmla="*/ 25 w 55"/>
                <a:gd name="T39" fmla="*/ 11 h 20"/>
                <a:gd name="T40" fmla="*/ 25 w 55"/>
                <a:gd name="T41" fmla="*/ 14 h 20"/>
                <a:gd name="T42" fmla="*/ 30 w 55"/>
                <a:gd name="T43" fmla="*/ 14 h 20"/>
                <a:gd name="T44" fmla="*/ 30 w 55"/>
                <a:gd name="T4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20">
                  <a:moveTo>
                    <a:pt x="55" y="0"/>
                  </a:moveTo>
                  <a:cubicBezTo>
                    <a:pt x="55" y="4"/>
                    <a:pt x="55" y="8"/>
                    <a:pt x="55" y="11"/>
                  </a:cubicBezTo>
                  <a:cubicBezTo>
                    <a:pt x="55" y="13"/>
                    <a:pt x="54" y="14"/>
                    <a:pt x="52" y="14"/>
                  </a:cubicBezTo>
                  <a:cubicBezTo>
                    <a:pt x="49" y="17"/>
                    <a:pt x="44" y="18"/>
                    <a:pt x="40" y="19"/>
                  </a:cubicBezTo>
                  <a:cubicBezTo>
                    <a:pt x="30" y="20"/>
                    <a:pt x="20" y="20"/>
                    <a:pt x="10" y="17"/>
                  </a:cubicBezTo>
                  <a:cubicBezTo>
                    <a:pt x="7" y="17"/>
                    <a:pt x="5" y="16"/>
                    <a:pt x="2" y="14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7"/>
                    <a:pt x="0" y="3"/>
                    <a:pt x="0" y="0"/>
                  </a:cubicBezTo>
                  <a:cubicBezTo>
                    <a:pt x="18" y="7"/>
                    <a:pt x="36" y="7"/>
                    <a:pt x="55" y="0"/>
                  </a:cubicBezTo>
                  <a:close/>
                  <a:moveTo>
                    <a:pt x="34" y="11"/>
                  </a:moveTo>
                  <a:cubicBezTo>
                    <a:pt x="34" y="15"/>
                    <a:pt x="34" y="15"/>
                    <a:pt x="39" y="14"/>
                  </a:cubicBezTo>
                  <a:cubicBezTo>
                    <a:pt x="39" y="13"/>
                    <a:pt x="39" y="12"/>
                    <a:pt x="39" y="11"/>
                  </a:cubicBezTo>
                  <a:cubicBezTo>
                    <a:pt x="37" y="11"/>
                    <a:pt x="36" y="11"/>
                    <a:pt x="34" y="11"/>
                  </a:cubicBezTo>
                  <a:close/>
                  <a:moveTo>
                    <a:pt x="20" y="11"/>
                  </a:moveTo>
                  <a:cubicBezTo>
                    <a:pt x="19" y="11"/>
                    <a:pt x="17" y="11"/>
                    <a:pt x="16" y="11"/>
                  </a:cubicBezTo>
                  <a:cubicBezTo>
                    <a:pt x="16" y="12"/>
                    <a:pt x="16" y="13"/>
                    <a:pt x="16" y="14"/>
                  </a:cubicBezTo>
                  <a:cubicBezTo>
                    <a:pt x="18" y="14"/>
                    <a:pt x="19" y="14"/>
                    <a:pt x="20" y="14"/>
                  </a:cubicBezTo>
                  <a:cubicBezTo>
                    <a:pt x="20" y="13"/>
                    <a:pt x="20" y="12"/>
                    <a:pt x="20" y="11"/>
                  </a:cubicBezTo>
                  <a:close/>
                  <a:moveTo>
                    <a:pt x="30" y="11"/>
                  </a:moveTo>
                  <a:cubicBezTo>
                    <a:pt x="28" y="11"/>
                    <a:pt x="27" y="11"/>
                    <a:pt x="25" y="11"/>
                  </a:cubicBezTo>
                  <a:cubicBezTo>
                    <a:pt x="25" y="12"/>
                    <a:pt x="25" y="13"/>
                    <a:pt x="25" y="14"/>
                  </a:cubicBezTo>
                  <a:cubicBezTo>
                    <a:pt x="27" y="14"/>
                    <a:pt x="28" y="14"/>
                    <a:pt x="30" y="14"/>
                  </a:cubicBezTo>
                  <a:cubicBezTo>
                    <a:pt x="30" y="13"/>
                    <a:pt x="30" y="12"/>
                    <a:pt x="3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9" name="Freeform 390">
              <a:extLst>
                <a:ext uri="{FF2B5EF4-FFF2-40B4-BE49-F238E27FC236}">
                  <a16:creationId xmlns:a16="http://schemas.microsoft.com/office/drawing/2014/main" id="{D6FF986B-7810-45CC-93ED-C5F1625CFB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6764" y="7891463"/>
              <a:ext cx="490538" cy="177800"/>
            </a:xfrm>
            <a:custGeom>
              <a:avLst/>
              <a:gdLst>
                <a:gd name="T0" fmla="*/ 55 w 55"/>
                <a:gd name="T1" fmla="*/ 0 h 20"/>
                <a:gd name="T2" fmla="*/ 55 w 55"/>
                <a:gd name="T3" fmla="*/ 11 h 20"/>
                <a:gd name="T4" fmla="*/ 53 w 55"/>
                <a:gd name="T5" fmla="*/ 14 h 20"/>
                <a:gd name="T6" fmla="*/ 43 w 55"/>
                <a:gd name="T7" fmla="*/ 18 h 20"/>
                <a:gd name="T8" fmla="*/ 12 w 55"/>
                <a:gd name="T9" fmla="*/ 18 h 20"/>
                <a:gd name="T10" fmla="*/ 2 w 55"/>
                <a:gd name="T11" fmla="*/ 14 h 20"/>
                <a:gd name="T12" fmla="*/ 0 w 55"/>
                <a:gd name="T13" fmla="*/ 10 h 20"/>
                <a:gd name="T14" fmla="*/ 0 w 55"/>
                <a:gd name="T15" fmla="*/ 0 h 20"/>
                <a:gd name="T16" fmla="*/ 55 w 55"/>
                <a:gd name="T17" fmla="*/ 0 h 20"/>
                <a:gd name="T18" fmla="*/ 34 w 55"/>
                <a:gd name="T19" fmla="*/ 10 h 20"/>
                <a:gd name="T20" fmla="*/ 34 w 55"/>
                <a:gd name="T21" fmla="*/ 14 h 20"/>
                <a:gd name="T22" fmla="*/ 39 w 55"/>
                <a:gd name="T23" fmla="*/ 14 h 20"/>
                <a:gd name="T24" fmla="*/ 39 w 55"/>
                <a:gd name="T25" fmla="*/ 10 h 20"/>
                <a:gd name="T26" fmla="*/ 34 w 55"/>
                <a:gd name="T27" fmla="*/ 10 h 20"/>
                <a:gd name="T28" fmla="*/ 30 w 55"/>
                <a:gd name="T29" fmla="*/ 10 h 20"/>
                <a:gd name="T30" fmla="*/ 25 w 55"/>
                <a:gd name="T31" fmla="*/ 10 h 20"/>
                <a:gd name="T32" fmla="*/ 25 w 55"/>
                <a:gd name="T33" fmla="*/ 14 h 20"/>
                <a:gd name="T34" fmla="*/ 30 w 55"/>
                <a:gd name="T35" fmla="*/ 14 h 20"/>
                <a:gd name="T36" fmla="*/ 30 w 55"/>
                <a:gd name="T37" fmla="*/ 10 h 20"/>
                <a:gd name="T38" fmla="*/ 16 w 55"/>
                <a:gd name="T39" fmla="*/ 10 h 20"/>
                <a:gd name="T40" fmla="*/ 16 w 55"/>
                <a:gd name="T41" fmla="*/ 14 h 20"/>
                <a:gd name="T42" fmla="*/ 20 w 55"/>
                <a:gd name="T43" fmla="*/ 10 h 20"/>
                <a:gd name="T44" fmla="*/ 16 w 55"/>
                <a:gd name="T4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20">
                  <a:moveTo>
                    <a:pt x="55" y="0"/>
                  </a:moveTo>
                  <a:cubicBezTo>
                    <a:pt x="55" y="4"/>
                    <a:pt x="55" y="8"/>
                    <a:pt x="55" y="11"/>
                  </a:cubicBezTo>
                  <a:cubicBezTo>
                    <a:pt x="55" y="12"/>
                    <a:pt x="54" y="14"/>
                    <a:pt x="53" y="14"/>
                  </a:cubicBezTo>
                  <a:cubicBezTo>
                    <a:pt x="49" y="15"/>
                    <a:pt x="46" y="17"/>
                    <a:pt x="43" y="18"/>
                  </a:cubicBezTo>
                  <a:cubicBezTo>
                    <a:pt x="32" y="20"/>
                    <a:pt x="22" y="20"/>
                    <a:pt x="12" y="18"/>
                  </a:cubicBezTo>
                  <a:cubicBezTo>
                    <a:pt x="9" y="17"/>
                    <a:pt x="5" y="15"/>
                    <a:pt x="2" y="14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0" y="7"/>
                    <a:pt x="0" y="3"/>
                    <a:pt x="0" y="0"/>
                  </a:cubicBezTo>
                  <a:cubicBezTo>
                    <a:pt x="18" y="7"/>
                    <a:pt x="36" y="7"/>
                    <a:pt x="55" y="0"/>
                  </a:cubicBezTo>
                  <a:close/>
                  <a:moveTo>
                    <a:pt x="34" y="10"/>
                  </a:moveTo>
                  <a:cubicBezTo>
                    <a:pt x="34" y="12"/>
                    <a:pt x="34" y="13"/>
                    <a:pt x="34" y="14"/>
                  </a:cubicBezTo>
                  <a:cubicBezTo>
                    <a:pt x="36" y="14"/>
                    <a:pt x="37" y="14"/>
                    <a:pt x="39" y="14"/>
                  </a:cubicBezTo>
                  <a:cubicBezTo>
                    <a:pt x="39" y="13"/>
                    <a:pt x="39" y="12"/>
                    <a:pt x="39" y="10"/>
                  </a:cubicBezTo>
                  <a:cubicBezTo>
                    <a:pt x="37" y="10"/>
                    <a:pt x="36" y="10"/>
                    <a:pt x="34" y="10"/>
                  </a:cubicBezTo>
                  <a:close/>
                  <a:moveTo>
                    <a:pt x="30" y="10"/>
                  </a:moveTo>
                  <a:cubicBezTo>
                    <a:pt x="28" y="10"/>
                    <a:pt x="27" y="10"/>
                    <a:pt x="25" y="10"/>
                  </a:cubicBezTo>
                  <a:cubicBezTo>
                    <a:pt x="25" y="12"/>
                    <a:pt x="25" y="13"/>
                    <a:pt x="25" y="14"/>
                  </a:cubicBezTo>
                  <a:cubicBezTo>
                    <a:pt x="27" y="14"/>
                    <a:pt x="28" y="14"/>
                    <a:pt x="30" y="14"/>
                  </a:cubicBezTo>
                  <a:cubicBezTo>
                    <a:pt x="30" y="13"/>
                    <a:pt x="30" y="12"/>
                    <a:pt x="30" y="10"/>
                  </a:cubicBezTo>
                  <a:close/>
                  <a:moveTo>
                    <a:pt x="16" y="10"/>
                  </a:moveTo>
                  <a:cubicBezTo>
                    <a:pt x="16" y="12"/>
                    <a:pt x="16" y="13"/>
                    <a:pt x="16" y="14"/>
                  </a:cubicBezTo>
                  <a:cubicBezTo>
                    <a:pt x="21" y="14"/>
                    <a:pt x="21" y="15"/>
                    <a:pt x="20" y="10"/>
                  </a:cubicBezTo>
                  <a:cubicBezTo>
                    <a:pt x="19" y="10"/>
                    <a:pt x="18" y="10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0" name="Freeform 391">
              <a:extLst>
                <a:ext uri="{FF2B5EF4-FFF2-40B4-BE49-F238E27FC236}">
                  <a16:creationId xmlns:a16="http://schemas.microsoft.com/office/drawing/2014/main" id="{B6B7D70F-731C-4C04-A46F-9B14221E6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8826" y="7597775"/>
              <a:ext cx="508000" cy="142875"/>
            </a:xfrm>
            <a:custGeom>
              <a:avLst/>
              <a:gdLst>
                <a:gd name="T0" fmla="*/ 30 w 57"/>
                <a:gd name="T1" fmla="*/ 16 h 16"/>
                <a:gd name="T2" fmla="*/ 6 w 57"/>
                <a:gd name="T3" fmla="*/ 12 h 16"/>
                <a:gd name="T4" fmla="*/ 3 w 57"/>
                <a:gd name="T5" fmla="*/ 11 h 16"/>
                <a:gd name="T6" fmla="*/ 3 w 57"/>
                <a:gd name="T7" fmla="*/ 5 h 16"/>
                <a:gd name="T8" fmla="*/ 8 w 57"/>
                <a:gd name="T9" fmla="*/ 3 h 16"/>
                <a:gd name="T10" fmla="*/ 29 w 57"/>
                <a:gd name="T11" fmla="*/ 0 h 16"/>
                <a:gd name="T12" fmla="*/ 48 w 57"/>
                <a:gd name="T13" fmla="*/ 3 h 16"/>
                <a:gd name="T14" fmla="*/ 54 w 57"/>
                <a:gd name="T15" fmla="*/ 5 h 16"/>
                <a:gd name="T16" fmla="*/ 54 w 57"/>
                <a:gd name="T17" fmla="*/ 11 h 16"/>
                <a:gd name="T18" fmla="*/ 45 w 57"/>
                <a:gd name="T19" fmla="*/ 14 h 16"/>
                <a:gd name="T20" fmla="*/ 30 w 5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16">
                  <a:moveTo>
                    <a:pt x="30" y="16"/>
                  </a:moveTo>
                  <a:cubicBezTo>
                    <a:pt x="21" y="16"/>
                    <a:pt x="13" y="15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0" y="9"/>
                    <a:pt x="0" y="7"/>
                    <a:pt x="3" y="5"/>
                  </a:cubicBezTo>
                  <a:cubicBezTo>
                    <a:pt x="5" y="4"/>
                    <a:pt x="6" y="4"/>
                    <a:pt x="8" y="3"/>
                  </a:cubicBezTo>
                  <a:cubicBezTo>
                    <a:pt x="15" y="1"/>
                    <a:pt x="22" y="0"/>
                    <a:pt x="29" y="0"/>
                  </a:cubicBezTo>
                  <a:cubicBezTo>
                    <a:pt x="35" y="0"/>
                    <a:pt x="42" y="1"/>
                    <a:pt x="48" y="3"/>
                  </a:cubicBezTo>
                  <a:cubicBezTo>
                    <a:pt x="50" y="3"/>
                    <a:pt x="52" y="4"/>
                    <a:pt x="54" y="5"/>
                  </a:cubicBezTo>
                  <a:cubicBezTo>
                    <a:pt x="57" y="7"/>
                    <a:pt x="57" y="9"/>
                    <a:pt x="54" y="11"/>
                  </a:cubicBezTo>
                  <a:cubicBezTo>
                    <a:pt x="51" y="12"/>
                    <a:pt x="48" y="14"/>
                    <a:pt x="45" y="14"/>
                  </a:cubicBezTo>
                  <a:cubicBezTo>
                    <a:pt x="39" y="15"/>
                    <a:pt x="34" y="16"/>
                    <a:pt x="3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1" name="Freeform 392">
              <a:extLst>
                <a:ext uri="{FF2B5EF4-FFF2-40B4-BE49-F238E27FC236}">
                  <a16:creationId xmlns:a16="http://schemas.microsoft.com/office/drawing/2014/main" id="{8B0C8371-EE0E-4991-B81A-6F2430D49E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37976" y="7837488"/>
              <a:ext cx="285750" cy="169862"/>
            </a:xfrm>
            <a:custGeom>
              <a:avLst/>
              <a:gdLst>
                <a:gd name="T0" fmla="*/ 32 w 32"/>
                <a:gd name="T1" fmla="*/ 11 h 19"/>
                <a:gd name="T2" fmla="*/ 32 w 32"/>
                <a:gd name="T3" fmla="*/ 19 h 19"/>
                <a:gd name="T4" fmla="*/ 0 w 32"/>
                <a:gd name="T5" fmla="*/ 19 h 19"/>
                <a:gd name="T6" fmla="*/ 0 w 32"/>
                <a:gd name="T7" fmla="*/ 0 h 19"/>
                <a:gd name="T8" fmla="*/ 32 w 32"/>
                <a:gd name="T9" fmla="*/ 0 h 19"/>
                <a:gd name="T10" fmla="*/ 32 w 32"/>
                <a:gd name="T11" fmla="*/ 7 h 19"/>
                <a:gd name="T12" fmla="*/ 23 w 32"/>
                <a:gd name="T13" fmla="*/ 7 h 19"/>
                <a:gd name="T14" fmla="*/ 23 w 32"/>
                <a:gd name="T15" fmla="*/ 11 h 19"/>
                <a:gd name="T16" fmla="*/ 32 w 32"/>
                <a:gd name="T17" fmla="*/ 11 h 19"/>
                <a:gd name="T18" fmla="*/ 14 w 32"/>
                <a:gd name="T19" fmla="*/ 7 h 19"/>
                <a:gd name="T20" fmla="*/ 14 w 32"/>
                <a:gd name="T21" fmla="*/ 11 h 19"/>
                <a:gd name="T22" fmla="*/ 18 w 32"/>
                <a:gd name="T23" fmla="*/ 11 h 19"/>
                <a:gd name="T24" fmla="*/ 18 w 32"/>
                <a:gd name="T25" fmla="*/ 7 h 19"/>
                <a:gd name="T26" fmla="*/ 14 w 32"/>
                <a:gd name="T27" fmla="*/ 7 h 19"/>
                <a:gd name="T28" fmla="*/ 9 w 32"/>
                <a:gd name="T29" fmla="*/ 11 h 19"/>
                <a:gd name="T30" fmla="*/ 9 w 32"/>
                <a:gd name="T31" fmla="*/ 7 h 19"/>
                <a:gd name="T32" fmla="*/ 5 w 32"/>
                <a:gd name="T33" fmla="*/ 7 h 19"/>
                <a:gd name="T34" fmla="*/ 5 w 32"/>
                <a:gd name="T35" fmla="*/ 11 h 19"/>
                <a:gd name="T36" fmla="*/ 9 w 32"/>
                <a:gd name="T3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19">
                  <a:moveTo>
                    <a:pt x="32" y="11"/>
                  </a:moveTo>
                  <a:cubicBezTo>
                    <a:pt x="32" y="14"/>
                    <a:pt x="32" y="16"/>
                    <a:pt x="32" y="19"/>
                  </a:cubicBezTo>
                  <a:cubicBezTo>
                    <a:pt x="21" y="19"/>
                    <a:pt x="11" y="19"/>
                    <a:pt x="0" y="19"/>
                  </a:cubicBezTo>
                  <a:cubicBezTo>
                    <a:pt x="0" y="12"/>
                    <a:pt x="0" y="6"/>
                    <a:pt x="0" y="0"/>
                  </a:cubicBezTo>
                  <a:cubicBezTo>
                    <a:pt x="11" y="0"/>
                    <a:pt x="21" y="0"/>
                    <a:pt x="32" y="0"/>
                  </a:cubicBezTo>
                  <a:cubicBezTo>
                    <a:pt x="32" y="2"/>
                    <a:pt x="32" y="4"/>
                    <a:pt x="32" y="7"/>
                  </a:cubicBezTo>
                  <a:cubicBezTo>
                    <a:pt x="29" y="7"/>
                    <a:pt x="26" y="7"/>
                    <a:pt x="23" y="7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6" y="11"/>
                    <a:pt x="29" y="11"/>
                    <a:pt x="32" y="11"/>
                  </a:cubicBezTo>
                  <a:close/>
                  <a:moveTo>
                    <a:pt x="14" y="7"/>
                  </a:moveTo>
                  <a:cubicBezTo>
                    <a:pt x="14" y="9"/>
                    <a:pt x="14" y="10"/>
                    <a:pt x="14" y="11"/>
                  </a:cubicBezTo>
                  <a:cubicBezTo>
                    <a:pt x="15" y="11"/>
                    <a:pt x="17" y="11"/>
                    <a:pt x="18" y="11"/>
                  </a:cubicBezTo>
                  <a:cubicBezTo>
                    <a:pt x="18" y="10"/>
                    <a:pt x="18" y="9"/>
                    <a:pt x="18" y="7"/>
                  </a:cubicBezTo>
                  <a:cubicBezTo>
                    <a:pt x="17" y="7"/>
                    <a:pt x="15" y="7"/>
                    <a:pt x="14" y="7"/>
                  </a:cubicBezTo>
                  <a:close/>
                  <a:moveTo>
                    <a:pt x="9" y="11"/>
                  </a:moveTo>
                  <a:cubicBezTo>
                    <a:pt x="9" y="10"/>
                    <a:pt x="9" y="9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6" y="11"/>
                    <a:pt x="8" y="11"/>
                    <a:pt x="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2" name="Freeform 393">
              <a:extLst>
                <a:ext uri="{FF2B5EF4-FFF2-40B4-BE49-F238E27FC236}">
                  <a16:creationId xmlns:a16="http://schemas.microsoft.com/office/drawing/2014/main" id="{C581B573-BC2E-4132-97C5-58029B2CAD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37976" y="8175625"/>
              <a:ext cx="285750" cy="168275"/>
            </a:xfrm>
            <a:custGeom>
              <a:avLst/>
              <a:gdLst>
                <a:gd name="T0" fmla="*/ 0 w 32"/>
                <a:gd name="T1" fmla="*/ 19 h 19"/>
                <a:gd name="T2" fmla="*/ 0 w 32"/>
                <a:gd name="T3" fmla="*/ 0 h 19"/>
                <a:gd name="T4" fmla="*/ 32 w 32"/>
                <a:gd name="T5" fmla="*/ 0 h 19"/>
                <a:gd name="T6" fmla="*/ 32 w 32"/>
                <a:gd name="T7" fmla="*/ 7 h 19"/>
                <a:gd name="T8" fmla="*/ 23 w 32"/>
                <a:gd name="T9" fmla="*/ 7 h 19"/>
                <a:gd name="T10" fmla="*/ 23 w 32"/>
                <a:gd name="T11" fmla="*/ 11 h 19"/>
                <a:gd name="T12" fmla="*/ 32 w 32"/>
                <a:gd name="T13" fmla="*/ 11 h 19"/>
                <a:gd name="T14" fmla="*/ 32 w 32"/>
                <a:gd name="T15" fmla="*/ 19 h 19"/>
                <a:gd name="T16" fmla="*/ 0 w 32"/>
                <a:gd name="T17" fmla="*/ 19 h 19"/>
                <a:gd name="T18" fmla="*/ 18 w 32"/>
                <a:gd name="T19" fmla="*/ 11 h 19"/>
                <a:gd name="T20" fmla="*/ 18 w 32"/>
                <a:gd name="T21" fmla="*/ 8 h 19"/>
                <a:gd name="T22" fmla="*/ 14 w 32"/>
                <a:gd name="T23" fmla="*/ 8 h 19"/>
                <a:gd name="T24" fmla="*/ 14 w 32"/>
                <a:gd name="T25" fmla="*/ 11 h 19"/>
                <a:gd name="T26" fmla="*/ 18 w 32"/>
                <a:gd name="T27" fmla="*/ 11 h 19"/>
                <a:gd name="T28" fmla="*/ 5 w 32"/>
                <a:gd name="T29" fmla="*/ 11 h 19"/>
                <a:gd name="T30" fmla="*/ 9 w 32"/>
                <a:gd name="T31" fmla="*/ 11 h 19"/>
                <a:gd name="T32" fmla="*/ 9 w 32"/>
                <a:gd name="T33" fmla="*/ 8 h 19"/>
                <a:gd name="T34" fmla="*/ 5 w 32"/>
                <a:gd name="T35" fmla="*/ 8 h 19"/>
                <a:gd name="T36" fmla="*/ 5 w 32"/>
                <a:gd name="T3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19">
                  <a:moveTo>
                    <a:pt x="0" y="19"/>
                  </a:moveTo>
                  <a:cubicBezTo>
                    <a:pt x="0" y="13"/>
                    <a:pt x="0" y="6"/>
                    <a:pt x="0" y="0"/>
                  </a:cubicBezTo>
                  <a:cubicBezTo>
                    <a:pt x="11" y="0"/>
                    <a:pt x="21" y="0"/>
                    <a:pt x="32" y="0"/>
                  </a:cubicBezTo>
                  <a:cubicBezTo>
                    <a:pt x="32" y="2"/>
                    <a:pt x="32" y="5"/>
                    <a:pt x="32" y="7"/>
                  </a:cubicBezTo>
                  <a:cubicBezTo>
                    <a:pt x="29" y="7"/>
                    <a:pt x="26" y="7"/>
                    <a:pt x="23" y="7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6" y="11"/>
                    <a:pt x="29" y="11"/>
                    <a:pt x="32" y="11"/>
                  </a:cubicBezTo>
                  <a:cubicBezTo>
                    <a:pt x="32" y="14"/>
                    <a:pt x="32" y="17"/>
                    <a:pt x="32" y="19"/>
                  </a:cubicBezTo>
                  <a:cubicBezTo>
                    <a:pt x="21" y="19"/>
                    <a:pt x="11" y="19"/>
                    <a:pt x="0" y="19"/>
                  </a:cubicBezTo>
                  <a:close/>
                  <a:moveTo>
                    <a:pt x="18" y="11"/>
                  </a:moveTo>
                  <a:cubicBezTo>
                    <a:pt x="18" y="10"/>
                    <a:pt x="18" y="9"/>
                    <a:pt x="18" y="8"/>
                  </a:cubicBezTo>
                  <a:cubicBezTo>
                    <a:pt x="17" y="8"/>
                    <a:pt x="15" y="8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5" y="11"/>
                    <a:pt x="17" y="11"/>
                    <a:pt x="18" y="11"/>
                  </a:cubicBezTo>
                  <a:close/>
                  <a:moveTo>
                    <a:pt x="5" y="11"/>
                  </a:moveTo>
                  <a:cubicBezTo>
                    <a:pt x="6" y="11"/>
                    <a:pt x="8" y="11"/>
                    <a:pt x="9" y="11"/>
                  </a:cubicBezTo>
                  <a:cubicBezTo>
                    <a:pt x="9" y="10"/>
                    <a:pt x="9" y="9"/>
                    <a:pt x="9" y="8"/>
                  </a:cubicBezTo>
                  <a:cubicBezTo>
                    <a:pt x="8" y="8"/>
                    <a:pt x="6" y="8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3" name="Freeform 394">
              <a:extLst>
                <a:ext uri="{FF2B5EF4-FFF2-40B4-BE49-F238E27FC236}">
                  <a16:creationId xmlns:a16="http://schemas.microsoft.com/office/drawing/2014/main" id="{146E9D5E-18C3-4BEB-A4ED-4B75F0271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37976" y="7491413"/>
              <a:ext cx="285750" cy="177800"/>
            </a:xfrm>
            <a:custGeom>
              <a:avLst/>
              <a:gdLst>
                <a:gd name="T0" fmla="*/ 0 w 32"/>
                <a:gd name="T1" fmla="*/ 20 h 20"/>
                <a:gd name="T2" fmla="*/ 0 w 32"/>
                <a:gd name="T3" fmla="*/ 0 h 20"/>
                <a:gd name="T4" fmla="*/ 32 w 32"/>
                <a:gd name="T5" fmla="*/ 0 h 20"/>
                <a:gd name="T6" fmla="*/ 32 w 32"/>
                <a:gd name="T7" fmla="*/ 8 h 20"/>
                <a:gd name="T8" fmla="*/ 23 w 32"/>
                <a:gd name="T9" fmla="*/ 8 h 20"/>
                <a:gd name="T10" fmla="*/ 23 w 32"/>
                <a:gd name="T11" fmla="*/ 12 h 20"/>
                <a:gd name="T12" fmla="*/ 32 w 32"/>
                <a:gd name="T13" fmla="*/ 12 h 20"/>
                <a:gd name="T14" fmla="*/ 32 w 32"/>
                <a:gd name="T15" fmla="*/ 20 h 20"/>
                <a:gd name="T16" fmla="*/ 0 w 32"/>
                <a:gd name="T17" fmla="*/ 20 h 20"/>
                <a:gd name="T18" fmla="*/ 14 w 32"/>
                <a:gd name="T19" fmla="*/ 12 h 20"/>
                <a:gd name="T20" fmla="*/ 18 w 32"/>
                <a:gd name="T21" fmla="*/ 12 h 20"/>
                <a:gd name="T22" fmla="*/ 18 w 32"/>
                <a:gd name="T23" fmla="*/ 8 h 20"/>
                <a:gd name="T24" fmla="*/ 14 w 32"/>
                <a:gd name="T25" fmla="*/ 8 h 20"/>
                <a:gd name="T26" fmla="*/ 14 w 32"/>
                <a:gd name="T27" fmla="*/ 12 h 20"/>
                <a:gd name="T28" fmla="*/ 9 w 32"/>
                <a:gd name="T29" fmla="*/ 12 h 20"/>
                <a:gd name="T30" fmla="*/ 9 w 32"/>
                <a:gd name="T31" fmla="*/ 8 h 20"/>
                <a:gd name="T32" fmla="*/ 5 w 32"/>
                <a:gd name="T33" fmla="*/ 8 h 20"/>
                <a:gd name="T34" fmla="*/ 5 w 32"/>
                <a:gd name="T35" fmla="*/ 12 h 20"/>
                <a:gd name="T36" fmla="*/ 9 w 32"/>
                <a:gd name="T3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0">
                  <a:moveTo>
                    <a:pt x="0" y="20"/>
                  </a:moveTo>
                  <a:cubicBezTo>
                    <a:pt x="0" y="13"/>
                    <a:pt x="0" y="7"/>
                    <a:pt x="0" y="0"/>
                  </a:cubicBezTo>
                  <a:cubicBezTo>
                    <a:pt x="11" y="0"/>
                    <a:pt x="21" y="0"/>
                    <a:pt x="32" y="0"/>
                  </a:cubicBezTo>
                  <a:cubicBezTo>
                    <a:pt x="32" y="3"/>
                    <a:pt x="32" y="5"/>
                    <a:pt x="32" y="8"/>
                  </a:cubicBezTo>
                  <a:cubicBezTo>
                    <a:pt x="29" y="8"/>
                    <a:pt x="26" y="8"/>
                    <a:pt x="23" y="8"/>
                  </a:cubicBezTo>
                  <a:cubicBezTo>
                    <a:pt x="23" y="9"/>
                    <a:pt x="23" y="11"/>
                    <a:pt x="23" y="12"/>
                  </a:cubicBezTo>
                  <a:cubicBezTo>
                    <a:pt x="26" y="12"/>
                    <a:pt x="29" y="12"/>
                    <a:pt x="32" y="12"/>
                  </a:cubicBezTo>
                  <a:cubicBezTo>
                    <a:pt x="32" y="15"/>
                    <a:pt x="32" y="17"/>
                    <a:pt x="32" y="20"/>
                  </a:cubicBezTo>
                  <a:cubicBezTo>
                    <a:pt x="21" y="20"/>
                    <a:pt x="11" y="20"/>
                    <a:pt x="0" y="20"/>
                  </a:cubicBezTo>
                  <a:close/>
                  <a:moveTo>
                    <a:pt x="14" y="12"/>
                  </a:moveTo>
                  <a:cubicBezTo>
                    <a:pt x="15" y="12"/>
                    <a:pt x="17" y="12"/>
                    <a:pt x="18" y="12"/>
                  </a:cubicBezTo>
                  <a:cubicBezTo>
                    <a:pt x="18" y="11"/>
                    <a:pt x="18" y="9"/>
                    <a:pt x="18" y="8"/>
                  </a:cubicBezTo>
                  <a:cubicBezTo>
                    <a:pt x="17" y="8"/>
                    <a:pt x="15" y="8"/>
                    <a:pt x="14" y="8"/>
                  </a:cubicBezTo>
                  <a:cubicBezTo>
                    <a:pt x="14" y="9"/>
                    <a:pt x="14" y="11"/>
                    <a:pt x="14" y="12"/>
                  </a:cubicBezTo>
                  <a:close/>
                  <a:moveTo>
                    <a:pt x="9" y="12"/>
                  </a:moveTo>
                  <a:cubicBezTo>
                    <a:pt x="9" y="11"/>
                    <a:pt x="9" y="9"/>
                    <a:pt x="9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9"/>
                    <a:pt x="5" y="11"/>
                    <a:pt x="5" y="12"/>
                  </a:cubicBezTo>
                  <a:cubicBezTo>
                    <a:pt x="6" y="12"/>
                    <a:pt x="7" y="12"/>
                    <a:pt x="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4" name="Freeform 395">
              <a:extLst>
                <a:ext uri="{FF2B5EF4-FFF2-40B4-BE49-F238E27FC236}">
                  <a16:creationId xmlns:a16="http://schemas.microsoft.com/office/drawing/2014/main" id="{B9D413C7-31AB-4BF7-9B7A-CE14AECE6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9976" y="7820025"/>
              <a:ext cx="44450" cy="34925"/>
            </a:xfrm>
            <a:custGeom>
              <a:avLst/>
              <a:gdLst>
                <a:gd name="T0" fmla="*/ 5 w 5"/>
                <a:gd name="T1" fmla="*/ 0 h 4"/>
                <a:gd name="T2" fmla="*/ 5 w 5"/>
                <a:gd name="T3" fmla="*/ 4 h 4"/>
                <a:gd name="T4" fmla="*/ 4 w 5"/>
                <a:gd name="T5" fmla="*/ 4 h 4"/>
                <a:gd name="T6" fmla="*/ 0 w 5"/>
                <a:gd name="T7" fmla="*/ 0 h 4"/>
                <a:gd name="T8" fmla="*/ 5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5" y="3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4"/>
                    <a:pt x="0" y="4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5" name="Freeform 396">
              <a:extLst>
                <a:ext uri="{FF2B5EF4-FFF2-40B4-BE49-F238E27FC236}">
                  <a16:creationId xmlns:a16="http://schemas.microsoft.com/office/drawing/2014/main" id="{B3C983F1-31D2-4AB1-9F2A-27E81B13D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0601" y="7820025"/>
              <a:ext cx="44450" cy="34925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0 h 4"/>
                <a:gd name="T4" fmla="*/ 5 w 5"/>
                <a:gd name="T5" fmla="*/ 4 h 4"/>
                <a:gd name="T6" fmla="*/ 0 w 5"/>
                <a:gd name="T7" fmla="*/ 4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6" name="Freeform 397">
              <a:extLst>
                <a:ext uri="{FF2B5EF4-FFF2-40B4-BE49-F238E27FC236}">
                  <a16:creationId xmlns:a16="http://schemas.microsoft.com/office/drawing/2014/main" id="{B108B637-2B51-40C9-9753-EF3EAD3FB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9639" y="7820025"/>
              <a:ext cx="36513" cy="34925"/>
            </a:xfrm>
            <a:custGeom>
              <a:avLst/>
              <a:gdLst>
                <a:gd name="T0" fmla="*/ 0 w 4"/>
                <a:gd name="T1" fmla="*/ 0 h 4"/>
                <a:gd name="T2" fmla="*/ 4 w 4"/>
                <a:gd name="T3" fmla="*/ 0 h 4"/>
                <a:gd name="T4" fmla="*/ 4 w 4"/>
                <a:gd name="T5" fmla="*/ 4 h 4"/>
                <a:gd name="T6" fmla="*/ 0 w 4"/>
                <a:gd name="T7" fmla="*/ 4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7" name="Freeform 398">
              <a:extLst>
                <a:ext uri="{FF2B5EF4-FFF2-40B4-BE49-F238E27FC236}">
                  <a16:creationId xmlns:a16="http://schemas.microsoft.com/office/drawing/2014/main" id="{208360E0-5795-48DE-84B1-AA200A7F3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9976" y="8148638"/>
              <a:ext cx="44450" cy="36512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0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0" y="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8" name="Freeform 399">
              <a:extLst>
                <a:ext uri="{FF2B5EF4-FFF2-40B4-BE49-F238E27FC236}">
                  <a16:creationId xmlns:a16="http://schemas.microsoft.com/office/drawing/2014/main" id="{3C6D58AD-BA85-4533-81E8-8D1CFC799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9639" y="8148638"/>
              <a:ext cx="36513" cy="26987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3 h 3"/>
                <a:gd name="T4" fmla="*/ 0 w 4"/>
                <a:gd name="T5" fmla="*/ 3 h 3"/>
                <a:gd name="T6" fmla="*/ 0 w 4"/>
                <a:gd name="T7" fmla="*/ 0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3" y="3"/>
                    <a:pt x="2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9" name="Freeform 400">
              <a:extLst>
                <a:ext uri="{FF2B5EF4-FFF2-40B4-BE49-F238E27FC236}">
                  <a16:creationId xmlns:a16="http://schemas.microsoft.com/office/drawing/2014/main" id="{1BA223E7-9152-4BAF-B744-0BBE552FF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0601" y="8148638"/>
              <a:ext cx="44450" cy="26987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3 h 3"/>
                <a:gd name="T4" fmla="*/ 0 w 5"/>
                <a:gd name="T5" fmla="*/ 3 h 3"/>
                <a:gd name="T6" fmla="*/ 0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1"/>
                    <a:pt x="5" y="2"/>
                    <a:pt x="5" y="3"/>
                  </a:cubicBezTo>
                  <a:cubicBezTo>
                    <a:pt x="3" y="3"/>
                    <a:pt x="2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0" name="Freeform 401">
              <a:extLst>
                <a:ext uri="{FF2B5EF4-FFF2-40B4-BE49-F238E27FC236}">
                  <a16:creationId xmlns:a16="http://schemas.microsoft.com/office/drawing/2014/main" id="{B9A85735-39FA-4BEC-AF3A-4E332A6BF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9976" y="7980363"/>
              <a:ext cx="44450" cy="34925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0 h 4"/>
                <a:gd name="T4" fmla="*/ 5 w 5"/>
                <a:gd name="T5" fmla="*/ 4 h 4"/>
                <a:gd name="T6" fmla="*/ 0 w 5"/>
                <a:gd name="T7" fmla="*/ 4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1" name="Freeform 402">
              <a:extLst>
                <a:ext uri="{FF2B5EF4-FFF2-40B4-BE49-F238E27FC236}">
                  <a16:creationId xmlns:a16="http://schemas.microsoft.com/office/drawing/2014/main" id="{5890466C-1357-43E4-B376-19E704F3B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0601" y="7980363"/>
              <a:ext cx="44450" cy="34925"/>
            </a:xfrm>
            <a:custGeom>
              <a:avLst/>
              <a:gdLst>
                <a:gd name="T0" fmla="*/ 5 w 5"/>
                <a:gd name="T1" fmla="*/ 0 h 4"/>
                <a:gd name="T2" fmla="*/ 5 w 5"/>
                <a:gd name="T3" fmla="*/ 4 h 4"/>
                <a:gd name="T4" fmla="*/ 0 w 5"/>
                <a:gd name="T5" fmla="*/ 4 h 4"/>
                <a:gd name="T6" fmla="*/ 0 w 5"/>
                <a:gd name="T7" fmla="*/ 0 h 4"/>
                <a:gd name="T8" fmla="*/ 5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5" y="3"/>
                    <a:pt x="5" y="4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2" name="Freeform 403">
              <a:extLst>
                <a:ext uri="{FF2B5EF4-FFF2-40B4-BE49-F238E27FC236}">
                  <a16:creationId xmlns:a16="http://schemas.microsoft.com/office/drawing/2014/main" id="{C58F56EE-8968-43F1-864C-40CB4A597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9639" y="7980363"/>
              <a:ext cx="44450" cy="44450"/>
            </a:xfrm>
            <a:custGeom>
              <a:avLst/>
              <a:gdLst>
                <a:gd name="T0" fmla="*/ 0 w 5"/>
                <a:gd name="T1" fmla="*/ 0 h 5"/>
                <a:gd name="T2" fmla="*/ 4 w 5"/>
                <a:gd name="T3" fmla="*/ 0 h 5"/>
                <a:gd name="T4" fmla="*/ 0 w 5"/>
                <a:gd name="T5" fmla="*/ 4 h 5"/>
                <a:gd name="T6" fmla="*/ 0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5" y="5"/>
                    <a:pt x="5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3" name="Freeform 404">
              <a:extLst>
                <a:ext uri="{FF2B5EF4-FFF2-40B4-BE49-F238E27FC236}">
                  <a16:creationId xmlns:a16="http://schemas.microsoft.com/office/drawing/2014/main" id="{F4E8A3F0-9F4E-4CFD-8AC6-7CE10E0FE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3389" y="7899400"/>
              <a:ext cx="34925" cy="36512"/>
            </a:xfrm>
            <a:custGeom>
              <a:avLst/>
              <a:gdLst>
                <a:gd name="T0" fmla="*/ 0 w 4"/>
                <a:gd name="T1" fmla="*/ 0 h 4"/>
                <a:gd name="T2" fmla="*/ 4 w 4"/>
                <a:gd name="T3" fmla="*/ 0 h 4"/>
                <a:gd name="T4" fmla="*/ 4 w 4"/>
                <a:gd name="T5" fmla="*/ 4 h 4"/>
                <a:gd name="T6" fmla="*/ 0 w 4"/>
                <a:gd name="T7" fmla="*/ 4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4" name="Freeform 405">
              <a:extLst>
                <a:ext uri="{FF2B5EF4-FFF2-40B4-BE49-F238E27FC236}">
                  <a16:creationId xmlns:a16="http://schemas.microsoft.com/office/drawing/2014/main" id="{CDAC6C1A-0C77-4A17-973D-C5536F51D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2426" y="7899400"/>
              <a:ext cx="36513" cy="36512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4 h 4"/>
                <a:gd name="T4" fmla="*/ 0 w 4"/>
                <a:gd name="T5" fmla="*/ 0 h 4"/>
                <a:gd name="T6" fmla="*/ 4 w 4"/>
                <a:gd name="T7" fmla="*/ 0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3" y="4"/>
                    <a:pt x="1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2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5" name="Freeform 407">
              <a:extLst>
                <a:ext uri="{FF2B5EF4-FFF2-40B4-BE49-F238E27FC236}">
                  <a16:creationId xmlns:a16="http://schemas.microsoft.com/office/drawing/2014/main" id="{F5F30140-BCC6-4A65-81D3-AECD04C3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3389" y="8247063"/>
              <a:ext cx="34925" cy="26987"/>
            </a:xfrm>
            <a:custGeom>
              <a:avLst/>
              <a:gdLst>
                <a:gd name="T0" fmla="*/ 4 w 4"/>
                <a:gd name="T1" fmla="*/ 3 h 3"/>
                <a:gd name="T2" fmla="*/ 0 w 4"/>
                <a:gd name="T3" fmla="*/ 3 h 3"/>
                <a:gd name="T4" fmla="*/ 0 w 4"/>
                <a:gd name="T5" fmla="*/ 0 h 3"/>
                <a:gd name="T6" fmla="*/ 4 w 4"/>
                <a:gd name="T7" fmla="*/ 0 h 3"/>
                <a:gd name="T8" fmla="*/ 4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3" y="3"/>
                    <a:pt x="1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6" name="Freeform 408">
              <a:extLst>
                <a:ext uri="{FF2B5EF4-FFF2-40B4-BE49-F238E27FC236}">
                  <a16:creationId xmlns:a16="http://schemas.microsoft.com/office/drawing/2014/main" id="{276A8631-A1B3-40C9-9600-7690E9DE1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2426" y="8247063"/>
              <a:ext cx="36513" cy="26987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4 w 4"/>
                <a:gd name="T5" fmla="*/ 0 h 3"/>
                <a:gd name="T6" fmla="*/ 4 w 4"/>
                <a:gd name="T7" fmla="*/ 3 h 3"/>
                <a:gd name="T8" fmla="*/ 0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3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7" name="Freeform 409">
              <a:extLst>
                <a:ext uri="{FF2B5EF4-FFF2-40B4-BE49-F238E27FC236}">
                  <a16:creationId xmlns:a16="http://schemas.microsoft.com/office/drawing/2014/main" id="{DDA0D047-A2DD-4DD7-A07E-65DBFBBBD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3389" y="7562850"/>
              <a:ext cx="34925" cy="34925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0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8" name="Freeform 410">
              <a:extLst>
                <a:ext uri="{FF2B5EF4-FFF2-40B4-BE49-F238E27FC236}">
                  <a16:creationId xmlns:a16="http://schemas.microsoft.com/office/drawing/2014/main" id="{3D3AD276-94AF-4641-9C7B-C9E169311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2426" y="7562850"/>
              <a:ext cx="36513" cy="34925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4 h 4"/>
                <a:gd name="T4" fmla="*/ 0 w 4"/>
                <a:gd name="T5" fmla="*/ 0 h 4"/>
                <a:gd name="T6" fmla="*/ 4 w 4"/>
                <a:gd name="T7" fmla="*/ 0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2" y="4"/>
                    <a:pt x="1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21D6EC2-1CEF-4526-9BA6-54447D7DBAD9}"/>
              </a:ext>
            </a:extLst>
          </p:cNvPr>
          <p:cNvGrpSpPr/>
          <p:nvPr/>
        </p:nvGrpSpPr>
        <p:grpSpPr>
          <a:xfrm>
            <a:off x="6732240" y="2666382"/>
            <a:ext cx="432048" cy="536460"/>
            <a:chOff x="13181014" y="7321550"/>
            <a:chExt cx="952500" cy="1182687"/>
          </a:xfrm>
        </p:grpSpPr>
        <p:sp>
          <p:nvSpPr>
            <p:cNvPr id="60" name="Freeform 411">
              <a:extLst>
                <a:ext uri="{FF2B5EF4-FFF2-40B4-BE49-F238E27FC236}">
                  <a16:creationId xmlns:a16="http://schemas.microsoft.com/office/drawing/2014/main" id="{31793601-3C5A-49E2-99E5-2DD1C497D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3264" y="7321550"/>
              <a:ext cx="26988" cy="26987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1 h 3"/>
                <a:gd name="T6" fmla="*/ 3 w 3"/>
                <a:gd name="T7" fmla="*/ 2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1" name="Freeform 412">
              <a:extLst>
                <a:ext uri="{FF2B5EF4-FFF2-40B4-BE49-F238E27FC236}">
                  <a16:creationId xmlns:a16="http://schemas.microsoft.com/office/drawing/2014/main" id="{083047E5-8B01-411D-90E7-D0FE3002F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95326" y="7473950"/>
              <a:ext cx="738188" cy="1030287"/>
            </a:xfrm>
            <a:custGeom>
              <a:avLst/>
              <a:gdLst>
                <a:gd name="T0" fmla="*/ 0 w 83"/>
                <a:gd name="T1" fmla="*/ 56 h 116"/>
                <a:gd name="T2" fmla="*/ 14 w 83"/>
                <a:gd name="T3" fmla="*/ 66 h 116"/>
                <a:gd name="T4" fmla="*/ 59 w 83"/>
                <a:gd name="T5" fmla="*/ 56 h 116"/>
                <a:gd name="T6" fmla="*/ 59 w 83"/>
                <a:gd name="T7" fmla="*/ 42 h 116"/>
                <a:gd name="T8" fmla="*/ 48 w 83"/>
                <a:gd name="T9" fmla="*/ 51 h 116"/>
                <a:gd name="T10" fmla="*/ 6 w 83"/>
                <a:gd name="T11" fmla="*/ 49 h 116"/>
                <a:gd name="T12" fmla="*/ 0 w 83"/>
                <a:gd name="T13" fmla="*/ 62 h 116"/>
                <a:gd name="T14" fmla="*/ 0 w 83"/>
                <a:gd name="T15" fmla="*/ 76 h 116"/>
                <a:gd name="T16" fmla="*/ 22 w 83"/>
                <a:gd name="T17" fmla="*/ 87 h 116"/>
                <a:gd name="T18" fmla="*/ 59 w 83"/>
                <a:gd name="T19" fmla="*/ 76 h 116"/>
                <a:gd name="T20" fmla="*/ 59 w 83"/>
                <a:gd name="T21" fmla="*/ 62 h 116"/>
                <a:gd name="T22" fmla="*/ 35 w 83"/>
                <a:gd name="T23" fmla="*/ 73 h 116"/>
                <a:gd name="T24" fmla="*/ 0 w 83"/>
                <a:gd name="T25" fmla="*/ 62 h 116"/>
                <a:gd name="T26" fmla="*/ 31 w 83"/>
                <a:gd name="T27" fmla="*/ 48 h 116"/>
                <a:gd name="T28" fmla="*/ 57 w 83"/>
                <a:gd name="T29" fmla="*/ 28 h 116"/>
                <a:gd name="T30" fmla="*/ 23 w 83"/>
                <a:gd name="T31" fmla="*/ 19 h 116"/>
                <a:gd name="T32" fmla="*/ 0 w 83"/>
                <a:gd name="T33" fmla="*/ 32 h 116"/>
                <a:gd name="T34" fmla="*/ 29 w 83"/>
                <a:gd name="T35" fmla="*/ 48 h 116"/>
                <a:gd name="T36" fmla="*/ 53 w 83"/>
                <a:gd name="T37" fmla="*/ 112 h 116"/>
                <a:gd name="T38" fmla="*/ 50 w 83"/>
                <a:gd name="T39" fmla="*/ 92 h 116"/>
                <a:gd name="T40" fmla="*/ 54 w 83"/>
                <a:gd name="T41" fmla="*/ 116 h 116"/>
                <a:gd name="T42" fmla="*/ 83 w 83"/>
                <a:gd name="T43" fmla="*/ 113 h 116"/>
                <a:gd name="T44" fmla="*/ 73 w 83"/>
                <a:gd name="T45" fmla="*/ 75 h 116"/>
                <a:gd name="T46" fmla="*/ 64 w 83"/>
                <a:gd name="T47" fmla="*/ 74 h 116"/>
                <a:gd name="T48" fmla="*/ 71 w 83"/>
                <a:gd name="T49" fmla="*/ 79 h 116"/>
                <a:gd name="T50" fmla="*/ 75 w 83"/>
                <a:gd name="T51" fmla="*/ 87 h 116"/>
                <a:gd name="T52" fmla="*/ 62 w 83"/>
                <a:gd name="T53" fmla="*/ 17 h 116"/>
                <a:gd name="T54" fmla="*/ 58 w 83"/>
                <a:gd name="T55" fmla="*/ 19 h 116"/>
                <a:gd name="T56" fmla="*/ 74 w 83"/>
                <a:gd name="T57" fmla="*/ 19 h 116"/>
                <a:gd name="T58" fmla="*/ 74 w 83"/>
                <a:gd name="T59" fmla="*/ 17 h 116"/>
                <a:gd name="T60" fmla="*/ 66 w 83"/>
                <a:gd name="T61" fmla="*/ 13 h 116"/>
                <a:gd name="T62" fmla="*/ 75 w 83"/>
                <a:gd name="T63" fmla="*/ 12 h 116"/>
                <a:gd name="T64" fmla="*/ 63 w 83"/>
                <a:gd name="T65" fmla="*/ 11 h 116"/>
                <a:gd name="T66" fmla="*/ 57 w 83"/>
                <a:gd name="T67" fmla="*/ 12 h 116"/>
                <a:gd name="T68" fmla="*/ 66 w 83"/>
                <a:gd name="T69" fmla="*/ 7 h 116"/>
                <a:gd name="T70" fmla="*/ 75 w 83"/>
                <a:gd name="T71" fmla="*/ 6 h 116"/>
                <a:gd name="T72" fmla="*/ 59 w 83"/>
                <a:gd name="T73" fmla="*/ 5 h 116"/>
                <a:gd name="T74" fmla="*/ 58 w 83"/>
                <a:gd name="T75" fmla="*/ 7 h 116"/>
                <a:gd name="T76" fmla="*/ 68 w 83"/>
                <a:gd name="T77" fmla="*/ 23 h 116"/>
                <a:gd name="T78" fmla="*/ 62 w 83"/>
                <a:gd name="T79" fmla="*/ 25 h 116"/>
                <a:gd name="T80" fmla="*/ 75 w 83"/>
                <a:gd name="T81" fmla="*/ 24 h 116"/>
                <a:gd name="T82" fmla="*/ 63 w 83"/>
                <a:gd name="T83" fmla="*/ 1 h 116"/>
                <a:gd name="T84" fmla="*/ 68 w 83"/>
                <a:gd name="T85" fmla="*/ 0 h 116"/>
                <a:gd name="T86" fmla="*/ 57 w 83"/>
                <a:gd name="T87" fmla="*/ 0 h 116"/>
                <a:gd name="T88" fmla="*/ 63 w 83"/>
                <a:gd name="T89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" h="116">
                  <a:moveTo>
                    <a:pt x="0" y="42"/>
                  </a:moveTo>
                  <a:cubicBezTo>
                    <a:pt x="0" y="42"/>
                    <a:pt x="0" y="43"/>
                    <a:pt x="0" y="43"/>
                  </a:cubicBezTo>
                  <a:cubicBezTo>
                    <a:pt x="0" y="47"/>
                    <a:pt x="0" y="51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8"/>
                    <a:pt x="2" y="60"/>
                    <a:pt x="4" y="62"/>
                  </a:cubicBezTo>
                  <a:cubicBezTo>
                    <a:pt x="7" y="64"/>
                    <a:pt x="11" y="65"/>
                    <a:pt x="14" y="66"/>
                  </a:cubicBezTo>
                  <a:cubicBezTo>
                    <a:pt x="23" y="68"/>
                    <a:pt x="31" y="68"/>
                    <a:pt x="39" y="67"/>
                  </a:cubicBezTo>
                  <a:cubicBezTo>
                    <a:pt x="44" y="67"/>
                    <a:pt x="48" y="65"/>
                    <a:pt x="52" y="63"/>
                  </a:cubicBezTo>
                  <a:cubicBezTo>
                    <a:pt x="55" y="62"/>
                    <a:pt x="57" y="59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1"/>
                    <a:pt x="59" y="47"/>
                    <a:pt x="59" y="43"/>
                  </a:cubicBezTo>
                  <a:cubicBezTo>
                    <a:pt x="59" y="43"/>
                    <a:pt x="59" y="43"/>
                    <a:pt x="59" y="42"/>
                  </a:cubicBezTo>
                  <a:cubicBezTo>
                    <a:pt x="59" y="42"/>
                    <a:pt x="58" y="43"/>
                    <a:pt x="58" y="43"/>
                  </a:cubicBezTo>
                  <a:cubicBezTo>
                    <a:pt x="58" y="44"/>
                    <a:pt x="57" y="45"/>
                    <a:pt x="56" y="47"/>
                  </a:cubicBezTo>
                  <a:cubicBezTo>
                    <a:pt x="53" y="49"/>
                    <a:pt x="50" y="50"/>
                    <a:pt x="48" y="51"/>
                  </a:cubicBezTo>
                  <a:cubicBezTo>
                    <a:pt x="43" y="52"/>
                    <a:pt x="39" y="53"/>
                    <a:pt x="34" y="53"/>
                  </a:cubicBezTo>
                  <a:cubicBezTo>
                    <a:pt x="29" y="53"/>
                    <a:pt x="23" y="54"/>
                    <a:pt x="18" y="52"/>
                  </a:cubicBezTo>
                  <a:cubicBezTo>
                    <a:pt x="14" y="52"/>
                    <a:pt x="10" y="51"/>
                    <a:pt x="6" y="49"/>
                  </a:cubicBezTo>
                  <a:cubicBezTo>
                    <a:pt x="3" y="47"/>
                    <a:pt x="1" y="45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lose/>
                  <a:moveTo>
                    <a:pt x="0" y="62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66"/>
                    <a:pt x="0" y="71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1" y="77"/>
                    <a:pt x="1" y="78"/>
                  </a:cubicBezTo>
                  <a:cubicBezTo>
                    <a:pt x="3" y="81"/>
                    <a:pt x="6" y="82"/>
                    <a:pt x="9" y="84"/>
                  </a:cubicBezTo>
                  <a:cubicBezTo>
                    <a:pt x="13" y="86"/>
                    <a:pt x="18" y="86"/>
                    <a:pt x="22" y="87"/>
                  </a:cubicBezTo>
                  <a:cubicBezTo>
                    <a:pt x="29" y="88"/>
                    <a:pt x="36" y="87"/>
                    <a:pt x="42" y="86"/>
                  </a:cubicBezTo>
                  <a:cubicBezTo>
                    <a:pt x="46" y="85"/>
                    <a:pt x="50" y="84"/>
                    <a:pt x="53" y="82"/>
                  </a:cubicBezTo>
                  <a:cubicBezTo>
                    <a:pt x="56" y="80"/>
                    <a:pt x="57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59" y="71"/>
                    <a:pt x="59" y="67"/>
                    <a:pt x="59" y="63"/>
                  </a:cubicBezTo>
                  <a:cubicBezTo>
                    <a:pt x="59" y="63"/>
                    <a:pt x="59" y="62"/>
                    <a:pt x="59" y="62"/>
                  </a:cubicBezTo>
                  <a:cubicBezTo>
                    <a:pt x="58" y="63"/>
                    <a:pt x="58" y="63"/>
                    <a:pt x="57" y="64"/>
                  </a:cubicBezTo>
                  <a:cubicBezTo>
                    <a:pt x="55" y="66"/>
                    <a:pt x="53" y="68"/>
                    <a:pt x="51" y="69"/>
                  </a:cubicBezTo>
                  <a:cubicBezTo>
                    <a:pt x="45" y="71"/>
                    <a:pt x="40" y="72"/>
                    <a:pt x="35" y="73"/>
                  </a:cubicBezTo>
                  <a:cubicBezTo>
                    <a:pt x="29" y="73"/>
                    <a:pt x="23" y="73"/>
                    <a:pt x="18" y="72"/>
                  </a:cubicBezTo>
                  <a:cubicBezTo>
                    <a:pt x="14" y="71"/>
                    <a:pt x="10" y="70"/>
                    <a:pt x="6" y="68"/>
                  </a:cubicBezTo>
                  <a:cubicBezTo>
                    <a:pt x="4" y="67"/>
                    <a:pt x="1" y="65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lose/>
                  <a:moveTo>
                    <a:pt x="29" y="48"/>
                  </a:moveTo>
                  <a:cubicBezTo>
                    <a:pt x="30" y="48"/>
                    <a:pt x="31" y="48"/>
                    <a:pt x="31" y="48"/>
                  </a:cubicBezTo>
                  <a:cubicBezTo>
                    <a:pt x="38" y="48"/>
                    <a:pt x="44" y="47"/>
                    <a:pt x="50" y="44"/>
                  </a:cubicBezTo>
                  <a:cubicBezTo>
                    <a:pt x="53" y="43"/>
                    <a:pt x="55" y="41"/>
                    <a:pt x="57" y="39"/>
                  </a:cubicBezTo>
                  <a:cubicBezTo>
                    <a:pt x="59" y="36"/>
                    <a:pt x="60" y="31"/>
                    <a:pt x="57" y="28"/>
                  </a:cubicBezTo>
                  <a:cubicBezTo>
                    <a:pt x="56" y="27"/>
                    <a:pt x="55" y="26"/>
                    <a:pt x="54" y="25"/>
                  </a:cubicBezTo>
                  <a:cubicBezTo>
                    <a:pt x="51" y="23"/>
                    <a:pt x="47" y="21"/>
                    <a:pt x="43" y="20"/>
                  </a:cubicBezTo>
                  <a:cubicBezTo>
                    <a:pt x="37" y="19"/>
                    <a:pt x="30" y="18"/>
                    <a:pt x="23" y="19"/>
                  </a:cubicBezTo>
                  <a:cubicBezTo>
                    <a:pt x="19" y="19"/>
                    <a:pt x="14" y="20"/>
                    <a:pt x="10" y="22"/>
                  </a:cubicBezTo>
                  <a:cubicBezTo>
                    <a:pt x="7" y="24"/>
                    <a:pt x="4" y="25"/>
                    <a:pt x="2" y="28"/>
                  </a:cubicBezTo>
                  <a:cubicBezTo>
                    <a:pt x="1" y="29"/>
                    <a:pt x="0" y="30"/>
                    <a:pt x="0" y="32"/>
                  </a:cubicBezTo>
                  <a:cubicBezTo>
                    <a:pt x="0" y="35"/>
                    <a:pt x="0" y="37"/>
                    <a:pt x="2" y="39"/>
                  </a:cubicBezTo>
                  <a:cubicBezTo>
                    <a:pt x="5" y="42"/>
                    <a:pt x="9" y="44"/>
                    <a:pt x="12" y="46"/>
                  </a:cubicBezTo>
                  <a:cubicBezTo>
                    <a:pt x="18" y="47"/>
                    <a:pt x="23" y="48"/>
                    <a:pt x="29" y="48"/>
                  </a:cubicBezTo>
                  <a:close/>
                  <a:moveTo>
                    <a:pt x="79" y="87"/>
                  </a:moveTo>
                  <a:cubicBezTo>
                    <a:pt x="79" y="95"/>
                    <a:pt x="79" y="104"/>
                    <a:pt x="79" y="112"/>
                  </a:cubicBezTo>
                  <a:cubicBezTo>
                    <a:pt x="70" y="112"/>
                    <a:pt x="62" y="112"/>
                    <a:pt x="53" y="112"/>
                  </a:cubicBezTo>
                  <a:cubicBezTo>
                    <a:pt x="53" y="104"/>
                    <a:pt x="53" y="97"/>
                    <a:pt x="53" y="89"/>
                  </a:cubicBezTo>
                  <a:cubicBezTo>
                    <a:pt x="52" y="90"/>
                    <a:pt x="52" y="90"/>
                    <a:pt x="51" y="90"/>
                  </a:cubicBezTo>
                  <a:cubicBezTo>
                    <a:pt x="50" y="91"/>
                    <a:pt x="50" y="91"/>
                    <a:pt x="50" y="92"/>
                  </a:cubicBezTo>
                  <a:cubicBezTo>
                    <a:pt x="50" y="99"/>
                    <a:pt x="50" y="106"/>
                    <a:pt x="50" y="113"/>
                  </a:cubicBezTo>
                  <a:cubicBezTo>
                    <a:pt x="50" y="114"/>
                    <a:pt x="51" y="116"/>
                    <a:pt x="52" y="116"/>
                  </a:cubicBezTo>
                  <a:cubicBezTo>
                    <a:pt x="53" y="116"/>
                    <a:pt x="53" y="116"/>
                    <a:pt x="54" y="116"/>
                  </a:cubicBezTo>
                  <a:cubicBezTo>
                    <a:pt x="60" y="116"/>
                    <a:pt x="67" y="116"/>
                    <a:pt x="73" y="116"/>
                  </a:cubicBezTo>
                  <a:cubicBezTo>
                    <a:pt x="75" y="116"/>
                    <a:pt x="78" y="116"/>
                    <a:pt x="80" y="116"/>
                  </a:cubicBezTo>
                  <a:cubicBezTo>
                    <a:pt x="82" y="116"/>
                    <a:pt x="83" y="114"/>
                    <a:pt x="83" y="113"/>
                  </a:cubicBezTo>
                  <a:cubicBezTo>
                    <a:pt x="83" y="104"/>
                    <a:pt x="83" y="95"/>
                    <a:pt x="83" y="86"/>
                  </a:cubicBezTo>
                  <a:cubicBezTo>
                    <a:pt x="83" y="86"/>
                    <a:pt x="83" y="85"/>
                    <a:pt x="82" y="85"/>
                  </a:cubicBezTo>
                  <a:cubicBezTo>
                    <a:pt x="79" y="81"/>
                    <a:pt x="76" y="78"/>
                    <a:pt x="73" y="75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0" y="74"/>
                    <a:pt x="67" y="74"/>
                    <a:pt x="64" y="74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6"/>
                    <a:pt x="63" y="77"/>
                    <a:pt x="63" y="78"/>
                  </a:cubicBezTo>
                  <a:cubicBezTo>
                    <a:pt x="66" y="78"/>
                    <a:pt x="68" y="78"/>
                    <a:pt x="71" y="78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1" y="81"/>
                    <a:pt x="71" y="82"/>
                    <a:pt x="71" y="84"/>
                  </a:cubicBezTo>
                  <a:cubicBezTo>
                    <a:pt x="71" y="85"/>
                    <a:pt x="72" y="86"/>
                    <a:pt x="73" y="86"/>
                  </a:cubicBezTo>
                  <a:cubicBezTo>
                    <a:pt x="74" y="87"/>
                    <a:pt x="74" y="87"/>
                    <a:pt x="75" y="87"/>
                  </a:cubicBezTo>
                  <a:cubicBezTo>
                    <a:pt x="76" y="87"/>
                    <a:pt x="77" y="87"/>
                    <a:pt x="79" y="87"/>
                  </a:cubicBezTo>
                  <a:close/>
                  <a:moveTo>
                    <a:pt x="66" y="17"/>
                  </a:moveTo>
                  <a:cubicBezTo>
                    <a:pt x="65" y="17"/>
                    <a:pt x="63" y="17"/>
                    <a:pt x="62" y="17"/>
                  </a:cubicBezTo>
                  <a:cubicBezTo>
                    <a:pt x="61" y="17"/>
                    <a:pt x="60" y="17"/>
                    <a:pt x="58" y="17"/>
                  </a:cubicBezTo>
                  <a:cubicBezTo>
                    <a:pt x="58" y="17"/>
                    <a:pt x="57" y="17"/>
                    <a:pt x="57" y="18"/>
                  </a:cubicBezTo>
                  <a:cubicBezTo>
                    <a:pt x="57" y="18"/>
                    <a:pt x="58" y="19"/>
                    <a:pt x="58" y="19"/>
                  </a:cubicBezTo>
                  <a:cubicBezTo>
                    <a:pt x="59" y="19"/>
                    <a:pt x="59" y="19"/>
                    <a:pt x="60" y="19"/>
                  </a:cubicBezTo>
                  <a:cubicBezTo>
                    <a:pt x="64" y="19"/>
                    <a:pt x="69" y="19"/>
                    <a:pt x="73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1" y="17"/>
                    <a:pt x="68" y="17"/>
                    <a:pt x="66" y="17"/>
                  </a:cubicBezTo>
                  <a:close/>
                  <a:moveTo>
                    <a:pt x="66" y="13"/>
                  </a:moveTo>
                  <a:cubicBezTo>
                    <a:pt x="66" y="13"/>
                    <a:pt x="66" y="13"/>
                    <a:pt x="66" y="13"/>
                  </a:cubicBezTo>
                  <a:cubicBezTo>
                    <a:pt x="67" y="13"/>
                    <a:pt x="69" y="13"/>
                    <a:pt x="70" y="13"/>
                  </a:cubicBezTo>
                  <a:cubicBezTo>
                    <a:pt x="71" y="13"/>
                    <a:pt x="73" y="13"/>
                    <a:pt x="74" y="13"/>
                  </a:cubicBezTo>
                  <a:cubicBezTo>
                    <a:pt x="75" y="13"/>
                    <a:pt x="75" y="13"/>
                    <a:pt x="75" y="12"/>
                  </a:cubicBezTo>
                  <a:cubicBezTo>
                    <a:pt x="75" y="12"/>
                    <a:pt x="75" y="11"/>
                    <a:pt x="74" y="11"/>
                  </a:cubicBezTo>
                  <a:cubicBezTo>
                    <a:pt x="73" y="11"/>
                    <a:pt x="73" y="11"/>
                    <a:pt x="72" y="11"/>
                  </a:cubicBezTo>
                  <a:cubicBezTo>
                    <a:pt x="69" y="11"/>
                    <a:pt x="66" y="11"/>
                    <a:pt x="63" y="11"/>
                  </a:cubicBezTo>
                  <a:cubicBezTo>
                    <a:pt x="62" y="11"/>
                    <a:pt x="60" y="11"/>
                    <a:pt x="59" y="11"/>
                  </a:cubicBezTo>
                  <a:cubicBezTo>
                    <a:pt x="58" y="11"/>
                    <a:pt x="58" y="11"/>
                    <a:pt x="58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1" y="13"/>
                    <a:pt x="64" y="13"/>
                    <a:pt x="66" y="13"/>
                  </a:cubicBezTo>
                  <a:close/>
                  <a:moveTo>
                    <a:pt x="66" y="7"/>
                  </a:moveTo>
                  <a:cubicBezTo>
                    <a:pt x="66" y="7"/>
                    <a:pt x="66" y="7"/>
                    <a:pt x="66" y="7"/>
                  </a:cubicBezTo>
                  <a:cubicBezTo>
                    <a:pt x="69" y="7"/>
                    <a:pt x="71" y="7"/>
                    <a:pt x="74" y="7"/>
                  </a:cubicBezTo>
                  <a:cubicBezTo>
                    <a:pt x="75" y="7"/>
                    <a:pt x="75" y="7"/>
                    <a:pt x="75" y="6"/>
                  </a:cubicBezTo>
                  <a:cubicBezTo>
                    <a:pt x="75" y="6"/>
                    <a:pt x="74" y="6"/>
                    <a:pt x="74" y="6"/>
                  </a:cubicBezTo>
                  <a:cubicBezTo>
                    <a:pt x="70" y="5"/>
                    <a:pt x="66" y="5"/>
                    <a:pt x="63" y="5"/>
                  </a:cubicBezTo>
                  <a:cubicBezTo>
                    <a:pt x="62" y="5"/>
                    <a:pt x="60" y="5"/>
                    <a:pt x="59" y="5"/>
                  </a:cubicBezTo>
                  <a:cubicBezTo>
                    <a:pt x="59" y="5"/>
                    <a:pt x="58" y="5"/>
                    <a:pt x="58" y="5"/>
                  </a:cubicBezTo>
                  <a:cubicBezTo>
                    <a:pt x="58" y="6"/>
                    <a:pt x="57" y="6"/>
                    <a:pt x="57" y="6"/>
                  </a:cubicBezTo>
                  <a:cubicBezTo>
                    <a:pt x="57" y="7"/>
                    <a:pt x="58" y="7"/>
                    <a:pt x="58" y="7"/>
                  </a:cubicBezTo>
                  <a:cubicBezTo>
                    <a:pt x="61" y="7"/>
                    <a:pt x="64" y="7"/>
                    <a:pt x="66" y="7"/>
                  </a:cubicBezTo>
                  <a:close/>
                  <a:moveTo>
                    <a:pt x="68" y="23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6" y="23"/>
                    <a:pt x="64" y="23"/>
                    <a:pt x="62" y="23"/>
                  </a:cubicBezTo>
                  <a:cubicBezTo>
                    <a:pt x="62" y="23"/>
                    <a:pt x="61" y="23"/>
                    <a:pt x="61" y="24"/>
                  </a:cubicBezTo>
                  <a:cubicBezTo>
                    <a:pt x="61" y="24"/>
                    <a:pt x="62" y="25"/>
                    <a:pt x="62" y="25"/>
                  </a:cubicBezTo>
                  <a:cubicBezTo>
                    <a:pt x="65" y="25"/>
                    <a:pt x="68" y="25"/>
                    <a:pt x="71" y="25"/>
                  </a:cubicBezTo>
                  <a:cubicBezTo>
                    <a:pt x="72" y="25"/>
                    <a:pt x="73" y="25"/>
                    <a:pt x="74" y="24"/>
                  </a:cubicBezTo>
                  <a:cubicBezTo>
                    <a:pt x="74" y="24"/>
                    <a:pt x="75" y="24"/>
                    <a:pt x="75" y="24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2" y="23"/>
                    <a:pt x="70" y="23"/>
                    <a:pt x="68" y="23"/>
                  </a:cubicBezTo>
                  <a:close/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4" y="1"/>
                    <a:pt x="66" y="1"/>
                    <a:pt x="67" y="1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64" y="0"/>
                    <a:pt x="61" y="0"/>
                    <a:pt x="58" y="0"/>
                  </a:cubicBezTo>
                  <a:cubicBezTo>
                    <a:pt x="58" y="0"/>
                    <a:pt x="57" y="0"/>
                    <a:pt x="57" y="0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58" y="1"/>
                    <a:pt x="59" y="1"/>
                    <a:pt x="59" y="1"/>
                  </a:cubicBezTo>
                  <a:cubicBezTo>
                    <a:pt x="60" y="1"/>
                    <a:pt x="62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2" name="Freeform 413">
              <a:extLst>
                <a:ext uri="{FF2B5EF4-FFF2-40B4-BE49-F238E27FC236}">
                  <a16:creationId xmlns:a16="http://schemas.microsoft.com/office/drawing/2014/main" id="{9E131C4D-DDA8-41B7-A470-632755AE5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1014" y="7402513"/>
              <a:ext cx="293688" cy="363537"/>
            </a:xfrm>
            <a:custGeom>
              <a:avLst/>
              <a:gdLst>
                <a:gd name="T0" fmla="*/ 23 w 33"/>
                <a:gd name="T1" fmla="*/ 0 h 41"/>
                <a:gd name="T2" fmla="*/ 24 w 33"/>
                <a:gd name="T3" fmla="*/ 0 h 41"/>
                <a:gd name="T4" fmla="*/ 32 w 33"/>
                <a:gd name="T5" fmla="*/ 9 h 41"/>
                <a:gd name="T6" fmla="*/ 33 w 33"/>
                <a:gd name="T7" fmla="*/ 10 h 41"/>
                <a:gd name="T8" fmla="*/ 33 w 33"/>
                <a:gd name="T9" fmla="*/ 24 h 41"/>
                <a:gd name="T10" fmla="*/ 32 w 33"/>
                <a:gd name="T11" fmla="*/ 25 h 41"/>
                <a:gd name="T12" fmla="*/ 29 w 33"/>
                <a:gd name="T13" fmla="*/ 27 h 41"/>
                <a:gd name="T14" fmla="*/ 29 w 33"/>
                <a:gd name="T15" fmla="*/ 26 h 41"/>
                <a:gd name="T16" fmla="*/ 29 w 33"/>
                <a:gd name="T17" fmla="*/ 12 h 41"/>
                <a:gd name="T18" fmla="*/ 28 w 33"/>
                <a:gd name="T19" fmla="*/ 11 h 41"/>
                <a:gd name="T20" fmla="*/ 25 w 33"/>
                <a:gd name="T21" fmla="*/ 11 h 41"/>
                <a:gd name="T22" fmla="*/ 21 w 33"/>
                <a:gd name="T23" fmla="*/ 8 h 41"/>
                <a:gd name="T24" fmla="*/ 21 w 33"/>
                <a:gd name="T25" fmla="*/ 4 h 41"/>
                <a:gd name="T26" fmla="*/ 21 w 33"/>
                <a:gd name="T27" fmla="*/ 4 h 41"/>
                <a:gd name="T28" fmla="*/ 4 w 33"/>
                <a:gd name="T29" fmla="*/ 4 h 41"/>
                <a:gd name="T30" fmla="*/ 4 w 33"/>
                <a:gd name="T31" fmla="*/ 37 h 41"/>
                <a:gd name="T32" fmla="*/ 19 w 33"/>
                <a:gd name="T33" fmla="*/ 37 h 41"/>
                <a:gd name="T34" fmla="*/ 19 w 33"/>
                <a:gd name="T35" fmla="*/ 40 h 41"/>
                <a:gd name="T36" fmla="*/ 18 w 33"/>
                <a:gd name="T37" fmla="*/ 41 h 41"/>
                <a:gd name="T38" fmla="*/ 3 w 33"/>
                <a:gd name="T39" fmla="*/ 40 h 41"/>
                <a:gd name="T40" fmla="*/ 0 w 33"/>
                <a:gd name="T41" fmla="*/ 37 h 41"/>
                <a:gd name="T42" fmla="*/ 0 w 33"/>
                <a:gd name="T43" fmla="*/ 30 h 41"/>
                <a:gd name="T44" fmla="*/ 0 w 33"/>
                <a:gd name="T45" fmla="*/ 29 h 41"/>
                <a:gd name="T46" fmla="*/ 0 w 33"/>
                <a:gd name="T47" fmla="*/ 3 h 41"/>
                <a:gd name="T48" fmla="*/ 0 w 33"/>
                <a:gd name="T49" fmla="*/ 3 h 41"/>
                <a:gd name="T50" fmla="*/ 3 w 33"/>
                <a:gd name="T51" fmla="*/ 0 h 41"/>
                <a:gd name="T52" fmla="*/ 6 w 33"/>
                <a:gd name="T53" fmla="*/ 0 h 41"/>
                <a:gd name="T54" fmla="*/ 23 w 33"/>
                <a:gd name="T5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41">
                  <a:moveTo>
                    <a:pt x="23" y="0"/>
                  </a:moveTo>
                  <a:cubicBezTo>
                    <a:pt x="23" y="0"/>
                    <a:pt x="24" y="0"/>
                    <a:pt x="24" y="0"/>
                  </a:cubicBezTo>
                  <a:cubicBezTo>
                    <a:pt x="27" y="3"/>
                    <a:pt x="29" y="6"/>
                    <a:pt x="32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5"/>
                    <a:pt x="33" y="20"/>
                    <a:pt x="33" y="24"/>
                  </a:cubicBezTo>
                  <a:cubicBezTo>
                    <a:pt x="33" y="25"/>
                    <a:pt x="33" y="25"/>
                    <a:pt x="32" y="25"/>
                  </a:cubicBezTo>
                  <a:cubicBezTo>
                    <a:pt x="31" y="26"/>
                    <a:pt x="30" y="26"/>
                    <a:pt x="2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1"/>
                    <a:pt x="29" y="17"/>
                    <a:pt x="29" y="12"/>
                  </a:cubicBezTo>
                  <a:cubicBezTo>
                    <a:pt x="29" y="12"/>
                    <a:pt x="29" y="11"/>
                    <a:pt x="28" y="11"/>
                  </a:cubicBezTo>
                  <a:cubicBezTo>
                    <a:pt x="27" y="11"/>
                    <a:pt x="26" y="11"/>
                    <a:pt x="25" y="11"/>
                  </a:cubicBezTo>
                  <a:cubicBezTo>
                    <a:pt x="23" y="11"/>
                    <a:pt x="21" y="10"/>
                    <a:pt x="21" y="8"/>
                  </a:cubicBez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5" y="4"/>
                    <a:pt x="9" y="4"/>
                    <a:pt x="4" y="4"/>
                  </a:cubicBezTo>
                  <a:cubicBezTo>
                    <a:pt x="4" y="15"/>
                    <a:pt x="4" y="26"/>
                    <a:pt x="4" y="37"/>
                  </a:cubicBezTo>
                  <a:cubicBezTo>
                    <a:pt x="9" y="37"/>
                    <a:pt x="14" y="37"/>
                    <a:pt x="19" y="37"/>
                  </a:cubicBezTo>
                  <a:cubicBezTo>
                    <a:pt x="19" y="38"/>
                    <a:pt x="19" y="39"/>
                    <a:pt x="19" y="40"/>
                  </a:cubicBezTo>
                  <a:cubicBezTo>
                    <a:pt x="19" y="40"/>
                    <a:pt x="18" y="41"/>
                    <a:pt x="18" y="41"/>
                  </a:cubicBezTo>
                  <a:cubicBezTo>
                    <a:pt x="13" y="40"/>
                    <a:pt x="8" y="40"/>
                    <a:pt x="3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35"/>
                    <a:pt x="0" y="33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0" y="21"/>
                    <a:pt x="0" y="1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12" y="0"/>
                    <a:pt x="18" y="0"/>
                    <a:pt x="23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3" name="Freeform 414">
              <a:extLst>
                <a:ext uri="{FF2B5EF4-FFF2-40B4-BE49-F238E27FC236}">
                  <a16:creationId xmlns:a16="http://schemas.microsoft.com/office/drawing/2014/main" id="{0D2EEA44-2333-41B1-9C5A-10B676C21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9826" y="7402513"/>
              <a:ext cx="293688" cy="363537"/>
            </a:xfrm>
            <a:custGeom>
              <a:avLst/>
              <a:gdLst>
                <a:gd name="T0" fmla="*/ 23 w 33"/>
                <a:gd name="T1" fmla="*/ 0 h 41"/>
                <a:gd name="T2" fmla="*/ 24 w 33"/>
                <a:gd name="T3" fmla="*/ 0 h 41"/>
                <a:gd name="T4" fmla="*/ 32 w 33"/>
                <a:gd name="T5" fmla="*/ 9 h 41"/>
                <a:gd name="T6" fmla="*/ 33 w 33"/>
                <a:gd name="T7" fmla="*/ 10 h 41"/>
                <a:gd name="T8" fmla="*/ 33 w 33"/>
                <a:gd name="T9" fmla="*/ 34 h 41"/>
                <a:gd name="T10" fmla="*/ 32 w 33"/>
                <a:gd name="T11" fmla="*/ 37 h 41"/>
                <a:gd name="T12" fmla="*/ 29 w 33"/>
                <a:gd name="T13" fmla="*/ 40 h 41"/>
                <a:gd name="T14" fmla="*/ 14 w 33"/>
                <a:gd name="T15" fmla="*/ 41 h 41"/>
                <a:gd name="T16" fmla="*/ 14 w 33"/>
                <a:gd name="T17" fmla="*/ 40 h 41"/>
                <a:gd name="T18" fmla="*/ 14 w 33"/>
                <a:gd name="T19" fmla="*/ 37 h 41"/>
                <a:gd name="T20" fmla="*/ 29 w 33"/>
                <a:gd name="T21" fmla="*/ 37 h 41"/>
                <a:gd name="T22" fmla="*/ 29 w 33"/>
                <a:gd name="T23" fmla="*/ 11 h 41"/>
                <a:gd name="T24" fmla="*/ 25 w 33"/>
                <a:gd name="T25" fmla="*/ 11 h 41"/>
                <a:gd name="T26" fmla="*/ 23 w 33"/>
                <a:gd name="T27" fmla="*/ 11 h 41"/>
                <a:gd name="T28" fmla="*/ 21 w 33"/>
                <a:gd name="T29" fmla="*/ 8 h 41"/>
                <a:gd name="T30" fmla="*/ 21 w 33"/>
                <a:gd name="T31" fmla="*/ 4 h 41"/>
                <a:gd name="T32" fmla="*/ 3 w 33"/>
                <a:gd name="T33" fmla="*/ 4 h 41"/>
                <a:gd name="T34" fmla="*/ 3 w 33"/>
                <a:gd name="T35" fmla="*/ 26 h 41"/>
                <a:gd name="T36" fmla="*/ 3 w 33"/>
                <a:gd name="T37" fmla="*/ 25 h 41"/>
                <a:gd name="T38" fmla="*/ 1 w 33"/>
                <a:gd name="T39" fmla="*/ 25 h 41"/>
                <a:gd name="T40" fmla="*/ 0 w 33"/>
                <a:gd name="T41" fmla="*/ 22 h 41"/>
                <a:gd name="T42" fmla="*/ 0 w 33"/>
                <a:gd name="T43" fmla="*/ 7 h 41"/>
                <a:gd name="T44" fmla="*/ 0 w 33"/>
                <a:gd name="T45" fmla="*/ 3 h 41"/>
                <a:gd name="T46" fmla="*/ 3 w 33"/>
                <a:gd name="T47" fmla="*/ 0 h 41"/>
                <a:gd name="T48" fmla="*/ 6 w 33"/>
                <a:gd name="T49" fmla="*/ 0 h 41"/>
                <a:gd name="T50" fmla="*/ 23 w 33"/>
                <a:gd name="T5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" h="41">
                  <a:moveTo>
                    <a:pt x="23" y="0"/>
                  </a:moveTo>
                  <a:cubicBezTo>
                    <a:pt x="23" y="0"/>
                    <a:pt x="23" y="0"/>
                    <a:pt x="24" y="0"/>
                  </a:cubicBezTo>
                  <a:cubicBezTo>
                    <a:pt x="26" y="3"/>
                    <a:pt x="29" y="6"/>
                    <a:pt x="32" y="9"/>
                  </a:cubicBezTo>
                  <a:cubicBezTo>
                    <a:pt x="32" y="9"/>
                    <a:pt x="33" y="10"/>
                    <a:pt x="33" y="10"/>
                  </a:cubicBezTo>
                  <a:cubicBezTo>
                    <a:pt x="33" y="18"/>
                    <a:pt x="33" y="26"/>
                    <a:pt x="33" y="34"/>
                  </a:cubicBezTo>
                  <a:cubicBezTo>
                    <a:pt x="33" y="35"/>
                    <a:pt x="32" y="36"/>
                    <a:pt x="32" y="37"/>
                  </a:cubicBezTo>
                  <a:cubicBezTo>
                    <a:pt x="33" y="39"/>
                    <a:pt x="31" y="40"/>
                    <a:pt x="29" y="40"/>
                  </a:cubicBezTo>
                  <a:cubicBezTo>
                    <a:pt x="24" y="40"/>
                    <a:pt x="19" y="40"/>
                    <a:pt x="14" y="41"/>
                  </a:cubicBezTo>
                  <a:cubicBezTo>
                    <a:pt x="14" y="41"/>
                    <a:pt x="14" y="41"/>
                    <a:pt x="14" y="40"/>
                  </a:cubicBezTo>
                  <a:cubicBezTo>
                    <a:pt x="14" y="39"/>
                    <a:pt x="14" y="38"/>
                    <a:pt x="14" y="37"/>
                  </a:cubicBezTo>
                  <a:cubicBezTo>
                    <a:pt x="19" y="37"/>
                    <a:pt x="24" y="37"/>
                    <a:pt x="29" y="37"/>
                  </a:cubicBezTo>
                  <a:cubicBezTo>
                    <a:pt x="29" y="28"/>
                    <a:pt x="29" y="20"/>
                    <a:pt x="29" y="11"/>
                  </a:cubicBezTo>
                  <a:cubicBezTo>
                    <a:pt x="28" y="11"/>
                    <a:pt x="26" y="11"/>
                    <a:pt x="25" y="11"/>
                  </a:cubicBezTo>
                  <a:cubicBezTo>
                    <a:pt x="25" y="11"/>
                    <a:pt x="24" y="11"/>
                    <a:pt x="23" y="11"/>
                  </a:cubicBezTo>
                  <a:cubicBezTo>
                    <a:pt x="22" y="10"/>
                    <a:pt x="21" y="9"/>
                    <a:pt x="21" y="8"/>
                  </a:cubicBezTo>
                  <a:cubicBezTo>
                    <a:pt x="21" y="6"/>
                    <a:pt x="21" y="5"/>
                    <a:pt x="21" y="4"/>
                  </a:cubicBezTo>
                  <a:cubicBezTo>
                    <a:pt x="15" y="4"/>
                    <a:pt x="9" y="4"/>
                    <a:pt x="3" y="4"/>
                  </a:cubicBezTo>
                  <a:cubicBezTo>
                    <a:pt x="3" y="11"/>
                    <a:pt x="3" y="18"/>
                    <a:pt x="3" y="26"/>
                  </a:cubicBezTo>
                  <a:cubicBezTo>
                    <a:pt x="3" y="26"/>
                    <a:pt x="3" y="25"/>
                    <a:pt x="3" y="25"/>
                  </a:cubicBezTo>
                  <a:cubicBezTo>
                    <a:pt x="2" y="25"/>
                    <a:pt x="2" y="25"/>
                    <a:pt x="1" y="25"/>
                  </a:cubicBezTo>
                  <a:cubicBezTo>
                    <a:pt x="0" y="24"/>
                    <a:pt x="0" y="24"/>
                    <a:pt x="0" y="22"/>
                  </a:cubicBezTo>
                  <a:cubicBezTo>
                    <a:pt x="0" y="17"/>
                    <a:pt x="0" y="12"/>
                    <a:pt x="0" y="7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12" y="0"/>
                    <a:pt x="17" y="0"/>
                    <a:pt x="23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4" name="Freeform 415">
              <a:extLst>
                <a:ext uri="{FF2B5EF4-FFF2-40B4-BE49-F238E27FC236}">
                  <a16:creationId xmlns:a16="http://schemas.microsoft.com/office/drawing/2014/main" id="{9BE3AC4A-51C4-45FC-83F5-5F5A22603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1014" y="8131175"/>
              <a:ext cx="293688" cy="373062"/>
            </a:xfrm>
            <a:custGeom>
              <a:avLst/>
              <a:gdLst>
                <a:gd name="T0" fmla="*/ 0 w 33"/>
                <a:gd name="T1" fmla="*/ 6 h 42"/>
                <a:gd name="T2" fmla="*/ 0 w 33"/>
                <a:gd name="T3" fmla="*/ 4 h 42"/>
                <a:gd name="T4" fmla="*/ 3 w 33"/>
                <a:gd name="T5" fmla="*/ 0 h 42"/>
                <a:gd name="T6" fmla="*/ 9 w 33"/>
                <a:gd name="T7" fmla="*/ 0 h 42"/>
                <a:gd name="T8" fmla="*/ 18 w 33"/>
                <a:gd name="T9" fmla="*/ 0 h 42"/>
                <a:gd name="T10" fmla="*/ 19 w 33"/>
                <a:gd name="T11" fmla="*/ 0 h 42"/>
                <a:gd name="T12" fmla="*/ 19 w 33"/>
                <a:gd name="T13" fmla="*/ 4 h 42"/>
                <a:gd name="T14" fmla="*/ 4 w 33"/>
                <a:gd name="T15" fmla="*/ 4 h 42"/>
                <a:gd name="T16" fmla="*/ 4 w 33"/>
                <a:gd name="T17" fmla="*/ 38 h 42"/>
                <a:gd name="T18" fmla="*/ 29 w 33"/>
                <a:gd name="T19" fmla="*/ 38 h 42"/>
                <a:gd name="T20" fmla="*/ 29 w 33"/>
                <a:gd name="T21" fmla="*/ 15 h 42"/>
                <a:gd name="T22" fmla="*/ 31 w 33"/>
                <a:gd name="T23" fmla="*/ 16 h 42"/>
                <a:gd name="T24" fmla="*/ 33 w 33"/>
                <a:gd name="T25" fmla="*/ 17 h 42"/>
                <a:gd name="T26" fmla="*/ 33 w 33"/>
                <a:gd name="T27" fmla="*/ 19 h 42"/>
                <a:gd name="T28" fmla="*/ 33 w 33"/>
                <a:gd name="T29" fmla="*/ 36 h 42"/>
                <a:gd name="T30" fmla="*/ 33 w 33"/>
                <a:gd name="T31" fmla="*/ 39 h 42"/>
                <a:gd name="T32" fmla="*/ 30 w 33"/>
                <a:gd name="T33" fmla="*/ 42 h 42"/>
                <a:gd name="T34" fmla="*/ 24 w 33"/>
                <a:gd name="T35" fmla="*/ 42 h 42"/>
                <a:gd name="T36" fmla="*/ 4 w 33"/>
                <a:gd name="T37" fmla="*/ 42 h 42"/>
                <a:gd name="T38" fmla="*/ 0 w 33"/>
                <a:gd name="T39" fmla="*/ 40 h 42"/>
                <a:gd name="T40" fmla="*/ 0 w 33"/>
                <a:gd name="T41" fmla="*/ 40 h 42"/>
                <a:gd name="T42" fmla="*/ 0 w 33"/>
                <a:gd name="T43" fmla="*/ 34 h 42"/>
                <a:gd name="T44" fmla="*/ 0 w 33"/>
                <a:gd name="T45" fmla="*/ 33 h 42"/>
                <a:gd name="T46" fmla="*/ 0 w 33"/>
                <a:gd name="T4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" h="42">
                  <a:moveTo>
                    <a:pt x="0" y="6"/>
                  </a:moveTo>
                  <a:cubicBezTo>
                    <a:pt x="0" y="5"/>
                    <a:pt x="0" y="5"/>
                    <a:pt x="0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19" y="2"/>
                    <a:pt x="19" y="3"/>
                    <a:pt x="19" y="4"/>
                  </a:cubicBezTo>
                  <a:cubicBezTo>
                    <a:pt x="14" y="4"/>
                    <a:pt x="9" y="4"/>
                    <a:pt x="4" y="4"/>
                  </a:cubicBezTo>
                  <a:cubicBezTo>
                    <a:pt x="4" y="16"/>
                    <a:pt x="4" y="27"/>
                    <a:pt x="4" y="38"/>
                  </a:cubicBezTo>
                  <a:cubicBezTo>
                    <a:pt x="12" y="38"/>
                    <a:pt x="20" y="38"/>
                    <a:pt x="29" y="38"/>
                  </a:cubicBezTo>
                  <a:cubicBezTo>
                    <a:pt x="29" y="31"/>
                    <a:pt x="29" y="23"/>
                    <a:pt x="29" y="15"/>
                  </a:cubicBezTo>
                  <a:cubicBezTo>
                    <a:pt x="30" y="15"/>
                    <a:pt x="30" y="16"/>
                    <a:pt x="31" y="16"/>
                  </a:cubicBezTo>
                  <a:cubicBezTo>
                    <a:pt x="32" y="16"/>
                    <a:pt x="32" y="16"/>
                    <a:pt x="33" y="17"/>
                  </a:cubicBezTo>
                  <a:cubicBezTo>
                    <a:pt x="33" y="17"/>
                    <a:pt x="33" y="18"/>
                    <a:pt x="33" y="19"/>
                  </a:cubicBezTo>
                  <a:cubicBezTo>
                    <a:pt x="33" y="24"/>
                    <a:pt x="33" y="30"/>
                    <a:pt x="33" y="36"/>
                  </a:cubicBezTo>
                  <a:cubicBezTo>
                    <a:pt x="33" y="37"/>
                    <a:pt x="33" y="38"/>
                    <a:pt x="33" y="39"/>
                  </a:cubicBezTo>
                  <a:cubicBezTo>
                    <a:pt x="33" y="41"/>
                    <a:pt x="32" y="42"/>
                    <a:pt x="30" y="42"/>
                  </a:cubicBezTo>
                  <a:cubicBezTo>
                    <a:pt x="28" y="42"/>
                    <a:pt x="26" y="42"/>
                    <a:pt x="24" y="42"/>
                  </a:cubicBezTo>
                  <a:cubicBezTo>
                    <a:pt x="17" y="42"/>
                    <a:pt x="10" y="42"/>
                    <a:pt x="4" y="42"/>
                  </a:cubicBezTo>
                  <a:cubicBezTo>
                    <a:pt x="2" y="42"/>
                    <a:pt x="1" y="42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0" y="36"/>
                    <a:pt x="0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15"/>
                    <a:pt x="0" y="6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5" name="Freeform 416">
              <a:extLst>
                <a:ext uri="{FF2B5EF4-FFF2-40B4-BE49-F238E27FC236}">
                  <a16:creationId xmlns:a16="http://schemas.microsoft.com/office/drawing/2014/main" id="{B22B68A0-F366-47C9-AFCF-F6EC298249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95326" y="7847013"/>
              <a:ext cx="525463" cy="230187"/>
            </a:xfrm>
            <a:custGeom>
              <a:avLst/>
              <a:gdLst>
                <a:gd name="T0" fmla="*/ 0 w 59"/>
                <a:gd name="T1" fmla="*/ 0 h 26"/>
                <a:gd name="T2" fmla="*/ 0 w 59"/>
                <a:gd name="T3" fmla="*/ 0 h 26"/>
                <a:gd name="T4" fmla="*/ 6 w 59"/>
                <a:gd name="T5" fmla="*/ 7 h 26"/>
                <a:gd name="T6" fmla="*/ 18 w 59"/>
                <a:gd name="T7" fmla="*/ 10 h 26"/>
                <a:gd name="T8" fmla="*/ 34 w 59"/>
                <a:gd name="T9" fmla="*/ 11 h 26"/>
                <a:gd name="T10" fmla="*/ 48 w 59"/>
                <a:gd name="T11" fmla="*/ 9 h 26"/>
                <a:gd name="T12" fmla="*/ 56 w 59"/>
                <a:gd name="T13" fmla="*/ 5 h 26"/>
                <a:gd name="T14" fmla="*/ 58 w 59"/>
                <a:gd name="T15" fmla="*/ 1 h 26"/>
                <a:gd name="T16" fmla="*/ 59 w 59"/>
                <a:gd name="T17" fmla="*/ 0 h 26"/>
                <a:gd name="T18" fmla="*/ 59 w 59"/>
                <a:gd name="T19" fmla="*/ 1 h 26"/>
                <a:gd name="T20" fmla="*/ 59 w 59"/>
                <a:gd name="T21" fmla="*/ 14 h 26"/>
                <a:gd name="T22" fmla="*/ 59 w 59"/>
                <a:gd name="T23" fmla="*/ 14 h 26"/>
                <a:gd name="T24" fmla="*/ 52 w 59"/>
                <a:gd name="T25" fmla="*/ 21 h 26"/>
                <a:gd name="T26" fmla="*/ 39 w 59"/>
                <a:gd name="T27" fmla="*/ 25 h 26"/>
                <a:gd name="T28" fmla="*/ 14 w 59"/>
                <a:gd name="T29" fmla="*/ 24 h 26"/>
                <a:gd name="T30" fmla="*/ 4 w 59"/>
                <a:gd name="T31" fmla="*/ 20 h 26"/>
                <a:gd name="T32" fmla="*/ 0 w 59"/>
                <a:gd name="T33" fmla="*/ 14 h 26"/>
                <a:gd name="T34" fmla="*/ 0 w 59"/>
                <a:gd name="T35" fmla="*/ 14 h 26"/>
                <a:gd name="T36" fmla="*/ 0 w 59"/>
                <a:gd name="T37" fmla="*/ 1 h 26"/>
                <a:gd name="T38" fmla="*/ 0 w 59"/>
                <a:gd name="T39" fmla="*/ 0 h 26"/>
                <a:gd name="T40" fmla="*/ 4 w 59"/>
                <a:gd name="T41" fmla="*/ 10 h 26"/>
                <a:gd name="T42" fmla="*/ 5 w 59"/>
                <a:gd name="T43" fmla="*/ 16 h 26"/>
                <a:gd name="T44" fmla="*/ 9 w 59"/>
                <a:gd name="T45" fmla="*/ 18 h 26"/>
                <a:gd name="T46" fmla="*/ 23 w 59"/>
                <a:gd name="T47" fmla="*/ 22 h 26"/>
                <a:gd name="T48" fmla="*/ 36 w 59"/>
                <a:gd name="T49" fmla="*/ 22 h 26"/>
                <a:gd name="T50" fmla="*/ 47 w 59"/>
                <a:gd name="T51" fmla="*/ 19 h 26"/>
                <a:gd name="T52" fmla="*/ 53 w 59"/>
                <a:gd name="T53" fmla="*/ 16 h 26"/>
                <a:gd name="T54" fmla="*/ 55 w 59"/>
                <a:gd name="T55" fmla="*/ 13 h 26"/>
                <a:gd name="T56" fmla="*/ 55 w 59"/>
                <a:gd name="T57" fmla="*/ 10 h 26"/>
                <a:gd name="T58" fmla="*/ 54 w 59"/>
                <a:gd name="T59" fmla="*/ 10 h 26"/>
                <a:gd name="T60" fmla="*/ 38 w 59"/>
                <a:gd name="T61" fmla="*/ 15 h 26"/>
                <a:gd name="T62" fmla="*/ 30 w 59"/>
                <a:gd name="T63" fmla="*/ 15 h 26"/>
                <a:gd name="T64" fmla="*/ 17 w 59"/>
                <a:gd name="T65" fmla="*/ 14 h 26"/>
                <a:gd name="T66" fmla="*/ 4 w 59"/>
                <a:gd name="T67" fmla="*/ 10 h 26"/>
                <a:gd name="T68" fmla="*/ 4 w 59"/>
                <a:gd name="T6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2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3" y="5"/>
                    <a:pt x="6" y="7"/>
                  </a:cubicBezTo>
                  <a:cubicBezTo>
                    <a:pt x="10" y="9"/>
                    <a:pt x="14" y="10"/>
                    <a:pt x="18" y="10"/>
                  </a:cubicBezTo>
                  <a:cubicBezTo>
                    <a:pt x="23" y="12"/>
                    <a:pt x="29" y="11"/>
                    <a:pt x="34" y="11"/>
                  </a:cubicBezTo>
                  <a:cubicBezTo>
                    <a:pt x="39" y="11"/>
                    <a:pt x="43" y="10"/>
                    <a:pt x="48" y="9"/>
                  </a:cubicBezTo>
                  <a:cubicBezTo>
                    <a:pt x="50" y="8"/>
                    <a:pt x="53" y="7"/>
                    <a:pt x="56" y="5"/>
                  </a:cubicBezTo>
                  <a:cubicBezTo>
                    <a:pt x="57" y="3"/>
                    <a:pt x="58" y="2"/>
                    <a:pt x="58" y="1"/>
                  </a:cubicBezTo>
                  <a:cubicBezTo>
                    <a:pt x="58" y="1"/>
                    <a:pt x="59" y="0"/>
                    <a:pt x="59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5"/>
                    <a:pt x="59" y="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7" y="17"/>
                    <a:pt x="55" y="20"/>
                    <a:pt x="52" y="21"/>
                  </a:cubicBezTo>
                  <a:cubicBezTo>
                    <a:pt x="48" y="23"/>
                    <a:pt x="44" y="25"/>
                    <a:pt x="39" y="25"/>
                  </a:cubicBezTo>
                  <a:cubicBezTo>
                    <a:pt x="31" y="26"/>
                    <a:pt x="23" y="26"/>
                    <a:pt x="14" y="24"/>
                  </a:cubicBezTo>
                  <a:cubicBezTo>
                    <a:pt x="11" y="23"/>
                    <a:pt x="7" y="22"/>
                    <a:pt x="4" y="20"/>
                  </a:cubicBezTo>
                  <a:cubicBezTo>
                    <a:pt x="2" y="18"/>
                    <a:pt x="1" y="1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0" y="5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4" y="10"/>
                  </a:moveTo>
                  <a:cubicBezTo>
                    <a:pt x="3" y="12"/>
                    <a:pt x="4" y="14"/>
                    <a:pt x="5" y="16"/>
                  </a:cubicBezTo>
                  <a:cubicBezTo>
                    <a:pt x="6" y="17"/>
                    <a:pt x="7" y="17"/>
                    <a:pt x="9" y="18"/>
                  </a:cubicBezTo>
                  <a:cubicBezTo>
                    <a:pt x="13" y="20"/>
                    <a:pt x="18" y="21"/>
                    <a:pt x="23" y="22"/>
                  </a:cubicBezTo>
                  <a:cubicBezTo>
                    <a:pt x="27" y="22"/>
                    <a:pt x="31" y="22"/>
                    <a:pt x="36" y="22"/>
                  </a:cubicBezTo>
                  <a:cubicBezTo>
                    <a:pt x="39" y="21"/>
                    <a:pt x="43" y="21"/>
                    <a:pt x="47" y="19"/>
                  </a:cubicBezTo>
                  <a:cubicBezTo>
                    <a:pt x="49" y="18"/>
                    <a:pt x="51" y="17"/>
                    <a:pt x="53" y="16"/>
                  </a:cubicBezTo>
                  <a:cubicBezTo>
                    <a:pt x="54" y="15"/>
                    <a:pt x="55" y="14"/>
                    <a:pt x="55" y="13"/>
                  </a:cubicBezTo>
                  <a:cubicBezTo>
                    <a:pt x="55" y="12"/>
                    <a:pt x="55" y="11"/>
                    <a:pt x="55" y="10"/>
                  </a:cubicBezTo>
                  <a:cubicBezTo>
                    <a:pt x="55" y="10"/>
                    <a:pt x="54" y="10"/>
                    <a:pt x="54" y="10"/>
                  </a:cubicBezTo>
                  <a:cubicBezTo>
                    <a:pt x="49" y="13"/>
                    <a:pt x="44" y="14"/>
                    <a:pt x="38" y="15"/>
                  </a:cubicBezTo>
                  <a:cubicBezTo>
                    <a:pt x="36" y="15"/>
                    <a:pt x="33" y="15"/>
                    <a:pt x="30" y="15"/>
                  </a:cubicBezTo>
                  <a:cubicBezTo>
                    <a:pt x="26" y="15"/>
                    <a:pt x="21" y="15"/>
                    <a:pt x="17" y="14"/>
                  </a:cubicBezTo>
                  <a:cubicBezTo>
                    <a:pt x="12" y="13"/>
                    <a:pt x="8" y="12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6D9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6" name="Freeform 417">
              <a:extLst>
                <a:ext uri="{FF2B5EF4-FFF2-40B4-BE49-F238E27FC236}">
                  <a16:creationId xmlns:a16="http://schemas.microsoft.com/office/drawing/2014/main" id="{F305D9D3-3203-4674-9B1B-52C0659FCF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95326" y="8024813"/>
              <a:ext cx="525463" cy="230187"/>
            </a:xfrm>
            <a:custGeom>
              <a:avLst/>
              <a:gdLst>
                <a:gd name="T0" fmla="*/ 0 w 59"/>
                <a:gd name="T1" fmla="*/ 0 h 26"/>
                <a:gd name="T2" fmla="*/ 0 w 59"/>
                <a:gd name="T3" fmla="*/ 0 h 26"/>
                <a:gd name="T4" fmla="*/ 6 w 59"/>
                <a:gd name="T5" fmla="*/ 6 h 26"/>
                <a:gd name="T6" fmla="*/ 18 w 59"/>
                <a:gd name="T7" fmla="*/ 10 h 26"/>
                <a:gd name="T8" fmla="*/ 35 w 59"/>
                <a:gd name="T9" fmla="*/ 11 h 26"/>
                <a:gd name="T10" fmla="*/ 51 w 59"/>
                <a:gd name="T11" fmla="*/ 7 h 26"/>
                <a:gd name="T12" fmla="*/ 57 w 59"/>
                <a:gd name="T13" fmla="*/ 2 h 26"/>
                <a:gd name="T14" fmla="*/ 59 w 59"/>
                <a:gd name="T15" fmla="*/ 0 h 26"/>
                <a:gd name="T16" fmla="*/ 59 w 59"/>
                <a:gd name="T17" fmla="*/ 1 h 26"/>
                <a:gd name="T18" fmla="*/ 59 w 59"/>
                <a:gd name="T19" fmla="*/ 13 h 26"/>
                <a:gd name="T20" fmla="*/ 59 w 59"/>
                <a:gd name="T21" fmla="*/ 14 h 26"/>
                <a:gd name="T22" fmla="*/ 53 w 59"/>
                <a:gd name="T23" fmla="*/ 20 h 26"/>
                <a:gd name="T24" fmla="*/ 42 w 59"/>
                <a:gd name="T25" fmla="*/ 24 h 26"/>
                <a:gd name="T26" fmla="*/ 22 w 59"/>
                <a:gd name="T27" fmla="*/ 25 h 26"/>
                <a:gd name="T28" fmla="*/ 9 w 59"/>
                <a:gd name="T29" fmla="*/ 22 h 26"/>
                <a:gd name="T30" fmla="*/ 1 w 59"/>
                <a:gd name="T31" fmla="*/ 16 h 26"/>
                <a:gd name="T32" fmla="*/ 0 w 59"/>
                <a:gd name="T33" fmla="*/ 14 h 26"/>
                <a:gd name="T34" fmla="*/ 0 w 59"/>
                <a:gd name="T35" fmla="*/ 13 h 26"/>
                <a:gd name="T36" fmla="*/ 0 w 59"/>
                <a:gd name="T37" fmla="*/ 0 h 26"/>
                <a:gd name="T38" fmla="*/ 0 w 59"/>
                <a:gd name="T39" fmla="*/ 0 h 26"/>
                <a:gd name="T40" fmla="*/ 55 w 59"/>
                <a:gd name="T41" fmla="*/ 9 h 26"/>
                <a:gd name="T42" fmla="*/ 54 w 59"/>
                <a:gd name="T43" fmla="*/ 9 h 26"/>
                <a:gd name="T44" fmla="*/ 36 w 59"/>
                <a:gd name="T45" fmla="*/ 14 h 26"/>
                <a:gd name="T46" fmla="*/ 21 w 59"/>
                <a:gd name="T47" fmla="*/ 14 h 26"/>
                <a:gd name="T48" fmla="*/ 5 w 59"/>
                <a:gd name="T49" fmla="*/ 10 h 26"/>
                <a:gd name="T50" fmla="*/ 4 w 59"/>
                <a:gd name="T51" fmla="*/ 9 h 26"/>
                <a:gd name="T52" fmla="*/ 6 w 59"/>
                <a:gd name="T53" fmla="*/ 16 h 26"/>
                <a:gd name="T54" fmla="*/ 14 w 59"/>
                <a:gd name="T55" fmla="*/ 20 h 26"/>
                <a:gd name="T56" fmla="*/ 28 w 59"/>
                <a:gd name="T57" fmla="*/ 21 h 26"/>
                <a:gd name="T58" fmla="*/ 43 w 59"/>
                <a:gd name="T59" fmla="*/ 20 h 26"/>
                <a:gd name="T60" fmla="*/ 52 w 59"/>
                <a:gd name="T61" fmla="*/ 16 h 26"/>
                <a:gd name="T62" fmla="*/ 55 w 59"/>
                <a:gd name="T63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2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4" y="5"/>
                    <a:pt x="6" y="6"/>
                  </a:cubicBezTo>
                  <a:cubicBezTo>
                    <a:pt x="10" y="8"/>
                    <a:pt x="14" y="9"/>
                    <a:pt x="18" y="10"/>
                  </a:cubicBezTo>
                  <a:cubicBezTo>
                    <a:pt x="23" y="11"/>
                    <a:pt x="29" y="11"/>
                    <a:pt x="35" y="11"/>
                  </a:cubicBezTo>
                  <a:cubicBezTo>
                    <a:pt x="40" y="10"/>
                    <a:pt x="45" y="9"/>
                    <a:pt x="51" y="7"/>
                  </a:cubicBezTo>
                  <a:cubicBezTo>
                    <a:pt x="53" y="6"/>
                    <a:pt x="55" y="4"/>
                    <a:pt x="57" y="2"/>
                  </a:cubicBezTo>
                  <a:cubicBezTo>
                    <a:pt x="58" y="1"/>
                    <a:pt x="58" y="1"/>
                    <a:pt x="59" y="0"/>
                  </a:cubicBezTo>
                  <a:cubicBezTo>
                    <a:pt x="59" y="0"/>
                    <a:pt x="59" y="1"/>
                    <a:pt x="59" y="1"/>
                  </a:cubicBezTo>
                  <a:cubicBezTo>
                    <a:pt x="59" y="5"/>
                    <a:pt x="59" y="9"/>
                    <a:pt x="59" y="13"/>
                  </a:cubicBezTo>
                  <a:cubicBezTo>
                    <a:pt x="59" y="13"/>
                    <a:pt x="59" y="14"/>
                    <a:pt x="59" y="14"/>
                  </a:cubicBezTo>
                  <a:cubicBezTo>
                    <a:pt x="57" y="16"/>
                    <a:pt x="56" y="18"/>
                    <a:pt x="53" y="20"/>
                  </a:cubicBezTo>
                  <a:cubicBezTo>
                    <a:pt x="50" y="22"/>
                    <a:pt x="46" y="23"/>
                    <a:pt x="42" y="24"/>
                  </a:cubicBezTo>
                  <a:cubicBezTo>
                    <a:pt x="36" y="25"/>
                    <a:pt x="29" y="26"/>
                    <a:pt x="22" y="25"/>
                  </a:cubicBezTo>
                  <a:cubicBezTo>
                    <a:pt x="18" y="24"/>
                    <a:pt x="13" y="24"/>
                    <a:pt x="9" y="22"/>
                  </a:cubicBezTo>
                  <a:cubicBezTo>
                    <a:pt x="6" y="20"/>
                    <a:pt x="3" y="19"/>
                    <a:pt x="1" y="16"/>
                  </a:cubicBezTo>
                  <a:cubicBezTo>
                    <a:pt x="1" y="15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0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55" y="9"/>
                  </a:moveTo>
                  <a:cubicBezTo>
                    <a:pt x="55" y="9"/>
                    <a:pt x="55" y="9"/>
                    <a:pt x="54" y="9"/>
                  </a:cubicBezTo>
                  <a:cubicBezTo>
                    <a:pt x="49" y="12"/>
                    <a:pt x="42" y="14"/>
                    <a:pt x="36" y="14"/>
                  </a:cubicBezTo>
                  <a:cubicBezTo>
                    <a:pt x="31" y="15"/>
                    <a:pt x="26" y="15"/>
                    <a:pt x="21" y="14"/>
                  </a:cubicBezTo>
                  <a:cubicBezTo>
                    <a:pt x="15" y="14"/>
                    <a:pt x="10" y="12"/>
                    <a:pt x="5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3" y="12"/>
                    <a:pt x="4" y="14"/>
                    <a:pt x="6" y="16"/>
                  </a:cubicBezTo>
                  <a:cubicBezTo>
                    <a:pt x="8" y="18"/>
                    <a:pt x="11" y="19"/>
                    <a:pt x="14" y="20"/>
                  </a:cubicBezTo>
                  <a:cubicBezTo>
                    <a:pt x="19" y="21"/>
                    <a:pt x="24" y="21"/>
                    <a:pt x="28" y="21"/>
                  </a:cubicBezTo>
                  <a:cubicBezTo>
                    <a:pt x="33" y="21"/>
                    <a:pt x="38" y="21"/>
                    <a:pt x="43" y="20"/>
                  </a:cubicBezTo>
                  <a:cubicBezTo>
                    <a:pt x="46" y="19"/>
                    <a:pt x="49" y="18"/>
                    <a:pt x="52" y="16"/>
                  </a:cubicBezTo>
                  <a:cubicBezTo>
                    <a:pt x="54" y="14"/>
                    <a:pt x="55" y="12"/>
                    <a:pt x="55" y="9"/>
                  </a:cubicBezTo>
                  <a:close/>
                </a:path>
              </a:pathLst>
            </a:custGeom>
            <a:solidFill>
              <a:srgbClr val="6D9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7" name="Freeform 418">
              <a:extLst>
                <a:ext uri="{FF2B5EF4-FFF2-40B4-BE49-F238E27FC236}">
                  <a16:creationId xmlns:a16="http://schemas.microsoft.com/office/drawing/2014/main" id="{B0690516-1831-4A55-B36D-E3E28B05F3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95326" y="7632700"/>
              <a:ext cx="533400" cy="266700"/>
            </a:xfrm>
            <a:custGeom>
              <a:avLst/>
              <a:gdLst>
                <a:gd name="T0" fmla="*/ 29 w 60"/>
                <a:gd name="T1" fmla="*/ 30 h 30"/>
                <a:gd name="T2" fmla="*/ 12 w 60"/>
                <a:gd name="T3" fmla="*/ 28 h 30"/>
                <a:gd name="T4" fmla="*/ 2 w 60"/>
                <a:gd name="T5" fmla="*/ 21 h 30"/>
                <a:gd name="T6" fmla="*/ 0 w 60"/>
                <a:gd name="T7" fmla="*/ 14 h 30"/>
                <a:gd name="T8" fmla="*/ 2 w 60"/>
                <a:gd name="T9" fmla="*/ 10 h 30"/>
                <a:gd name="T10" fmla="*/ 10 w 60"/>
                <a:gd name="T11" fmla="*/ 4 h 30"/>
                <a:gd name="T12" fmla="*/ 23 w 60"/>
                <a:gd name="T13" fmla="*/ 1 h 30"/>
                <a:gd name="T14" fmla="*/ 43 w 60"/>
                <a:gd name="T15" fmla="*/ 2 h 30"/>
                <a:gd name="T16" fmla="*/ 54 w 60"/>
                <a:gd name="T17" fmla="*/ 7 h 30"/>
                <a:gd name="T18" fmla="*/ 57 w 60"/>
                <a:gd name="T19" fmla="*/ 10 h 30"/>
                <a:gd name="T20" fmla="*/ 57 w 60"/>
                <a:gd name="T21" fmla="*/ 21 h 30"/>
                <a:gd name="T22" fmla="*/ 50 w 60"/>
                <a:gd name="T23" fmla="*/ 26 h 30"/>
                <a:gd name="T24" fmla="*/ 31 w 60"/>
                <a:gd name="T25" fmla="*/ 30 h 30"/>
                <a:gd name="T26" fmla="*/ 29 w 60"/>
                <a:gd name="T27" fmla="*/ 30 h 30"/>
                <a:gd name="T28" fmla="*/ 30 w 60"/>
                <a:gd name="T29" fmla="*/ 26 h 30"/>
                <a:gd name="T30" fmla="*/ 39 w 60"/>
                <a:gd name="T31" fmla="*/ 26 h 30"/>
                <a:gd name="T32" fmla="*/ 50 w 60"/>
                <a:gd name="T33" fmla="*/ 21 h 30"/>
                <a:gd name="T34" fmla="*/ 54 w 60"/>
                <a:gd name="T35" fmla="*/ 18 h 30"/>
                <a:gd name="T36" fmla="*/ 54 w 60"/>
                <a:gd name="T37" fmla="*/ 14 h 30"/>
                <a:gd name="T38" fmla="*/ 52 w 60"/>
                <a:gd name="T39" fmla="*/ 11 h 30"/>
                <a:gd name="T40" fmla="*/ 47 w 60"/>
                <a:gd name="T41" fmla="*/ 8 h 30"/>
                <a:gd name="T42" fmla="*/ 34 w 60"/>
                <a:gd name="T43" fmla="*/ 5 h 30"/>
                <a:gd name="T44" fmla="*/ 19 w 60"/>
                <a:gd name="T45" fmla="*/ 5 h 30"/>
                <a:gd name="T46" fmla="*/ 8 w 60"/>
                <a:gd name="T47" fmla="*/ 10 h 30"/>
                <a:gd name="T48" fmla="*/ 5 w 60"/>
                <a:gd name="T49" fmla="*/ 13 h 30"/>
                <a:gd name="T50" fmla="*/ 5 w 60"/>
                <a:gd name="T51" fmla="*/ 18 h 30"/>
                <a:gd name="T52" fmla="*/ 7 w 60"/>
                <a:gd name="T53" fmla="*/ 21 h 30"/>
                <a:gd name="T54" fmla="*/ 16 w 60"/>
                <a:gd name="T55" fmla="*/ 25 h 30"/>
                <a:gd name="T56" fmla="*/ 30 w 60"/>
                <a:gd name="T57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30">
                  <a:moveTo>
                    <a:pt x="29" y="30"/>
                  </a:moveTo>
                  <a:cubicBezTo>
                    <a:pt x="23" y="30"/>
                    <a:pt x="18" y="29"/>
                    <a:pt x="12" y="28"/>
                  </a:cubicBezTo>
                  <a:cubicBezTo>
                    <a:pt x="9" y="26"/>
                    <a:pt x="5" y="24"/>
                    <a:pt x="2" y="21"/>
                  </a:cubicBezTo>
                  <a:cubicBezTo>
                    <a:pt x="0" y="19"/>
                    <a:pt x="0" y="17"/>
                    <a:pt x="0" y="14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4" y="7"/>
                    <a:pt x="7" y="6"/>
                    <a:pt x="10" y="4"/>
                  </a:cubicBezTo>
                  <a:cubicBezTo>
                    <a:pt x="14" y="2"/>
                    <a:pt x="19" y="1"/>
                    <a:pt x="23" y="1"/>
                  </a:cubicBezTo>
                  <a:cubicBezTo>
                    <a:pt x="30" y="0"/>
                    <a:pt x="37" y="1"/>
                    <a:pt x="43" y="2"/>
                  </a:cubicBezTo>
                  <a:cubicBezTo>
                    <a:pt x="47" y="3"/>
                    <a:pt x="51" y="5"/>
                    <a:pt x="54" y="7"/>
                  </a:cubicBezTo>
                  <a:cubicBezTo>
                    <a:pt x="55" y="8"/>
                    <a:pt x="56" y="9"/>
                    <a:pt x="57" y="10"/>
                  </a:cubicBezTo>
                  <a:cubicBezTo>
                    <a:pt x="60" y="13"/>
                    <a:pt x="59" y="18"/>
                    <a:pt x="57" y="21"/>
                  </a:cubicBezTo>
                  <a:cubicBezTo>
                    <a:pt x="55" y="23"/>
                    <a:pt x="53" y="25"/>
                    <a:pt x="50" y="26"/>
                  </a:cubicBezTo>
                  <a:cubicBezTo>
                    <a:pt x="44" y="29"/>
                    <a:pt x="38" y="30"/>
                    <a:pt x="31" y="30"/>
                  </a:cubicBezTo>
                  <a:cubicBezTo>
                    <a:pt x="31" y="30"/>
                    <a:pt x="30" y="30"/>
                    <a:pt x="29" y="30"/>
                  </a:cubicBezTo>
                  <a:close/>
                  <a:moveTo>
                    <a:pt x="30" y="26"/>
                  </a:moveTo>
                  <a:cubicBezTo>
                    <a:pt x="33" y="26"/>
                    <a:pt x="36" y="26"/>
                    <a:pt x="39" y="26"/>
                  </a:cubicBezTo>
                  <a:cubicBezTo>
                    <a:pt x="43" y="25"/>
                    <a:pt x="47" y="24"/>
                    <a:pt x="50" y="21"/>
                  </a:cubicBezTo>
                  <a:cubicBezTo>
                    <a:pt x="52" y="21"/>
                    <a:pt x="53" y="19"/>
                    <a:pt x="54" y="18"/>
                  </a:cubicBezTo>
                  <a:cubicBezTo>
                    <a:pt x="55" y="17"/>
                    <a:pt x="55" y="15"/>
                    <a:pt x="54" y="14"/>
                  </a:cubicBezTo>
                  <a:cubicBezTo>
                    <a:pt x="54" y="13"/>
                    <a:pt x="53" y="12"/>
                    <a:pt x="52" y="11"/>
                  </a:cubicBezTo>
                  <a:cubicBezTo>
                    <a:pt x="51" y="9"/>
                    <a:pt x="49" y="8"/>
                    <a:pt x="47" y="8"/>
                  </a:cubicBezTo>
                  <a:cubicBezTo>
                    <a:pt x="43" y="6"/>
                    <a:pt x="38" y="5"/>
                    <a:pt x="34" y="5"/>
                  </a:cubicBezTo>
                  <a:cubicBezTo>
                    <a:pt x="29" y="4"/>
                    <a:pt x="24" y="4"/>
                    <a:pt x="19" y="5"/>
                  </a:cubicBezTo>
                  <a:cubicBezTo>
                    <a:pt x="15" y="6"/>
                    <a:pt x="11" y="8"/>
                    <a:pt x="8" y="10"/>
                  </a:cubicBezTo>
                  <a:cubicBezTo>
                    <a:pt x="7" y="10"/>
                    <a:pt x="6" y="11"/>
                    <a:pt x="5" y="13"/>
                  </a:cubicBezTo>
                  <a:cubicBezTo>
                    <a:pt x="3" y="15"/>
                    <a:pt x="3" y="17"/>
                    <a:pt x="5" y="18"/>
                  </a:cubicBezTo>
                  <a:cubicBezTo>
                    <a:pt x="6" y="19"/>
                    <a:pt x="6" y="20"/>
                    <a:pt x="7" y="21"/>
                  </a:cubicBezTo>
                  <a:cubicBezTo>
                    <a:pt x="10" y="23"/>
                    <a:pt x="13" y="24"/>
                    <a:pt x="16" y="25"/>
                  </a:cubicBezTo>
                  <a:cubicBezTo>
                    <a:pt x="20" y="26"/>
                    <a:pt x="25" y="26"/>
                    <a:pt x="30" y="26"/>
                  </a:cubicBezTo>
                  <a:close/>
                </a:path>
              </a:pathLst>
            </a:custGeom>
            <a:solidFill>
              <a:srgbClr val="6D9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8" name="Freeform 419">
              <a:extLst>
                <a:ext uri="{FF2B5EF4-FFF2-40B4-BE49-F238E27FC236}">
                  <a16:creationId xmlns:a16="http://schemas.microsoft.com/office/drawing/2014/main" id="{72BE499C-9173-4BF2-8C9A-D89AC47A1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9826" y="8131175"/>
              <a:ext cx="293688" cy="373062"/>
            </a:xfrm>
            <a:custGeom>
              <a:avLst/>
              <a:gdLst>
                <a:gd name="T0" fmla="*/ 29 w 33"/>
                <a:gd name="T1" fmla="*/ 13 h 42"/>
                <a:gd name="T2" fmla="*/ 25 w 33"/>
                <a:gd name="T3" fmla="*/ 13 h 42"/>
                <a:gd name="T4" fmla="*/ 23 w 33"/>
                <a:gd name="T5" fmla="*/ 12 h 42"/>
                <a:gd name="T6" fmla="*/ 21 w 33"/>
                <a:gd name="T7" fmla="*/ 10 h 42"/>
                <a:gd name="T8" fmla="*/ 21 w 33"/>
                <a:gd name="T9" fmla="*/ 5 h 42"/>
                <a:gd name="T10" fmla="*/ 21 w 33"/>
                <a:gd name="T11" fmla="*/ 4 h 42"/>
                <a:gd name="T12" fmla="*/ 13 w 33"/>
                <a:gd name="T13" fmla="*/ 4 h 42"/>
                <a:gd name="T14" fmla="*/ 14 w 33"/>
                <a:gd name="T15" fmla="*/ 0 h 42"/>
                <a:gd name="T16" fmla="*/ 14 w 33"/>
                <a:gd name="T17" fmla="*/ 0 h 42"/>
                <a:gd name="T18" fmla="*/ 23 w 33"/>
                <a:gd name="T19" fmla="*/ 0 h 42"/>
                <a:gd name="T20" fmla="*/ 23 w 33"/>
                <a:gd name="T21" fmla="*/ 1 h 42"/>
                <a:gd name="T22" fmla="*/ 32 w 33"/>
                <a:gd name="T23" fmla="*/ 11 h 42"/>
                <a:gd name="T24" fmla="*/ 33 w 33"/>
                <a:gd name="T25" fmla="*/ 12 h 42"/>
                <a:gd name="T26" fmla="*/ 33 w 33"/>
                <a:gd name="T27" fmla="*/ 39 h 42"/>
                <a:gd name="T28" fmla="*/ 30 w 33"/>
                <a:gd name="T29" fmla="*/ 42 h 42"/>
                <a:gd name="T30" fmla="*/ 23 w 33"/>
                <a:gd name="T31" fmla="*/ 42 h 42"/>
                <a:gd name="T32" fmla="*/ 4 w 33"/>
                <a:gd name="T33" fmla="*/ 42 h 42"/>
                <a:gd name="T34" fmla="*/ 2 w 33"/>
                <a:gd name="T35" fmla="*/ 42 h 42"/>
                <a:gd name="T36" fmla="*/ 0 w 33"/>
                <a:gd name="T37" fmla="*/ 39 h 42"/>
                <a:gd name="T38" fmla="*/ 0 w 33"/>
                <a:gd name="T39" fmla="*/ 18 h 42"/>
                <a:gd name="T40" fmla="*/ 1 w 33"/>
                <a:gd name="T41" fmla="*/ 16 h 42"/>
                <a:gd name="T42" fmla="*/ 3 w 33"/>
                <a:gd name="T43" fmla="*/ 15 h 42"/>
                <a:gd name="T44" fmla="*/ 3 w 33"/>
                <a:gd name="T45" fmla="*/ 38 h 42"/>
                <a:gd name="T46" fmla="*/ 29 w 33"/>
                <a:gd name="T47" fmla="*/ 38 h 42"/>
                <a:gd name="T48" fmla="*/ 29 w 33"/>
                <a:gd name="T49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42">
                  <a:moveTo>
                    <a:pt x="29" y="13"/>
                  </a:moveTo>
                  <a:cubicBezTo>
                    <a:pt x="27" y="13"/>
                    <a:pt x="26" y="13"/>
                    <a:pt x="25" y="13"/>
                  </a:cubicBezTo>
                  <a:cubicBezTo>
                    <a:pt x="24" y="13"/>
                    <a:pt x="24" y="13"/>
                    <a:pt x="23" y="12"/>
                  </a:cubicBezTo>
                  <a:cubicBezTo>
                    <a:pt x="22" y="12"/>
                    <a:pt x="21" y="11"/>
                    <a:pt x="21" y="10"/>
                  </a:cubicBezTo>
                  <a:cubicBezTo>
                    <a:pt x="21" y="8"/>
                    <a:pt x="21" y="7"/>
                    <a:pt x="21" y="5"/>
                  </a:cubicBezTo>
                  <a:cubicBezTo>
                    <a:pt x="21" y="5"/>
                    <a:pt x="21" y="5"/>
                    <a:pt x="21" y="4"/>
                  </a:cubicBezTo>
                  <a:cubicBezTo>
                    <a:pt x="18" y="4"/>
                    <a:pt x="16" y="4"/>
                    <a:pt x="13" y="4"/>
                  </a:cubicBezTo>
                  <a:cubicBezTo>
                    <a:pt x="13" y="3"/>
                    <a:pt x="14" y="2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0"/>
                    <a:pt x="23" y="0"/>
                  </a:cubicBezTo>
                  <a:cubicBezTo>
                    <a:pt x="23" y="0"/>
                    <a:pt x="23" y="0"/>
                    <a:pt x="23" y="1"/>
                  </a:cubicBezTo>
                  <a:cubicBezTo>
                    <a:pt x="26" y="4"/>
                    <a:pt x="29" y="7"/>
                    <a:pt x="32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21"/>
                    <a:pt x="33" y="30"/>
                    <a:pt x="33" y="39"/>
                  </a:cubicBezTo>
                  <a:cubicBezTo>
                    <a:pt x="33" y="40"/>
                    <a:pt x="32" y="42"/>
                    <a:pt x="30" y="42"/>
                  </a:cubicBezTo>
                  <a:cubicBezTo>
                    <a:pt x="28" y="42"/>
                    <a:pt x="25" y="42"/>
                    <a:pt x="23" y="42"/>
                  </a:cubicBezTo>
                  <a:cubicBezTo>
                    <a:pt x="17" y="42"/>
                    <a:pt x="10" y="42"/>
                    <a:pt x="4" y="42"/>
                  </a:cubicBezTo>
                  <a:cubicBezTo>
                    <a:pt x="3" y="42"/>
                    <a:pt x="3" y="42"/>
                    <a:pt x="2" y="42"/>
                  </a:cubicBezTo>
                  <a:cubicBezTo>
                    <a:pt x="1" y="42"/>
                    <a:pt x="0" y="40"/>
                    <a:pt x="0" y="39"/>
                  </a:cubicBezTo>
                  <a:cubicBezTo>
                    <a:pt x="0" y="32"/>
                    <a:pt x="0" y="25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2" y="16"/>
                    <a:pt x="2" y="16"/>
                    <a:pt x="3" y="15"/>
                  </a:cubicBezTo>
                  <a:cubicBezTo>
                    <a:pt x="3" y="23"/>
                    <a:pt x="3" y="30"/>
                    <a:pt x="3" y="38"/>
                  </a:cubicBezTo>
                  <a:cubicBezTo>
                    <a:pt x="12" y="38"/>
                    <a:pt x="20" y="38"/>
                    <a:pt x="29" y="38"/>
                  </a:cubicBezTo>
                  <a:cubicBezTo>
                    <a:pt x="29" y="30"/>
                    <a:pt x="29" y="21"/>
                    <a:pt x="29" y="13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9" name="Rectangle 420">
              <a:extLst>
                <a:ext uri="{FF2B5EF4-FFF2-40B4-BE49-F238E27FC236}">
                  <a16:creationId xmlns:a16="http://schemas.microsoft.com/office/drawing/2014/main" id="{57C9033E-0CC0-4837-B9CD-EFD161E86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2451" y="7473950"/>
              <a:ext cx="88900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70" name="Rectangle 421">
              <a:extLst>
                <a:ext uri="{FF2B5EF4-FFF2-40B4-BE49-F238E27FC236}">
                  <a16:creationId xmlns:a16="http://schemas.microsoft.com/office/drawing/2014/main" id="{38804F76-27F6-4179-AEC1-475447ADA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2451" y="7518400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71" name="Rectangle 422">
              <a:extLst>
                <a:ext uri="{FF2B5EF4-FFF2-40B4-BE49-F238E27FC236}">
                  <a16:creationId xmlns:a16="http://schemas.microsoft.com/office/drawing/2014/main" id="{6857977A-6F5C-4EC1-8ED6-29AF6FBDB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2451" y="7570788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72" name="Rectangle 423">
              <a:extLst>
                <a:ext uri="{FF2B5EF4-FFF2-40B4-BE49-F238E27FC236}">
                  <a16:creationId xmlns:a16="http://schemas.microsoft.com/office/drawing/2014/main" id="{575B9D34-91B5-4199-8107-A4DBA2DF5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2451" y="7615238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73" name="Rectangle 424">
              <a:extLst>
                <a:ext uri="{FF2B5EF4-FFF2-40B4-BE49-F238E27FC236}">
                  <a16:creationId xmlns:a16="http://schemas.microsoft.com/office/drawing/2014/main" id="{B542EB3E-F214-40EE-972E-0F922B63A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2451" y="7669213"/>
              <a:ext cx="123825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74" name="Rectangle 425">
              <a:extLst>
                <a:ext uri="{FF2B5EF4-FFF2-40B4-BE49-F238E27FC236}">
                  <a16:creationId xmlns:a16="http://schemas.microsoft.com/office/drawing/2014/main" id="{AE146068-1498-4B71-8713-15D20CE13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2451" y="8210550"/>
              <a:ext cx="88900" cy="19050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75" name="Rectangle 426">
              <a:extLst>
                <a:ext uri="{FF2B5EF4-FFF2-40B4-BE49-F238E27FC236}">
                  <a16:creationId xmlns:a16="http://schemas.microsoft.com/office/drawing/2014/main" id="{E1007932-88E8-48F7-8238-9BBC14788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2451" y="8264525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76" name="Rectangle 427">
              <a:extLst>
                <a:ext uri="{FF2B5EF4-FFF2-40B4-BE49-F238E27FC236}">
                  <a16:creationId xmlns:a16="http://schemas.microsoft.com/office/drawing/2014/main" id="{A811D25E-A630-45A1-A851-D9E93848E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2451" y="8308975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77" name="Rectangle 428">
              <a:extLst>
                <a:ext uri="{FF2B5EF4-FFF2-40B4-BE49-F238E27FC236}">
                  <a16:creationId xmlns:a16="http://schemas.microsoft.com/office/drawing/2014/main" id="{146EBED2-011C-4916-927E-7409F5F0E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2451" y="8362950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78" name="Rectangle 429">
              <a:extLst>
                <a:ext uri="{FF2B5EF4-FFF2-40B4-BE49-F238E27FC236}">
                  <a16:creationId xmlns:a16="http://schemas.microsoft.com/office/drawing/2014/main" id="{3552DEB7-A1B5-463D-A526-3AABBBC4C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2451" y="8415338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79" name="Rectangle 430">
              <a:extLst>
                <a:ext uri="{FF2B5EF4-FFF2-40B4-BE49-F238E27FC236}">
                  <a16:creationId xmlns:a16="http://schemas.microsoft.com/office/drawing/2014/main" id="{BE9479B6-CB29-4E0E-BD1A-5D1DD8523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1264" y="7473950"/>
              <a:ext cx="88900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0" name="Rectangle 431">
              <a:extLst>
                <a:ext uri="{FF2B5EF4-FFF2-40B4-BE49-F238E27FC236}">
                  <a16:creationId xmlns:a16="http://schemas.microsoft.com/office/drawing/2014/main" id="{F0AB30B4-E41F-404D-A017-680B9EB5B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1264" y="7518400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1" name="Rectangle 432">
              <a:extLst>
                <a:ext uri="{FF2B5EF4-FFF2-40B4-BE49-F238E27FC236}">
                  <a16:creationId xmlns:a16="http://schemas.microsoft.com/office/drawing/2014/main" id="{69A31726-C30F-44F3-A887-1998B37D0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1264" y="7570788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2" name="Rectangle 433">
              <a:extLst>
                <a:ext uri="{FF2B5EF4-FFF2-40B4-BE49-F238E27FC236}">
                  <a16:creationId xmlns:a16="http://schemas.microsoft.com/office/drawing/2014/main" id="{AE97A3AA-FF55-4DC7-A6E5-CAF7D8B38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1264" y="7615238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3" name="Rectangle 434">
              <a:extLst>
                <a:ext uri="{FF2B5EF4-FFF2-40B4-BE49-F238E27FC236}">
                  <a16:creationId xmlns:a16="http://schemas.microsoft.com/office/drawing/2014/main" id="{F2793CA2-DF48-424F-8834-314D0C250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7776" y="7669213"/>
              <a:ext cx="114300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4" name="Rectangle 435">
              <a:extLst>
                <a:ext uri="{FF2B5EF4-FFF2-40B4-BE49-F238E27FC236}">
                  <a16:creationId xmlns:a16="http://schemas.microsoft.com/office/drawing/2014/main" id="{DFA8B3B3-C54E-4049-93A8-EB9E38A44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1264" y="8210550"/>
              <a:ext cx="88900" cy="19050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5" name="Rectangle 436">
              <a:extLst>
                <a:ext uri="{FF2B5EF4-FFF2-40B4-BE49-F238E27FC236}">
                  <a16:creationId xmlns:a16="http://schemas.microsoft.com/office/drawing/2014/main" id="{6503933A-5772-460D-A935-4D49BDC92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1264" y="8264525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6" name="Rectangle 437">
              <a:extLst>
                <a:ext uri="{FF2B5EF4-FFF2-40B4-BE49-F238E27FC236}">
                  <a16:creationId xmlns:a16="http://schemas.microsoft.com/office/drawing/2014/main" id="{6E09CCC6-2EDB-48E2-9841-67BD022F9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1264" y="8308975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7" name="Rectangle 438">
              <a:extLst>
                <a:ext uri="{FF2B5EF4-FFF2-40B4-BE49-F238E27FC236}">
                  <a16:creationId xmlns:a16="http://schemas.microsoft.com/office/drawing/2014/main" id="{944F10A4-5823-4A3E-9151-46575ABB8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1264" y="8362950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8" name="Rectangle 439">
              <a:extLst>
                <a:ext uri="{FF2B5EF4-FFF2-40B4-BE49-F238E27FC236}">
                  <a16:creationId xmlns:a16="http://schemas.microsoft.com/office/drawing/2014/main" id="{EBB27F7C-4648-4BDD-AFD2-068380738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1264" y="8415338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92EE2D21-854A-47E4-AF94-DC76133665EA}"/>
              </a:ext>
            </a:extLst>
          </p:cNvPr>
          <p:cNvSpPr/>
          <p:nvPr/>
        </p:nvSpPr>
        <p:spPr>
          <a:xfrm>
            <a:off x="669676" y="1612013"/>
            <a:ext cx="2137491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Headline Here</a:t>
            </a:r>
            <a:b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7BD8C2E-A4B4-4080-881A-34FD9DB9AB72}"/>
              </a:ext>
            </a:extLst>
          </p:cNvPr>
          <p:cNvSpPr/>
          <p:nvPr/>
        </p:nvSpPr>
        <p:spPr>
          <a:xfrm>
            <a:off x="669676" y="3209608"/>
            <a:ext cx="2137491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Headline Here</a:t>
            </a:r>
            <a:b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6539D41-42E0-44EC-902A-494DFE6F6BE6}"/>
              </a:ext>
            </a:extLst>
          </p:cNvPr>
          <p:cNvSpPr/>
          <p:nvPr/>
        </p:nvSpPr>
        <p:spPr>
          <a:xfrm>
            <a:off x="5870574" y="1620759"/>
            <a:ext cx="2137491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Headline Here</a:t>
            </a:r>
            <a:b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EAB0C8B-3EEF-4C67-8AA3-EDAC4E851B40}"/>
              </a:ext>
            </a:extLst>
          </p:cNvPr>
          <p:cNvSpPr/>
          <p:nvPr/>
        </p:nvSpPr>
        <p:spPr>
          <a:xfrm>
            <a:off x="5870574" y="3218354"/>
            <a:ext cx="2137491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Headline Here</a:t>
            </a:r>
            <a:b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</a:b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amet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err="1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600" dirty="0"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.</a:t>
            </a:r>
          </a:p>
        </p:txBody>
      </p:sp>
      <p:grpSp>
        <p:nvGrpSpPr>
          <p:cNvPr id="93" name="Group 12">
            <a:extLst>
              <a:ext uri="{FF2B5EF4-FFF2-40B4-BE49-F238E27FC236}">
                <a16:creationId xmlns:a16="http://schemas.microsoft.com/office/drawing/2014/main" id="{E8A09B35-AB5B-42D7-8C0E-68C32D97EE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55779" y="1235181"/>
            <a:ext cx="448824" cy="404079"/>
            <a:chOff x="2228" y="1033"/>
            <a:chExt cx="1304" cy="1174"/>
          </a:xfrm>
        </p:grpSpPr>
        <p:sp>
          <p:nvSpPr>
            <p:cNvPr id="94" name="Freeform 13">
              <a:extLst>
                <a:ext uri="{FF2B5EF4-FFF2-40B4-BE49-F238E27FC236}">
                  <a16:creationId xmlns:a16="http://schemas.microsoft.com/office/drawing/2014/main" id="{DA9CE74D-75AE-42AE-8F2B-6F834D456B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4">
              <a:extLst>
                <a:ext uri="{FF2B5EF4-FFF2-40B4-BE49-F238E27FC236}">
                  <a16:creationId xmlns:a16="http://schemas.microsoft.com/office/drawing/2014/main" id="{DFD1B3AB-A9D0-4C3B-9506-A046A31FEF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5">
              <a:extLst>
                <a:ext uri="{FF2B5EF4-FFF2-40B4-BE49-F238E27FC236}">
                  <a16:creationId xmlns:a16="http://schemas.microsoft.com/office/drawing/2014/main" id="{06C1562C-53FC-4C10-A83D-0F8D9C324A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16">
              <a:extLst>
                <a:ext uri="{FF2B5EF4-FFF2-40B4-BE49-F238E27FC236}">
                  <a16:creationId xmlns:a16="http://schemas.microsoft.com/office/drawing/2014/main" id="{2532F039-F2FA-4445-8525-8D74E654EC5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7">
              <a:extLst>
                <a:ext uri="{FF2B5EF4-FFF2-40B4-BE49-F238E27FC236}">
                  <a16:creationId xmlns:a16="http://schemas.microsoft.com/office/drawing/2014/main" id="{E8AB2E07-E3F5-4750-93EC-97BA57DE67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6939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89E005-E6B8-43F4-A936-2829AB2A1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C40629-9936-4131-B5D1-8F9A33BC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Product Logos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C3C66-90A7-494B-971F-47786847B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139766"/>
            <a:ext cx="1012320" cy="57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AEA24A-9D31-4496-9A98-C82F912F0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6" y="846172"/>
            <a:ext cx="978085" cy="57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AD3B3-4F34-45B0-B201-9404136B7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85" y="2139766"/>
            <a:ext cx="971052" cy="57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D13525-CC17-43D4-9C03-096628F21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65" y="846172"/>
            <a:ext cx="999823" cy="57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2EF91F-1987-4B4D-97F2-D540434B8D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83" y="3507918"/>
            <a:ext cx="1043630" cy="576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F7E8A6-61BB-4723-9D82-79455A080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9766"/>
            <a:ext cx="985228" cy="576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B7313F-3668-4464-9747-19CCA8AFD9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54" y="3507918"/>
            <a:ext cx="990045" cy="576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BC5AA5-61EB-4903-9FDC-46D63848B6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07918"/>
            <a:ext cx="994910" cy="576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029F271-3BAF-4EF1-A8E3-2EBD809431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873" y="846172"/>
            <a:ext cx="957277" cy="576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8C80D73-FAFE-476E-970A-BC8EFB969CAA}"/>
              </a:ext>
            </a:extLst>
          </p:cNvPr>
          <p:cNvGrpSpPr/>
          <p:nvPr/>
        </p:nvGrpSpPr>
        <p:grpSpPr>
          <a:xfrm>
            <a:off x="2366809" y="1698643"/>
            <a:ext cx="4284006" cy="1593056"/>
            <a:chOff x="6311490" y="4529713"/>
            <a:chExt cx="11424017" cy="424815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D627836-8A33-42BE-88C2-97499746767E}"/>
                </a:ext>
              </a:extLst>
            </p:cNvPr>
            <p:cNvGrpSpPr/>
            <p:nvPr/>
          </p:nvGrpSpPr>
          <p:grpSpPr>
            <a:xfrm>
              <a:off x="12144375" y="4529713"/>
              <a:ext cx="95250" cy="4248150"/>
              <a:chOff x="12144375" y="4529713"/>
              <a:chExt cx="95250" cy="424815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3B858A9-42FF-4B6C-8BFF-5EC70A85C56B}"/>
                  </a:ext>
                </a:extLst>
              </p:cNvPr>
              <p:cNvSpPr/>
              <p:nvPr/>
            </p:nvSpPr>
            <p:spPr>
              <a:xfrm>
                <a:off x="12144375" y="4529713"/>
                <a:ext cx="95250" cy="952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675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CBEC4E2-F448-4F3F-BC4D-F272A5E56AEF}"/>
                  </a:ext>
                </a:extLst>
              </p:cNvPr>
              <p:cNvSpPr/>
              <p:nvPr/>
            </p:nvSpPr>
            <p:spPr>
              <a:xfrm>
                <a:off x="12144375" y="8682613"/>
                <a:ext cx="95250" cy="952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675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2D02503-8B98-4642-B340-CD0D221668D3}"/>
                </a:ext>
              </a:extLst>
            </p:cNvPr>
            <p:cNvGrpSpPr/>
            <p:nvPr/>
          </p:nvGrpSpPr>
          <p:grpSpPr>
            <a:xfrm>
              <a:off x="6311490" y="4529713"/>
              <a:ext cx="95250" cy="4248150"/>
              <a:chOff x="12144375" y="4529713"/>
              <a:chExt cx="95250" cy="424815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F836C60-EAB8-4D95-BCD0-2506CB12D72B}"/>
                  </a:ext>
                </a:extLst>
              </p:cNvPr>
              <p:cNvSpPr/>
              <p:nvPr/>
            </p:nvSpPr>
            <p:spPr>
              <a:xfrm>
                <a:off x="12144375" y="4529713"/>
                <a:ext cx="95250" cy="952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675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820269E-17E0-4F4A-A57B-980F66634380}"/>
                  </a:ext>
                </a:extLst>
              </p:cNvPr>
              <p:cNvSpPr/>
              <p:nvPr/>
            </p:nvSpPr>
            <p:spPr>
              <a:xfrm>
                <a:off x="12144375" y="8682613"/>
                <a:ext cx="95250" cy="952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675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CF52136-DF1B-4CF1-A989-1E0DA6DB3C16}"/>
                </a:ext>
              </a:extLst>
            </p:cNvPr>
            <p:cNvGrpSpPr/>
            <p:nvPr/>
          </p:nvGrpSpPr>
          <p:grpSpPr>
            <a:xfrm>
              <a:off x="17640257" y="4529713"/>
              <a:ext cx="95250" cy="4248150"/>
              <a:chOff x="12144375" y="4529713"/>
              <a:chExt cx="95250" cy="424815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49855B-F223-4D1D-A20F-4CD266126FDD}"/>
                  </a:ext>
                </a:extLst>
              </p:cNvPr>
              <p:cNvSpPr/>
              <p:nvPr/>
            </p:nvSpPr>
            <p:spPr>
              <a:xfrm>
                <a:off x="12144375" y="4529713"/>
                <a:ext cx="95250" cy="952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675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0880522-9E14-4FCC-B76D-5F8EE57A7AC5}"/>
                  </a:ext>
                </a:extLst>
              </p:cNvPr>
              <p:cNvSpPr/>
              <p:nvPr/>
            </p:nvSpPr>
            <p:spPr>
              <a:xfrm>
                <a:off x="12144375" y="8682613"/>
                <a:ext cx="95250" cy="952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675"/>
              </a:p>
            </p:txBody>
          </p:sp>
        </p:grpSp>
      </p:grp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C09689-E43D-4DCD-BFA8-E4DC11BC21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846172"/>
            <a:ext cx="938057" cy="57600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6BB865-9F72-4861-A41D-C600B9B714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069" y="2139766"/>
            <a:ext cx="960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35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89E005-E6B8-43F4-A936-2829AB2A1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C40629-9936-4131-B5D1-8F9A33BC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Logos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3063F6-37B7-4818-855A-629AFAF91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74242"/>
            <a:ext cx="1638300" cy="400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B28AA9-6F87-4170-AFCF-3411DDFF7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11" y="937270"/>
            <a:ext cx="952500" cy="400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B5FCCD-2AA7-4A5A-BD4F-8F570C9C1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74242"/>
            <a:ext cx="1781175" cy="400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08787C-DBD7-4D3C-AE16-67BED9B58A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41" y="937270"/>
            <a:ext cx="1323975" cy="400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F7E360-652C-472B-98F2-729E61FE95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60" y="937270"/>
            <a:ext cx="1476375" cy="4000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23BEBC-2E35-4BDB-97D1-F9EBB27154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84" y="3845411"/>
            <a:ext cx="831954" cy="39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E46304-01DA-4B5A-B15E-71239F116B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9" y="2374242"/>
            <a:ext cx="1114425" cy="4000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7CBBF1-16BC-4CEC-B780-DE00C730ED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59" y="3850450"/>
            <a:ext cx="1519789" cy="39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275718-C20B-4004-BA8F-EBDE7CF3D1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53" y="3795661"/>
            <a:ext cx="1213276" cy="5091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7789121-8B1D-4BE1-80BA-18DE680C1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91" y="3850450"/>
            <a:ext cx="1362075" cy="40005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B1F59B2-5071-4355-B27C-5D4204F104FE}"/>
              </a:ext>
            </a:extLst>
          </p:cNvPr>
          <p:cNvGrpSpPr/>
          <p:nvPr/>
        </p:nvGrpSpPr>
        <p:grpSpPr>
          <a:xfrm>
            <a:off x="2366809" y="1698643"/>
            <a:ext cx="4284006" cy="1593056"/>
            <a:chOff x="6311490" y="4529713"/>
            <a:chExt cx="11424017" cy="424815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20A32F2-0B0E-4FDA-BC3A-B489F08ED693}"/>
                </a:ext>
              </a:extLst>
            </p:cNvPr>
            <p:cNvGrpSpPr/>
            <p:nvPr/>
          </p:nvGrpSpPr>
          <p:grpSpPr>
            <a:xfrm>
              <a:off x="12144375" y="4529713"/>
              <a:ext cx="95250" cy="4248150"/>
              <a:chOff x="12144375" y="4529713"/>
              <a:chExt cx="95250" cy="424815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92C639C-0321-464E-B3ED-24BD83DFB455}"/>
                  </a:ext>
                </a:extLst>
              </p:cNvPr>
              <p:cNvSpPr/>
              <p:nvPr/>
            </p:nvSpPr>
            <p:spPr>
              <a:xfrm>
                <a:off x="12144375" y="4529713"/>
                <a:ext cx="95250" cy="952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675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1F3502F-5A91-4B21-9197-5D0B5ED67D1B}"/>
                  </a:ext>
                </a:extLst>
              </p:cNvPr>
              <p:cNvSpPr/>
              <p:nvPr/>
            </p:nvSpPr>
            <p:spPr>
              <a:xfrm>
                <a:off x="12144375" y="8682613"/>
                <a:ext cx="95250" cy="952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675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6007C1B-CB30-4DC0-8FC8-891B67940D2A}"/>
                </a:ext>
              </a:extLst>
            </p:cNvPr>
            <p:cNvGrpSpPr/>
            <p:nvPr/>
          </p:nvGrpSpPr>
          <p:grpSpPr>
            <a:xfrm>
              <a:off x="6311490" y="4529713"/>
              <a:ext cx="95250" cy="4248150"/>
              <a:chOff x="12144375" y="4529713"/>
              <a:chExt cx="95250" cy="424815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EC7F52F-8144-4356-BC47-74AA72CC4392}"/>
                  </a:ext>
                </a:extLst>
              </p:cNvPr>
              <p:cNvSpPr/>
              <p:nvPr/>
            </p:nvSpPr>
            <p:spPr>
              <a:xfrm>
                <a:off x="12144375" y="4529713"/>
                <a:ext cx="95250" cy="952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675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D7B9D23-B00A-4853-9877-195AA4C07847}"/>
                  </a:ext>
                </a:extLst>
              </p:cNvPr>
              <p:cNvSpPr/>
              <p:nvPr/>
            </p:nvSpPr>
            <p:spPr>
              <a:xfrm>
                <a:off x="12144375" y="8682613"/>
                <a:ext cx="95250" cy="952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675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2CE72F1-8A02-4BD8-B107-C6F086A78FE1}"/>
                </a:ext>
              </a:extLst>
            </p:cNvPr>
            <p:cNvGrpSpPr/>
            <p:nvPr/>
          </p:nvGrpSpPr>
          <p:grpSpPr>
            <a:xfrm>
              <a:off x="17640257" y="4529713"/>
              <a:ext cx="95250" cy="4248150"/>
              <a:chOff x="12144375" y="4529713"/>
              <a:chExt cx="95250" cy="424815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405C583-FAE0-4564-891C-716294CE2D81}"/>
                  </a:ext>
                </a:extLst>
              </p:cNvPr>
              <p:cNvSpPr/>
              <p:nvPr/>
            </p:nvSpPr>
            <p:spPr>
              <a:xfrm>
                <a:off x="12144375" y="4529713"/>
                <a:ext cx="95250" cy="952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675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60EC894-DDFA-4E40-AB90-A3EE0CFB4EB8}"/>
                  </a:ext>
                </a:extLst>
              </p:cNvPr>
              <p:cNvSpPr/>
              <p:nvPr/>
            </p:nvSpPr>
            <p:spPr>
              <a:xfrm>
                <a:off x="12144375" y="8682613"/>
                <a:ext cx="95250" cy="952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675"/>
              </a:p>
            </p:txBody>
          </p:sp>
        </p:grpSp>
      </p:grp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11957D77-E5E2-4B31-B11A-CD867A7E54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29" y="939295"/>
            <a:ext cx="1342800" cy="39600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F47429A-C9CD-4F54-9699-8F6AA5C393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53" y="2378292"/>
            <a:ext cx="117135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0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eeform 2"/>
          <p:cNvSpPr>
            <a:spLocks noChangeArrowheads="1"/>
          </p:cNvSpPr>
          <p:nvPr/>
        </p:nvSpPr>
        <p:spPr bwMode="auto">
          <a:xfrm>
            <a:off x="8705851" y="4064389"/>
            <a:ext cx="204788" cy="114330"/>
          </a:xfrm>
          <a:custGeom>
            <a:avLst/>
            <a:gdLst>
              <a:gd name="T0" fmla="*/ 471 w 472"/>
              <a:gd name="T1" fmla="*/ 0 h 266"/>
              <a:gd name="T2" fmla="*/ 471 w 472"/>
              <a:gd name="T3" fmla="*/ 0 h 266"/>
              <a:gd name="T4" fmla="*/ 441 w 472"/>
              <a:gd name="T5" fmla="*/ 0 h 266"/>
              <a:gd name="T6" fmla="*/ 235 w 472"/>
              <a:gd name="T7" fmla="*/ 221 h 266"/>
              <a:gd name="T8" fmla="*/ 29 w 472"/>
              <a:gd name="T9" fmla="*/ 0 h 266"/>
              <a:gd name="T10" fmla="*/ 0 w 472"/>
              <a:gd name="T11" fmla="*/ 0 h 266"/>
              <a:gd name="T12" fmla="*/ 0 w 472"/>
              <a:gd name="T13" fmla="*/ 29 h 266"/>
              <a:gd name="T14" fmla="*/ 220 w 472"/>
              <a:gd name="T15" fmla="*/ 265 h 266"/>
              <a:gd name="T16" fmla="*/ 235 w 472"/>
              <a:gd name="T17" fmla="*/ 265 h 266"/>
              <a:gd name="T18" fmla="*/ 250 w 472"/>
              <a:gd name="T19" fmla="*/ 265 h 266"/>
              <a:gd name="T20" fmla="*/ 471 w 472"/>
              <a:gd name="T21" fmla="*/ 29 h 266"/>
              <a:gd name="T22" fmla="*/ 471 w 472"/>
              <a:gd name="T23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2" h="266">
                <a:moveTo>
                  <a:pt x="471" y="0"/>
                </a:moveTo>
                <a:lnTo>
                  <a:pt x="471" y="0"/>
                </a:lnTo>
                <a:cubicBezTo>
                  <a:pt x="456" y="0"/>
                  <a:pt x="441" y="0"/>
                  <a:pt x="441" y="0"/>
                </a:cubicBezTo>
                <a:cubicBezTo>
                  <a:pt x="235" y="221"/>
                  <a:pt x="235" y="221"/>
                  <a:pt x="235" y="221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14" y="0"/>
                  <a:pt x="0" y="0"/>
                </a:cubicBezTo>
                <a:cubicBezTo>
                  <a:pt x="0" y="14"/>
                  <a:pt x="0" y="14"/>
                  <a:pt x="0" y="29"/>
                </a:cubicBezTo>
                <a:cubicBezTo>
                  <a:pt x="220" y="265"/>
                  <a:pt x="220" y="265"/>
                  <a:pt x="220" y="265"/>
                </a:cubicBezTo>
                <a:lnTo>
                  <a:pt x="235" y="265"/>
                </a:lnTo>
                <a:lnTo>
                  <a:pt x="250" y="265"/>
                </a:lnTo>
                <a:cubicBezTo>
                  <a:pt x="471" y="29"/>
                  <a:pt x="471" y="29"/>
                  <a:pt x="471" y="29"/>
                </a:cubicBezTo>
                <a:cubicBezTo>
                  <a:pt x="471" y="14"/>
                  <a:pt x="471" y="14"/>
                  <a:pt x="471" y="0"/>
                </a:cubicBezTo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88" name="Freeform 3"/>
          <p:cNvSpPr>
            <a:spLocks noChangeArrowheads="1"/>
          </p:cNvSpPr>
          <p:nvPr/>
        </p:nvSpPr>
        <p:spPr bwMode="auto">
          <a:xfrm>
            <a:off x="8253414" y="4064389"/>
            <a:ext cx="204787" cy="114330"/>
          </a:xfrm>
          <a:custGeom>
            <a:avLst/>
            <a:gdLst>
              <a:gd name="T0" fmla="*/ 471 w 472"/>
              <a:gd name="T1" fmla="*/ 235 h 266"/>
              <a:gd name="T2" fmla="*/ 471 w 472"/>
              <a:gd name="T3" fmla="*/ 235 h 266"/>
              <a:gd name="T4" fmla="*/ 251 w 472"/>
              <a:gd name="T5" fmla="*/ 0 h 266"/>
              <a:gd name="T6" fmla="*/ 236 w 472"/>
              <a:gd name="T7" fmla="*/ 0 h 266"/>
              <a:gd name="T8" fmla="*/ 221 w 472"/>
              <a:gd name="T9" fmla="*/ 0 h 266"/>
              <a:gd name="T10" fmla="*/ 15 w 472"/>
              <a:gd name="T11" fmla="*/ 235 h 266"/>
              <a:gd name="T12" fmla="*/ 15 w 472"/>
              <a:gd name="T13" fmla="*/ 265 h 266"/>
              <a:gd name="T14" fmla="*/ 44 w 472"/>
              <a:gd name="T15" fmla="*/ 265 h 266"/>
              <a:gd name="T16" fmla="*/ 236 w 472"/>
              <a:gd name="T17" fmla="*/ 44 h 266"/>
              <a:gd name="T18" fmla="*/ 442 w 472"/>
              <a:gd name="T19" fmla="*/ 265 h 266"/>
              <a:gd name="T20" fmla="*/ 471 w 472"/>
              <a:gd name="T21" fmla="*/ 265 h 266"/>
              <a:gd name="T22" fmla="*/ 471 w 472"/>
              <a:gd name="T23" fmla="*/ 23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2" h="266">
                <a:moveTo>
                  <a:pt x="471" y="235"/>
                </a:moveTo>
                <a:lnTo>
                  <a:pt x="471" y="235"/>
                </a:lnTo>
                <a:cubicBezTo>
                  <a:pt x="251" y="0"/>
                  <a:pt x="251" y="0"/>
                  <a:pt x="251" y="0"/>
                </a:cubicBezTo>
                <a:cubicBezTo>
                  <a:pt x="251" y="0"/>
                  <a:pt x="251" y="0"/>
                  <a:pt x="236" y="0"/>
                </a:cubicBezTo>
                <a:cubicBezTo>
                  <a:pt x="236" y="0"/>
                  <a:pt x="236" y="0"/>
                  <a:pt x="221" y="0"/>
                </a:cubicBezTo>
                <a:cubicBezTo>
                  <a:pt x="15" y="235"/>
                  <a:pt x="15" y="235"/>
                  <a:pt x="15" y="235"/>
                </a:cubicBezTo>
                <a:cubicBezTo>
                  <a:pt x="0" y="250"/>
                  <a:pt x="0" y="250"/>
                  <a:pt x="15" y="265"/>
                </a:cubicBezTo>
                <a:cubicBezTo>
                  <a:pt x="15" y="265"/>
                  <a:pt x="30" y="265"/>
                  <a:pt x="44" y="26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442" y="265"/>
                  <a:pt x="442" y="265"/>
                  <a:pt x="442" y="265"/>
                </a:cubicBezTo>
                <a:cubicBezTo>
                  <a:pt x="457" y="265"/>
                  <a:pt x="457" y="265"/>
                  <a:pt x="471" y="265"/>
                </a:cubicBezTo>
                <a:cubicBezTo>
                  <a:pt x="471" y="250"/>
                  <a:pt x="471" y="250"/>
                  <a:pt x="471" y="235"/>
                </a:cubicBezTo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89" name="Freeform 4"/>
          <p:cNvSpPr>
            <a:spLocks noChangeArrowheads="1"/>
          </p:cNvSpPr>
          <p:nvPr/>
        </p:nvSpPr>
        <p:spPr bwMode="auto">
          <a:xfrm>
            <a:off x="7864475" y="4018339"/>
            <a:ext cx="122238" cy="204840"/>
          </a:xfrm>
          <a:custGeom>
            <a:avLst/>
            <a:gdLst>
              <a:gd name="T0" fmla="*/ 266 w 281"/>
              <a:gd name="T1" fmla="*/ 221 h 472"/>
              <a:gd name="T2" fmla="*/ 266 w 281"/>
              <a:gd name="T3" fmla="*/ 221 h 472"/>
              <a:gd name="T4" fmla="*/ 30 w 281"/>
              <a:gd name="T5" fmla="*/ 0 h 472"/>
              <a:gd name="T6" fmla="*/ 0 w 281"/>
              <a:gd name="T7" fmla="*/ 0 h 472"/>
              <a:gd name="T8" fmla="*/ 0 w 281"/>
              <a:gd name="T9" fmla="*/ 29 h 472"/>
              <a:gd name="T10" fmla="*/ 221 w 281"/>
              <a:gd name="T11" fmla="*/ 235 h 472"/>
              <a:gd name="T12" fmla="*/ 0 w 281"/>
              <a:gd name="T13" fmla="*/ 442 h 472"/>
              <a:gd name="T14" fmla="*/ 0 w 281"/>
              <a:gd name="T15" fmla="*/ 471 h 472"/>
              <a:gd name="T16" fmla="*/ 30 w 281"/>
              <a:gd name="T17" fmla="*/ 471 h 472"/>
              <a:gd name="T18" fmla="*/ 266 w 281"/>
              <a:gd name="T19" fmla="*/ 250 h 472"/>
              <a:gd name="T20" fmla="*/ 280 w 281"/>
              <a:gd name="T21" fmla="*/ 235 h 472"/>
              <a:gd name="T22" fmla="*/ 266 w 281"/>
              <a:gd name="T23" fmla="*/ 221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1" h="472">
                <a:moveTo>
                  <a:pt x="266" y="221"/>
                </a:moveTo>
                <a:lnTo>
                  <a:pt x="266" y="221"/>
                </a:ln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15" y="0"/>
                  <a:pt x="0" y="0"/>
                </a:cubicBezTo>
                <a:cubicBezTo>
                  <a:pt x="0" y="14"/>
                  <a:pt x="0" y="29"/>
                  <a:pt x="0" y="29"/>
                </a:cubicBezTo>
                <a:cubicBezTo>
                  <a:pt x="221" y="235"/>
                  <a:pt x="221" y="235"/>
                  <a:pt x="221" y="235"/>
                </a:cubicBezTo>
                <a:cubicBezTo>
                  <a:pt x="0" y="442"/>
                  <a:pt x="0" y="442"/>
                  <a:pt x="0" y="442"/>
                </a:cubicBezTo>
                <a:cubicBezTo>
                  <a:pt x="0" y="442"/>
                  <a:pt x="0" y="456"/>
                  <a:pt x="0" y="471"/>
                </a:cubicBezTo>
                <a:cubicBezTo>
                  <a:pt x="15" y="471"/>
                  <a:pt x="30" y="471"/>
                  <a:pt x="30" y="471"/>
                </a:cubicBezTo>
                <a:cubicBezTo>
                  <a:pt x="266" y="250"/>
                  <a:pt x="266" y="250"/>
                  <a:pt x="266" y="250"/>
                </a:cubicBezTo>
                <a:cubicBezTo>
                  <a:pt x="280" y="250"/>
                  <a:pt x="280" y="235"/>
                  <a:pt x="280" y="235"/>
                </a:cubicBezTo>
                <a:cubicBezTo>
                  <a:pt x="280" y="235"/>
                  <a:pt x="280" y="221"/>
                  <a:pt x="266" y="221"/>
                </a:cubicBezTo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90" name="Freeform 5"/>
          <p:cNvSpPr>
            <a:spLocks noChangeArrowheads="1"/>
          </p:cNvSpPr>
          <p:nvPr/>
        </p:nvSpPr>
        <p:spPr bwMode="auto">
          <a:xfrm>
            <a:off x="7426325" y="4018339"/>
            <a:ext cx="114300" cy="204840"/>
          </a:xfrm>
          <a:custGeom>
            <a:avLst/>
            <a:gdLst>
              <a:gd name="T0" fmla="*/ 44 w 265"/>
              <a:gd name="T1" fmla="*/ 235 h 472"/>
              <a:gd name="T2" fmla="*/ 44 w 265"/>
              <a:gd name="T3" fmla="*/ 235 h 472"/>
              <a:gd name="T4" fmla="*/ 264 w 265"/>
              <a:gd name="T5" fmla="*/ 29 h 472"/>
              <a:gd name="T6" fmla="*/ 264 w 265"/>
              <a:gd name="T7" fmla="*/ 0 h 472"/>
              <a:gd name="T8" fmla="*/ 235 w 265"/>
              <a:gd name="T9" fmla="*/ 0 h 472"/>
              <a:gd name="T10" fmla="*/ 0 w 265"/>
              <a:gd name="T11" fmla="*/ 221 h 472"/>
              <a:gd name="T12" fmla="*/ 0 w 265"/>
              <a:gd name="T13" fmla="*/ 235 h 472"/>
              <a:gd name="T14" fmla="*/ 0 w 265"/>
              <a:gd name="T15" fmla="*/ 250 h 472"/>
              <a:gd name="T16" fmla="*/ 235 w 265"/>
              <a:gd name="T17" fmla="*/ 471 h 472"/>
              <a:gd name="T18" fmla="*/ 264 w 265"/>
              <a:gd name="T19" fmla="*/ 471 h 472"/>
              <a:gd name="T20" fmla="*/ 264 w 265"/>
              <a:gd name="T21" fmla="*/ 442 h 472"/>
              <a:gd name="T22" fmla="*/ 44 w 265"/>
              <a:gd name="T23" fmla="*/ 235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" h="472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91" name="Freeform 6"/>
          <p:cNvSpPr>
            <a:spLocks noChangeArrowheads="1"/>
          </p:cNvSpPr>
          <p:nvPr/>
        </p:nvSpPr>
        <p:spPr bwMode="auto">
          <a:xfrm>
            <a:off x="6904038" y="3988168"/>
            <a:ext cx="274637" cy="266770"/>
          </a:xfrm>
          <a:custGeom>
            <a:avLst/>
            <a:gdLst>
              <a:gd name="T0" fmla="*/ 265 w 634"/>
              <a:gd name="T1" fmla="*/ 353 h 619"/>
              <a:gd name="T2" fmla="*/ 265 w 634"/>
              <a:gd name="T3" fmla="*/ 353 h 619"/>
              <a:gd name="T4" fmla="*/ 89 w 634"/>
              <a:gd name="T5" fmla="*/ 353 h 619"/>
              <a:gd name="T6" fmla="*/ 59 w 634"/>
              <a:gd name="T7" fmla="*/ 368 h 619"/>
              <a:gd name="T8" fmla="*/ 89 w 634"/>
              <a:gd name="T9" fmla="*/ 383 h 619"/>
              <a:gd name="T10" fmla="*/ 221 w 634"/>
              <a:gd name="T11" fmla="*/ 383 h 619"/>
              <a:gd name="T12" fmla="*/ 0 w 634"/>
              <a:gd name="T13" fmla="*/ 589 h 619"/>
              <a:gd name="T14" fmla="*/ 30 w 634"/>
              <a:gd name="T15" fmla="*/ 618 h 619"/>
              <a:gd name="T16" fmla="*/ 236 w 634"/>
              <a:gd name="T17" fmla="*/ 412 h 619"/>
              <a:gd name="T18" fmla="*/ 236 w 634"/>
              <a:gd name="T19" fmla="*/ 545 h 619"/>
              <a:gd name="T20" fmla="*/ 265 w 634"/>
              <a:gd name="T21" fmla="*/ 559 h 619"/>
              <a:gd name="T22" fmla="*/ 280 w 634"/>
              <a:gd name="T23" fmla="*/ 545 h 619"/>
              <a:gd name="T24" fmla="*/ 280 w 634"/>
              <a:gd name="T25" fmla="*/ 368 h 619"/>
              <a:gd name="T26" fmla="*/ 280 w 634"/>
              <a:gd name="T27" fmla="*/ 353 h 619"/>
              <a:gd name="T28" fmla="*/ 265 w 634"/>
              <a:gd name="T29" fmla="*/ 353 h 619"/>
              <a:gd name="T30" fmla="*/ 560 w 634"/>
              <a:gd name="T31" fmla="*/ 236 h 619"/>
              <a:gd name="T32" fmla="*/ 560 w 634"/>
              <a:gd name="T33" fmla="*/ 236 h 619"/>
              <a:gd name="T34" fmla="*/ 428 w 634"/>
              <a:gd name="T35" fmla="*/ 236 h 619"/>
              <a:gd name="T36" fmla="*/ 633 w 634"/>
              <a:gd name="T37" fmla="*/ 29 h 619"/>
              <a:gd name="T38" fmla="*/ 604 w 634"/>
              <a:gd name="T39" fmla="*/ 0 h 619"/>
              <a:gd name="T40" fmla="*/ 398 w 634"/>
              <a:gd name="T41" fmla="*/ 206 h 619"/>
              <a:gd name="T42" fmla="*/ 398 w 634"/>
              <a:gd name="T43" fmla="*/ 74 h 619"/>
              <a:gd name="T44" fmla="*/ 383 w 634"/>
              <a:gd name="T45" fmla="*/ 59 h 619"/>
              <a:gd name="T46" fmla="*/ 354 w 634"/>
              <a:gd name="T47" fmla="*/ 74 h 619"/>
              <a:gd name="T48" fmla="*/ 354 w 634"/>
              <a:gd name="T49" fmla="*/ 250 h 619"/>
              <a:gd name="T50" fmla="*/ 369 w 634"/>
              <a:gd name="T51" fmla="*/ 265 h 619"/>
              <a:gd name="T52" fmla="*/ 383 w 634"/>
              <a:gd name="T53" fmla="*/ 265 h 619"/>
              <a:gd name="T54" fmla="*/ 560 w 634"/>
              <a:gd name="T55" fmla="*/ 265 h 619"/>
              <a:gd name="T56" fmla="*/ 575 w 634"/>
              <a:gd name="T57" fmla="*/ 250 h 619"/>
              <a:gd name="T58" fmla="*/ 560 w 634"/>
              <a:gd name="T59" fmla="*/ 236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34" h="619">
                <a:moveTo>
                  <a:pt x="265" y="353"/>
                </a:moveTo>
                <a:lnTo>
                  <a:pt x="265" y="353"/>
                </a:lnTo>
                <a:cubicBezTo>
                  <a:pt x="89" y="353"/>
                  <a:pt x="89" y="353"/>
                  <a:pt x="89" y="353"/>
                </a:cubicBezTo>
                <a:cubicBezTo>
                  <a:pt x="74" y="353"/>
                  <a:pt x="59" y="353"/>
                  <a:pt x="59" y="368"/>
                </a:cubicBezTo>
                <a:cubicBezTo>
                  <a:pt x="59" y="383"/>
                  <a:pt x="74" y="383"/>
                  <a:pt x="8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0" y="589"/>
                  <a:pt x="0" y="589"/>
                  <a:pt x="0" y="589"/>
                </a:cubicBezTo>
                <a:cubicBezTo>
                  <a:pt x="30" y="618"/>
                  <a:pt x="30" y="618"/>
                  <a:pt x="30" y="618"/>
                </a:cubicBezTo>
                <a:cubicBezTo>
                  <a:pt x="236" y="412"/>
                  <a:pt x="236" y="412"/>
                  <a:pt x="236" y="412"/>
                </a:cubicBezTo>
                <a:cubicBezTo>
                  <a:pt x="236" y="545"/>
                  <a:pt x="236" y="545"/>
                  <a:pt x="236" y="545"/>
                </a:cubicBezTo>
                <a:cubicBezTo>
                  <a:pt x="236" y="559"/>
                  <a:pt x="251" y="559"/>
                  <a:pt x="265" y="559"/>
                </a:cubicBezTo>
                <a:cubicBezTo>
                  <a:pt x="265" y="559"/>
                  <a:pt x="280" y="559"/>
                  <a:pt x="280" y="545"/>
                </a:cubicBezTo>
                <a:cubicBezTo>
                  <a:pt x="280" y="368"/>
                  <a:pt x="280" y="368"/>
                  <a:pt x="280" y="368"/>
                </a:cubicBezTo>
                <a:lnTo>
                  <a:pt x="280" y="353"/>
                </a:lnTo>
                <a:cubicBezTo>
                  <a:pt x="265" y="353"/>
                  <a:pt x="265" y="353"/>
                  <a:pt x="265" y="353"/>
                </a:cubicBezTo>
                <a:close/>
                <a:moveTo>
                  <a:pt x="560" y="236"/>
                </a:moveTo>
                <a:lnTo>
                  <a:pt x="560" y="236"/>
                </a:lnTo>
                <a:cubicBezTo>
                  <a:pt x="428" y="236"/>
                  <a:pt x="428" y="236"/>
                  <a:pt x="428" y="236"/>
                </a:cubicBezTo>
                <a:cubicBezTo>
                  <a:pt x="633" y="29"/>
                  <a:pt x="633" y="29"/>
                  <a:pt x="633" y="29"/>
                </a:cubicBezTo>
                <a:cubicBezTo>
                  <a:pt x="604" y="0"/>
                  <a:pt x="604" y="0"/>
                  <a:pt x="604" y="0"/>
                </a:cubicBezTo>
                <a:cubicBezTo>
                  <a:pt x="398" y="206"/>
                  <a:pt x="398" y="206"/>
                  <a:pt x="398" y="206"/>
                </a:cubicBezTo>
                <a:cubicBezTo>
                  <a:pt x="398" y="74"/>
                  <a:pt x="398" y="74"/>
                  <a:pt x="398" y="74"/>
                </a:cubicBezTo>
                <a:cubicBezTo>
                  <a:pt x="398" y="59"/>
                  <a:pt x="383" y="59"/>
                  <a:pt x="383" y="59"/>
                </a:cubicBezTo>
                <a:cubicBezTo>
                  <a:pt x="369" y="59"/>
                  <a:pt x="354" y="59"/>
                  <a:pt x="354" y="74"/>
                </a:cubicBezTo>
                <a:cubicBezTo>
                  <a:pt x="354" y="250"/>
                  <a:pt x="354" y="250"/>
                  <a:pt x="354" y="250"/>
                </a:cubicBezTo>
                <a:cubicBezTo>
                  <a:pt x="354" y="250"/>
                  <a:pt x="354" y="265"/>
                  <a:pt x="369" y="265"/>
                </a:cubicBezTo>
                <a:cubicBezTo>
                  <a:pt x="369" y="265"/>
                  <a:pt x="369" y="265"/>
                  <a:pt x="383" y="265"/>
                </a:cubicBezTo>
                <a:cubicBezTo>
                  <a:pt x="560" y="265"/>
                  <a:pt x="560" y="265"/>
                  <a:pt x="560" y="265"/>
                </a:cubicBezTo>
                <a:cubicBezTo>
                  <a:pt x="560" y="265"/>
                  <a:pt x="575" y="265"/>
                  <a:pt x="575" y="250"/>
                </a:cubicBezTo>
                <a:cubicBezTo>
                  <a:pt x="575" y="236"/>
                  <a:pt x="560" y="236"/>
                  <a:pt x="560" y="236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92" name="Freeform 7"/>
          <p:cNvSpPr>
            <a:spLocks noChangeArrowheads="1"/>
          </p:cNvSpPr>
          <p:nvPr/>
        </p:nvSpPr>
        <p:spPr bwMode="auto">
          <a:xfrm>
            <a:off x="6464300" y="3988168"/>
            <a:ext cx="274638" cy="266770"/>
          </a:xfrm>
          <a:custGeom>
            <a:avLst/>
            <a:gdLst>
              <a:gd name="T0" fmla="*/ 250 w 634"/>
              <a:gd name="T1" fmla="*/ 339 h 619"/>
              <a:gd name="T2" fmla="*/ 250 w 634"/>
              <a:gd name="T3" fmla="*/ 339 h 619"/>
              <a:gd name="T4" fmla="*/ 44 w 634"/>
              <a:gd name="T5" fmla="*/ 559 h 619"/>
              <a:gd name="T6" fmla="*/ 44 w 634"/>
              <a:gd name="T7" fmla="*/ 427 h 619"/>
              <a:gd name="T8" fmla="*/ 14 w 634"/>
              <a:gd name="T9" fmla="*/ 412 h 619"/>
              <a:gd name="T10" fmla="*/ 0 w 634"/>
              <a:gd name="T11" fmla="*/ 427 h 619"/>
              <a:gd name="T12" fmla="*/ 0 w 634"/>
              <a:gd name="T13" fmla="*/ 604 h 619"/>
              <a:gd name="T14" fmla="*/ 0 w 634"/>
              <a:gd name="T15" fmla="*/ 618 h 619"/>
              <a:gd name="T16" fmla="*/ 14 w 634"/>
              <a:gd name="T17" fmla="*/ 618 h 619"/>
              <a:gd name="T18" fmla="*/ 191 w 634"/>
              <a:gd name="T19" fmla="*/ 618 h 619"/>
              <a:gd name="T20" fmla="*/ 221 w 634"/>
              <a:gd name="T21" fmla="*/ 604 h 619"/>
              <a:gd name="T22" fmla="*/ 191 w 634"/>
              <a:gd name="T23" fmla="*/ 589 h 619"/>
              <a:gd name="T24" fmla="*/ 58 w 634"/>
              <a:gd name="T25" fmla="*/ 589 h 619"/>
              <a:gd name="T26" fmla="*/ 279 w 634"/>
              <a:gd name="T27" fmla="*/ 368 h 619"/>
              <a:gd name="T28" fmla="*/ 250 w 634"/>
              <a:gd name="T29" fmla="*/ 339 h 619"/>
              <a:gd name="T30" fmla="*/ 618 w 634"/>
              <a:gd name="T31" fmla="*/ 0 h 619"/>
              <a:gd name="T32" fmla="*/ 618 w 634"/>
              <a:gd name="T33" fmla="*/ 0 h 619"/>
              <a:gd name="T34" fmla="*/ 603 w 634"/>
              <a:gd name="T35" fmla="*/ 0 h 619"/>
              <a:gd name="T36" fmla="*/ 426 w 634"/>
              <a:gd name="T37" fmla="*/ 0 h 619"/>
              <a:gd name="T38" fmla="*/ 412 w 634"/>
              <a:gd name="T39" fmla="*/ 15 h 619"/>
              <a:gd name="T40" fmla="*/ 426 w 634"/>
              <a:gd name="T41" fmla="*/ 29 h 619"/>
              <a:gd name="T42" fmla="*/ 559 w 634"/>
              <a:gd name="T43" fmla="*/ 29 h 619"/>
              <a:gd name="T44" fmla="*/ 353 w 634"/>
              <a:gd name="T45" fmla="*/ 250 h 619"/>
              <a:gd name="T46" fmla="*/ 383 w 634"/>
              <a:gd name="T47" fmla="*/ 280 h 619"/>
              <a:gd name="T48" fmla="*/ 588 w 634"/>
              <a:gd name="T49" fmla="*/ 59 h 619"/>
              <a:gd name="T50" fmla="*/ 588 w 634"/>
              <a:gd name="T51" fmla="*/ 191 h 619"/>
              <a:gd name="T52" fmla="*/ 603 w 634"/>
              <a:gd name="T53" fmla="*/ 206 h 619"/>
              <a:gd name="T54" fmla="*/ 633 w 634"/>
              <a:gd name="T55" fmla="*/ 191 h 619"/>
              <a:gd name="T56" fmla="*/ 633 w 634"/>
              <a:gd name="T57" fmla="*/ 15 h 619"/>
              <a:gd name="T58" fmla="*/ 618 w 634"/>
              <a:gd name="T59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34" h="619">
                <a:moveTo>
                  <a:pt x="250" y="339"/>
                </a:moveTo>
                <a:lnTo>
                  <a:pt x="250" y="339"/>
                </a:lnTo>
                <a:cubicBezTo>
                  <a:pt x="44" y="559"/>
                  <a:pt x="44" y="559"/>
                  <a:pt x="44" y="559"/>
                </a:cubicBezTo>
                <a:cubicBezTo>
                  <a:pt x="44" y="427"/>
                  <a:pt x="44" y="427"/>
                  <a:pt x="44" y="427"/>
                </a:cubicBezTo>
                <a:cubicBezTo>
                  <a:pt x="44" y="412"/>
                  <a:pt x="29" y="412"/>
                  <a:pt x="14" y="412"/>
                </a:cubicBezTo>
                <a:cubicBezTo>
                  <a:pt x="14" y="412"/>
                  <a:pt x="0" y="412"/>
                  <a:pt x="0" y="427"/>
                </a:cubicBezTo>
                <a:cubicBezTo>
                  <a:pt x="0" y="604"/>
                  <a:pt x="0" y="604"/>
                  <a:pt x="0" y="604"/>
                </a:cubicBezTo>
                <a:lnTo>
                  <a:pt x="0" y="618"/>
                </a:lnTo>
                <a:cubicBezTo>
                  <a:pt x="14" y="618"/>
                  <a:pt x="14" y="618"/>
                  <a:pt x="14" y="618"/>
                </a:cubicBezTo>
                <a:cubicBezTo>
                  <a:pt x="191" y="618"/>
                  <a:pt x="191" y="618"/>
                  <a:pt x="191" y="618"/>
                </a:cubicBezTo>
                <a:cubicBezTo>
                  <a:pt x="206" y="618"/>
                  <a:pt x="221" y="618"/>
                  <a:pt x="221" y="604"/>
                </a:cubicBezTo>
                <a:cubicBezTo>
                  <a:pt x="221" y="589"/>
                  <a:pt x="206" y="589"/>
                  <a:pt x="191" y="589"/>
                </a:cubicBezTo>
                <a:cubicBezTo>
                  <a:pt x="58" y="589"/>
                  <a:pt x="58" y="589"/>
                  <a:pt x="58" y="589"/>
                </a:cubicBezTo>
                <a:cubicBezTo>
                  <a:pt x="279" y="368"/>
                  <a:pt x="279" y="368"/>
                  <a:pt x="279" y="368"/>
                </a:cubicBezTo>
                <a:lnTo>
                  <a:pt x="250" y="339"/>
                </a:lnTo>
                <a:close/>
                <a:moveTo>
                  <a:pt x="618" y="0"/>
                </a:moveTo>
                <a:lnTo>
                  <a:pt x="618" y="0"/>
                </a:lnTo>
                <a:cubicBezTo>
                  <a:pt x="618" y="0"/>
                  <a:pt x="618" y="0"/>
                  <a:pt x="603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6" y="0"/>
                  <a:pt x="412" y="0"/>
                  <a:pt x="412" y="15"/>
                </a:cubicBezTo>
                <a:cubicBezTo>
                  <a:pt x="412" y="29"/>
                  <a:pt x="426" y="29"/>
                  <a:pt x="426" y="29"/>
                </a:cubicBezTo>
                <a:cubicBezTo>
                  <a:pt x="559" y="29"/>
                  <a:pt x="559" y="29"/>
                  <a:pt x="559" y="29"/>
                </a:cubicBezTo>
                <a:cubicBezTo>
                  <a:pt x="353" y="250"/>
                  <a:pt x="353" y="250"/>
                  <a:pt x="353" y="250"/>
                </a:cubicBezTo>
                <a:cubicBezTo>
                  <a:pt x="383" y="280"/>
                  <a:pt x="383" y="280"/>
                  <a:pt x="383" y="280"/>
                </a:cubicBezTo>
                <a:cubicBezTo>
                  <a:pt x="588" y="59"/>
                  <a:pt x="588" y="59"/>
                  <a:pt x="588" y="59"/>
                </a:cubicBezTo>
                <a:cubicBezTo>
                  <a:pt x="588" y="191"/>
                  <a:pt x="588" y="191"/>
                  <a:pt x="588" y="191"/>
                </a:cubicBezTo>
                <a:cubicBezTo>
                  <a:pt x="588" y="206"/>
                  <a:pt x="603" y="206"/>
                  <a:pt x="603" y="206"/>
                </a:cubicBezTo>
                <a:cubicBezTo>
                  <a:pt x="618" y="206"/>
                  <a:pt x="633" y="206"/>
                  <a:pt x="633" y="191"/>
                </a:cubicBezTo>
                <a:cubicBezTo>
                  <a:pt x="633" y="15"/>
                  <a:pt x="633" y="15"/>
                  <a:pt x="633" y="15"/>
                </a:cubicBezTo>
                <a:cubicBezTo>
                  <a:pt x="633" y="15"/>
                  <a:pt x="633" y="0"/>
                  <a:pt x="618" y="0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93" name="Freeform 8"/>
          <p:cNvSpPr>
            <a:spLocks noChangeArrowheads="1"/>
          </p:cNvSpPr>
          <p:nvPr/>
        </p:nvSpPr>
        <p:spPr bwMode="auto">
          <a:xfrm>
            <a:off x="6026151" y="4064389"/>
            <a:ext cx="266700" cy="114330"/>
          </a:xfrm>
          <a:custGeom>
            <a:avLst/>
            <a:gdLst>
              <a:gd name="T0" fmla="*/ 618 w 619"/>
              <a:gd name="T1" fmla="*/ 118 h 266"/>
              <a:gd name="T2" fmla="*/ 618 w 619"/>
              <a:gd name="T3" fmla="*/ 118 h 266"/>
              <a:gd name="T4" fmla="*/ 500 w 619"/>
              <a:gd name="T5" fmla="*/ 0 h 266"/>
              <a:gd name="T6" fmla="*/ 471 w 619"/>
              <a:gd name="T7" fmla="*/ 0 h 266"/>
              <a:gd name="T8" fmla="*/ 471 w 619"/>
              <a:gd name="T9" fmla="*/ 29 h 266"/>
              <a:gd name="T10" fmla="*/ 559 w 619"/>
              <a:gd name="T11" fmla="*/ 118 h 266"/>
              <a:gd name="T12" fmla="*/ 59 w 619"/>
              <a:gd name="T13" fmla="*/ 118 h 266"/>
              <a:gd name="T14" fmla="*/ 147 w 619"/>
              <a:gd name="T15" fmla="*/ 29 h 266"/>
              <a:gd name="T16" fmla="*/ 147 w 619"/>
              <a:gd name="T17" fmla="*/ 0 h 266"/>
              <a:gd name="T18" fmla="*/ 118 w 619"/>
              <a:gd name="T19" fmla="*/ 0 h 266"/>
              <a:gd name="T20" fmla="*/ 0 w 619"/>
              <a:gd name="T21" fmla="*/ 118 h 266"/>
              <a:gd name="T22" fmla="*/ 0 w 619"/>
              <a:gd name="T23" fmla="*/ 132 h 266"/>
              <a:gd name="T24" fmla="*/ 0 w 619"/>
              <a:gd name="T25" fmla="*/ 147 h 266"/>
              <a:gd name="T26" fmla="*/ 118 w 619"/>
              <a:gd name="T27" fmla="*/ 265 h 266"/>
              <a:gd name="T28" fmla="*/ 147 w 619"/>
              <a:gd name="T29" fmla="*/ 265 h 266"/>
              <a:gd name="T30" fmla="*/ 147 w 619"/>
              <a:gd name="T31" fmla="*/ 235 h 266"/>
              <a:gd name="T32" fmla="*/ 59 w 619"/>
              <a:gd name="T33" fmla="*/ 147 h 266"/>
              <a:gd name="T34" fmla="*/ 559 w 619"/>
              <a:gd name="T35" fmla="*/ 147 h 266"/>
              <a:gd name="T36" fmla="*/ 471 w 619"/>
              <a:gd name="T37" fmla="*/ 235 h 266"/>
              <a:gd name="T38" fmla="*/ 471 w 619"/>
              <a:gd name="T39" fmla="*/ 265 h 266"/>
              <a:gd name="T40" fmla="*/ 500 w 619"/>
              <a:gd name="T41" fmla="*/ 265 h 266"/>
              <a:gd name="T42" fmla="*/ 618 w 619"/>
              <a:gd name="T43" fmla="*/ 147 h 266"/>
              <a:gd name="T44" fmla="*/ 618 w 619"/>
              <a:gd name="T45" fmla="*/ 132 h 266"/>
              <a:gd name="T46" fmla="*/ 618 w 619"/>
              <a:gd name="T47" fmla="*/ 11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19" h="266">
                <a:moveTo>
                  <a:pt x="618" y="118"/>
                </a:moveTo>
                <a:lnTo>
                  <a:pt x="618" y="118"/>
                </a:lnTo>
                <a:cubicBezTo>
                  <a:pt x="500" y="0"/>
                  <a:pt x="500" y="0"/>
                  <a:pt x="500" y="0"/>
                </a:cubicBezTo>
                <a:cubicBezTo>
                  <a:pt x="500" y="0"/>
                  <a:pt x="486" y="0"/>
                  <a:pt x="471" y="0"/>
                </a:cubicBezTo>
                <a:cubicBezTo>
                  <a:pt x="471" y="14"/>
                  <a:pt x="471" y="14"/>
                  <a:pt x="471" y="29"/>
                </a:cubicBezTo>
                <a:cubicBezTo>
                  <a:pt x="559" y="118"/>
                  <a:pt x="559" y="118"/>
                  <a:pt x="559" y="118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47" y="14"/>
                  <a:pt x="147" y="14"/>
                  <a:pt x="147" y="0"/>
                </a:cubicBezTo>
                <a:cubicBezTo>
                  <a:pt x="132" y="0"/>
                  <a:pt x="118" y="0"/>
                  <a:pt x="118" y="0"/>
                </a:cubicBezTo>
                <a:cubicBezTo>
                  <a:pt x="0" y="118"/>
                  <a:pt x="0" y="118"/>
                  <a:pt x="0" y="118"/>
                </a:cubicBezTo>
                <a:lnTo>
                  <a:pt x="0" y="132"/>
                </a:lnTo>
                <a:lnTo>
                  <a:pt x="0" y="147"/>
                </a:lnTo>
                <a:cubicBezTo>
                  <a:pt x="118" y="265"/>
                  <a:pt x="118" y="265"/>
                  <a:pt x="118" y="265"/>
                </a:cubicBezTo>
                <a:cubicBezTo>
                  <a:pt x="118" y="265"/>
                  <a:pt x="132" y="265"/>
                  <a:pt x="147" y="265"/>
                </a:cubicBezTo>
                <a:cubicBezTo>
                  <a:pt x="147" y="250"/>
                  <a:pt x="147" y="250"/>
                  <a:pt x="147" y="235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559" y="147"/>
                  <a:pt x="559" y="147"/>
                  <a:pt x="559" y="147"/>
                </a:cubicBezTo>
                <a:cubicBezTo>
                  <a:pt x="471" y="235"/>
                  <a:pt x="471" y="235"/>
                  <a:pt x="471" y="235"/>
                </a:cubicBezTo>
                <a:cubicBezTo>
                  <a:pt x="471" y="250"/>
                  <a:pt x="471" y="250"/>
                  <a:pt x="471" y="265"/>
                </a:cubicBezTo>
                <a:cubicBezTo>
                  <a:pt x="486" y="265"/>
                  <a:pt x="500" y="265"/>
                  <a:pt x="500" y="265"/>
                </a:cubicBezTo>
                <a:cubicBezTo>
                  <a:pt x="618" y="147"/>
                  <a:pt x="618" y="147"/>
                  <a:pt x="618" y="147"/>
                </a:cubicBezTo>
                <a:lnTo>
                  <a:pt x="618" y="132"/>
                </a:lnTo>
                <a:lnTo>
                  <a:pt x="618" y="118"/>
                </a:lnTo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94" name="Freeform 9"/>
          <p:cNvSpPr>
            <a:spLocks noChangeArrowheads="1"/>
          </p:cNvSpPr>
          <p:nvPr/>
        </p:nvSpPr>
        <p:spPr bwMode="auto">
          <a:xfrm>
            <a:off x="5645150" y="3988168"/>
            <a:ext cx="114300" cy="266770"/>
          </a:xfrm>
          <a:custGeom>
            <a:avLst/>
            <a:gdLst>
              <a:gd name="T0" fmla="*/ 235 w 265"/>
              <a:gd name="T1" fmla="*/ 471 h 619"/>
              <a:gd name="T2" fmla="*/ 235 w 265"/>
              <a:gd name="T3" fmla="*/ 471 h 619"/>
              <a:gd name="T4" fmla="*/ 147 w 265"/>
              <a:gd name="T5" fmla="*/ 559 h 619"/>
              <a:gd name="T6" fmla="*/ 147 w 265"/>
              <a:gd name="T7" fmla="*/ 59 h 619"/>
              <a:gd name="T8" fmla="*/ 235 w 265"/>
              <a:gd name="T9" fmla="*/ 147 h 619"/>
              <a:gd name="T10" fmla="*/ 264 w 265"/>
              <a:gd name="T11" fmla="*/ 147 h 619"/>
              <a:gd name="T12" fmla="*/ 264 w 265"/>
              <a:gd name="T13" fmla="*/ 118 h 619"/>
              <a:gd name="T14" fmla="*/ 147 w 265"/>
              <a:gd name="T15" fmla="*/ 0 h 619"/>
              <a:gd name="T16" fmla="*/ 132 w 265"/>
              <a:gd name="T17" fmla="*/ 0 h 619"/>
              <a:gd name="T18" fmla="*/ 117 w 265"/>
              <a:gd name="T19" fmla="*/ 0 h 619"/>
              <a:gd name="T20" fmla="*/ 0 w 265"/>
              <a:gd name="T21" fmla="*/ 118 h 619"/>
              <a:gd name="T22" fmla="*/ 0 w 265"/>
              <a:gd name="T23" fmla="*/ 147 h 619"/>
              <a:gd name="T24" fmla="*/ 29 w 265"/>
              <a:gd name="T25" fmla="*/ 147 h 619"/>
              <a:gd name="T26" fmla="*/ 117 w 265"/>
              <a:gd name="T27" fmla="*/ 59 h 619"/>
              <a:gd name="T28" fmla="*/ 117 w 265"/>
              <a:gd name="T29" fmla="*/ 559 h 619"/>
              <a:gd name="T30" fmla="*/ 29 w 265"/>
              <a:gd name="T31" fmla="*/ 471 h 619"/>
              <a:gd name="T32" fmla="*/ 0 w 265"/>
              <a:gd name="T33" fmla="*/ 471 h 619"/>
              <a:gd name="T34" fmla="*/ 0 w 265"/>
              <a:gd name="T35" fmla="*/ 500 h 619"/>
              <a:gd name="T36" fmla="*/ 117 w 265"/>
              <a:gd name="T37" fmla="*/ 618 h 619"/>
              <a:gd name="T38" fmla="*/ 132 w 265"/>
              <a:gd name="T39" fmla="*/ 618 h 619"/>
              <a:gd name="T40" fmla="*/ 147 w 265"/>
              <a:gd name="T41" fmla="*/ 618 h 619"/>
              <a:gd name="T42" fmla="*/ 264 w 265"/>
              <a:gd name="T43" fmla="*/ 500 h 619"/>
              <a:gd name="T44" fmla="*/ 264 w 265"/>
              <a:gd name="T45" fmla="*/ 471 h 619"/>
              <a:gd name="T46" fmla="*/ 235 w 265"/>
              <a:gd name="T47" fmla="*/ 471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5" h="619">
                <a:moveTo>
                  <a:pt x="235" y="471"/>
                </a:moveTo>
                <a:lnTo>
                  <a:pt x="235" y="471"/>
                </a:lnTo>
                <a:cubicBezTo>
                  <a:pt x="147" y="559"/>
                  <a:pt x="147" y="559"/>
                  <a:pt x="147" y="559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235" y="147"/>
                  <a:pt x="235" y="147"/>
                  <a:pt x="235" y="147"/>
                </a:cubicBezTo>
                <a:cubicBezTo>
                  <a:pt x="250" y="147"/>
                  <a:pt x="250" y="147"/>
                  <a:pt x="264" y="147"/>
                </a:cubicBezTo>
                <a:cubicBezTo>
                  <a:pt x="264" y="133"/>
                  <a:pt x="264" y="118"/>
                  <a:pt x="264" y="118"/>
                </a:cubicBezTo>
                <a:cubicBezTo>
                  <a:pt x="147" y="0"/>
                  <a:pt x="147" y="0"/>
                  <a:pt x="147" y="0"/>
                </a:cubicBezTo>
                <a:lnTo>
                  <a:pt x="132" y="0"/>
                </a:lnTo>
                <a:lnTo>
                  <a:pt x="117" y="0"/>
                </a:ln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33"/>
                  <a:pt x="0" y="147"/>
                </a:cubicBezTo>
                <a:cubicBezTo>
                  <a:pt x="14" y="147"/>
                  <a:pt x="14" y="147"/>
                  <a:pt x="29" y="147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7" y="559"/>
                  <a:pt x="117" y="559"/>
                  <a:pt x="117" y="559"/>
                </a:cubicBezTo>
                <a:cubicBezTo>
                  <a:pt x="29" y="471"/>
                  <a:pt x="29" y="471"/>
                  <a:pt x="29" y="471"/>
                </a:cubicBezTo>
                <a:cubicBezTo>
                  <a:pt x="14" y="471"/>
                  <a:pt x="14" y="471"/>
                  <a:pt x="0" y="471"/>
                </a:cubicBezTo>
                <a:cubicBezTo>
                  <a:pt x="0" y="486"/>
                  <a:pt x="0" y="500"/>
                  <a:pt x="0" y="500"/>
                </a:cubicBezTo>
                <a:cubicBezTo>
                  <a:pt x="117" y="618"/>
                  <a:pt x="117" y="618"/>
                  <a:pt x="117" y="618"/>
                </a:cubicBezTo>
                <a:lnTo>
                  <a:pt x="132" y="618"/>
                </a:lnTo>
                <a:lnTo>
                  <a:pt x="147" y="618"/>
                </a:lnTo>
                <a:cubicBezTo>
                  <a:pt x="264" y="500"/>
                  <a:pt x="264" y="500"/>
                  <a:pt x="264" y="500"/>
                </a:cubicBezTo>
                <a:cubicBezTo>
                  <a:pt x="264" y="500"/>
                  <a:pt x="264" y="486"/>
                  <a:pt x="264" y="471"/>
                </a:cubicBezTo>
                <a:cubicBezTo>
                  <a:pt x="250" y="471"/>
                  <a:pt x="250" y="471"/>
                  <a:pt x="235" y="471"/>
                </a:cubicBezTo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95" name="Freeform 10"/>
          <p:cNvSpPr>
            <a:spLocks noChangeArrowheads="1"/>
          </p:cNvSpPr>
          <p:nvPr/>
        </p:nvSpPr>
        <p:spPr bwMode="auto">
          <a:xfrm>
            <a:off x="5146676" y="3999284"/>
            <a:ext cx="228600" cy="242951"/>
          </a:xfrm>
          <a:custGeom>
            <a:avLst/>
            <a:gdLst>
              <a:gd name="T0" fmla="*/ 530 w 531"/>
              <a:gd name="T1" fmla="*/ 221 h 561"/>
              <a:gd name="T2" fmla="*/ 530 w 531"/>
              <a:gd name="T3" fmla="*/ 221 h 561"/>
              <a:gd name="T4" fmla="*/ 339 w 531"/>
              <a:gd name="T5" fmla="*/ 15 h 561"/>
              <a:gd name="T6" fmla="*/ 310 w 531"/>
              <a:gd name="T7" fmla="*/ 15 h 561"/>
              <a:gd name="T8" fmla="*/ 295 w 531"/>
              <a:gd name="T9" fmla="*/ 30 h 561"/>
              <a:gd name="T10" fmla="*/ 295 w 531"/>
              <a:gd name="T11" fmla="*/ 148 h 561"/>
              <a:gd name="T12" fmla="*/ 0 w 531"/>
              <a:gd name="T13" fmla="*/ 442 h 561"/>
              <a:gd name="T14" fmla="*/ 30 w 531"/>
              <a:gd name="T15" fmla="*/ 560 h 561"/>
              <a:gd name="T16" fmla="*/ 295 w 531"/>
              <a:gd name="T17" fmla="*/ 339 h 561"/>
              <a:gd name="T18" fmla="*/ 295 w 531"/>
              <a:gd name="T19" fmla="*/ 457 h 561"/>
              <a:gd name="T20" fmla="*/ 310 w 531"/>
              <a:gd name="T21" fmla="*/ 471 h 561"/>
              <a:gd name="T22" fmla="*/ 310 w 531"/>
              <a:gd name="T23" fmla="*/ 471 h 561"/>
              <a:gd name="T24" fmla="*/ 324 w 531"/>
              <a:gd name="T25" fmla="*/ 471 h 561"/>
              <a:gd name="T26" fmla="*/ 339 w 531"/>
              <a:gd name="T27" fmla="*/ 471 h 561"/>
              <a:gd name="T28" fmla="*/ 530 w 531"/>
              <a:gd name="T29" fmla="*/ 251 h 561"/>
              <a:gd name="T30" fmla="*/ 530 w 531"/>
              <a:gd name="T31" fmla="*/ 236 h 561"/>
              <a:gd name="T32" fmla="*/ 530 w 531"/>
              <a:gd name="T33" fmla="*/ 221 h 561"/>
              <a:gd name="T34" fmla="*/ 339 w 531"/>
              <a:gd name="T35" fmla="*/ 413 h 561"/>
              <a:gd name="T36" fmla="*/ 339 w 531"/>
              <a:gd name="T37" fmla="*/ 413 h 561"/>
              <a:gd name="T38" fmla="*/ 339 w 531"/>
              <a:gd name="T39" fmla="*/ 295 h 561"/>
              <a:gd name="T40" fmla="*/ 280 w 531"/>
              <a:gd name="T41" fmla="*/ 295 h 561"/>
              <a:gd name="T42" fmla="*/ 44 w 531"/>
              <a:gd name="T43" fmla="*/ 413 h 561"/>
              <a:gd name="T44" fmla="*/ 280 w 531"/>
              <a:gd name="T45" fmla="*/ 177 h 561"/>
              <a:gd name="T46" fmla="*/ 339 w 531"/>
              <a:gd name="T47" fmla="*/ 177 h 561"/>
              <a:gd name="T48" fmla="*/ 339 w 531"/>
              <a:gd name="T49" fmla="*/ 74 h 561"/>
              <a:gd name="T50" fmla="*/ 486 w 531"/>
              <a:gd name="T51" fmla="*/ 236 h 561"/>
              <a:gd name="T52" fmla="*/ 339 w 531"/>
              <a:gd name="T53" fmla="*/ 413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31" h="561">
                <a:moveTo>
                  <a:pt x="530" y="221"/>
                </a:moveTo>
                <a:lnTo>
                  <a:pt x="530" y="221"/>
                </a:lnTo>
                <a:cubicBezTo>
                  <a:pt x="339" y="15"/>
                  <a:pt x="339" y="15"/>
                  <a:pt x="339" y="15"/>
                </a:cubicBezTo>
                <a:cubicBezTo>
                  <a:pt x="324" y="0"/>
                  <a:pt x="310" y="0"/>
                  <a:pt x="310" y="15"/>
                </a:cubicBezTo>
                <a:cubicBezTo>
                  <a:pt x="295" y="15"/>
                  <a:pt x="295" y="15"/>
                  <a:pt x="295" y="30"/>
                </a:cubicBezTo>
                <a:cubicBezTo>
                  <a:pt x="295" y="148"/>
                  <a:pt x="295" y="148"/>
                  <a:pt x="295" y="148"/>
                </a:cubicBezTo>
                <a:cubicBezTo>
                  <a:pt x="133" y="148"/>
                  <a:pt x="0" y="280"/>
                  <a:pt x="0" y="442"/>
                </a:cubicBezTo>
                <a:cubicBezTo>
                  <a:pt x="0" y="487"/>
                  <a:pt x="15" y="516"/>
                  <a:pt x="30" y="560"/>
                </a:cubicBezTo>
                <a:cubicBezTo>
                  <a:pt x="59" y="428"/>
                  <a:pt x="177" y="339"/>
                  <a:pt x="295" y="339"/>
                </a:cubicBezTo>
                <a:lnTo>
                  <a:pt x="295" y="457"/>
                </a:lnTo>
                <a:cubicBezTo>
                  <a:pt x="295" y="457"/>
                  <a:pt x="295" y="471"/>
                  <a:pt x="310" y="471"/>
                </a:cubicBezTo>
                <a:lnTo>
                  <a:pt x="310" y="471"/>
                </a:lnTo>
                <a:cubicBezTo>
                  <a:pt x="310" y="471"/>
                  <a:pt x="310" y="471"/>
                  <a:pt x="324" y="471"/>
                </a:cubicBezTo>
                <a:cubicBezTo>
                  <a:pt x="324" y="471"/>
                  <a:pt x="324" y="471"/>
                  <a:pt x="339" y="471"/>
                </a:cubicBezTo>
                <a:cubicBezTo>
                  <a:pt x="530" y="251"/>
                  <a:pt x="530" y="251"/>
                  <a:pt x="530" y="251"/>
                </a:cubicBezTo>
                <a:cubicBezTo>
                  <a:pt x="530" y="251"/>
                  <a:pt x="530" y="251"/>
                  <a:pt x="530" y="236"/>
                </a:cubicBezTo>
                <a:cubicBezTo>
                  <a:pt x="530" y="236"/>
                  <a:pt x="530" y="236"/>
                  <a:pt x="530" y="221"/>
                </a:cubicBezTo>
                <a:close/>
                <a:moveTo>
                  <a:pt x="339" y="413"/>
                </a:moveTo>
                <a:lnTo>
                  <a:pt x="339" y="413"/>
                </a:lnTo>
                <a:cubicBezTo>
                  <a:pt x="339" y="295"/>
                  <a:pt x="339" y="295"/>
                  <a:pt x="339" y="295"/>
                </a:cubicBezTo>
                <a:cubicBezTo>
                  <a:pt x="339" y="295"/>
                  <a:pt x="295" y="295"/>
                  <a:pt x="280" y="295"/>
                </a:cubicBezTo>
                <a:cubicBezTo>
                  <a:pt x="192" y="295"/>
                  <a:pt x="89" y="369"/>
                  <a:pt x="44" y="413"/>
                </a:cubicBezTo>
                <a:cubicBezTo>
                  <a:pt x="44" y="339"/>
                  <a:pt x="148" y="192"/>
                  <a:pt x="280" y="177"/>
                </a:cubicBezTo>
                <a:cubicBezTo>
                  <a:pt x="295" y="177"/>
                  <a:pt x="339" y="177"/>
                  <a:pt x="339" y="177"/>
                </a:cubicBezTo>
                <a:cubicBezTo>
                  <a:pt x="339" y="74"/>
                  <a:pt x="339" y="74"/>
                  <a:pt x="339" y="74"/>
                </a:cubicBezTo>
                <a:cubicBezTo>
                  <a:pt x="486" y="236"/>
                  <a:pt x="486" y="236"/>
                  <a:pt x="486" y="236"/>
                </a:cubicBezTo>
                <a:lnTo>
                  <a:pt x="339" y="413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96" name="Freeform 11"/>
          <p:cNvSpPr>
            <a:spLocks noChangeArrowheads="1"/>
          </p:cNvSpPr>
          <p:nvPr/>
        </p:nvSpPr>
        <p:spPr bwMode="auto">
          <a:xfrm>
            <a:off x="4700589" y="3999284"/>
            <a:ext cx="228600" cy="242951"/>
          </a:xfrm>
          <a:custGeom>
            <a:avLst/>
            <a:gdLst>
              <a:gd name="T0" fmla="*/ 235 w 531"/>
              <a:gd name="T1" fmla="*/ 148 h 561"/>
              <a:gd name="T2" fmla="*/ 235 w 531"/>
              <a:gd name="T3" fmla="*/ 148 h 561"/>
              <a:gd name="T4" fmla="*/ 235 w 531"/>
              <a:gd name="T5" fmla="*/ 30 h 561"/>
              <a:gd name="T6" fmla="*/ 221 w 531"/>
              <a:gd name="T7" fmla="*/ 15 h 561"/>
              <a:gd name="T8" fmla="*/ 191 w 531"/>
              <a:gd name="T9" fmla="*/ 15 h 561"/>
              <a:gd name="T10" fmla="*/ 0 w 531"/>
              <a:gd name="T11" fmla="*/ 221 h 561"/>
              <a:gd name="T12" fmla="*/ 0 w 531"/>
              <a:gd name="T13" fmla="*/ 236 h 561"/>
              <a:gd name="T14" fmla="*/ 0 w 531"/>
              <a:gd name="T15" fmla="*/ 251 h 561"/>
              <a:gd name="T16" fmla="*/ 191 w 531"/>
              <a:gd name="T17" fmla="*/ 471 h 561"/>
              <a:gd name="T18" fmla="*/ 206 w 531"/>
              <a:gd name="T19" fmla="*/ 471 h 561"/>
              <a:gd name="T20" fmla="*/ 221 w 531"/>
              <a:gd name="T21" fmla="*/ 471 h 561"/>
              <a:gd name="T22" fmla="*/ 221 w 531"/>
              <a:gd name="T23" fmla="*/ 471 h 561"/>
              <a:gd name="T24" fmla="*/ 235 w 531"/>
              <a:gd name="T25" fmla="*/ 457 h 561"/>
              <a:gd name="T26" fmla="*/ 235 w 531"/>
              <a:gd name="T27" fmla="*/ 339 h 561"/>
              <a:gd name="T28" fmla="*/ 500 w 531"/>
              <a:gd name="T29" fmla="*/ 560 h 561"/>
              <a:gd name="T30" fmla="*/ 530 w 531"/>
              <a:gd name="T31" fmla="*/ 442 h 561"/>
              <a:gd name="T32" fmla="*/ 235 w 531"/>
              <a:gd name="T33" fmla="*/ 148 h 561"/>
              <a:gd name="T34" fmla="*/ 250 w 531"/>
              <a:gd name="T35" fmla="*/ 295 h 561"/>
              <a:gd name="T36" fmla="*/ 250 w 531"/>
              <a:gd name="T37" fmla="*/ 295 h 561"/>
              <a:gd name="T38" fmla="*/ 191 w 531"/>
              <a:gd name="T39" fmla="*/ 295 h 561"/>
              <a:gd name="T40" fmla="*/ 191 w 531"/>
              <a:gd name="T41" fmla="*/ 413 h 561"/>
              <a:gd name="T42" fmla="*/ 44 w 531"/>
              <a:gd name="T43" fmla="*/ 236 h 561"/>
              <a:gd name="T44" fmla="*/ 191 w 531"/>
              <a:gd name="T45" fmla="*/ 74 h 561"/>
              <a:gd name="T46" fmla="*/ 191 w 531"/>
              <a:gd name="T47" fmla="*/ 177 h 561"/>
              <a:gd name="T48" fmla="*/ 250 w 531"/>
              <a:gd name="T49" fmla="*/ 177 h 561"/>
              <a:gd name="T50" fmla="*/ 486 w 531"/>
              <a:gd name="T51" fmla="*/ 413 h 561"/>
              <a:gd name="T52" fmla="*/ 250 w 531"/>
              <a:gd name="T53" fmla="*/ 295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31" h="561">
                <a:moveTo>
                  <a:pt x="235" y="148"/>
                </a:moveTo>
                <a:lnTo>
                  <a:pt x="235" y="148"/>
                </a:lnTo>
                <a:cubicBezTo>
                  <a:pt x="235" y="30"/>
                  <a:pt x="235" y="30"/>
                  <a:pt x="235" y="30"/>
                </a:cubicBezTo>
                <a:cubicBezTo>
                  <a:pt x="235" y="15"/>
                  <a:pt x="235" y="15"/>
                  <a:pt x="221" y="15"/>
                </a:cubicBezTo>
                <a:cubicBezTo>
                  <a:pt x="221" y="0"/>
                  <a:pt x="206" y="0"/>
                  <a:pt x="191" y="15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51"/>
                  <a:pt x="0" y="251"/>
                  <a:pt x="0" y="251"/>
                </a:cubicBezTo>
                <a:cubicBezTo>
                  <a:pt x="191" y="471"/>
                  <a:pt x="191" y="471"/>
                  <a:pt x="191" y="471"/>
                </a:cubicBezTo>
                <a:cubicBezTo>
                  <a:pt x="206" y="471"/>
                  <a:pt x="206" y="471"/>
                  <a:pt x="206" y="471"/>
                </a:cubicBezTo>
                <a:cubicBezTo>
                  <a:pt x="221" y="471"/>
                  <a:pt x="221" y="471"/>
                  <a:pt x="221" y="471"/>
                </a:cubicBezTo>
                <a:lnTo>
                  <a:pt x="221" y="471"/>
                </a:lnTo>
                <a:cubicBezTo>
                  <a:pt x="235" y="471"/>
                  <a:pt x="235" y="457"/>
                  <a:pt x="235" y="457"/>
                </a:cubicBezTo>
                <a:lnTo>
                  <a:pt x="235" y="339"/>
                </a:lnTo>
                <a:cubicBezTo>
                  <a:pt x="353" y="339"/>
                  <a:pt x="471" y="428"/>
                  <a:pt x="500" y="560"/>
                </a:cubicBezTo>
                <a:cubicBezTo>
                  <a:pt x="515" y="516"/>
                  <a:pt x="530" y="487"/>
                  <a:pt x="530" y="442"/>
                </a:cubicBezTo>
                <a:cubicBezTo>
                  <a:pt x="530" y="280"/>
                  <a:pt x="397" y="148"/>
                  <a:pt x="235" y="148"/>
                </a:cubicBezTo>
                <a:close/>
                <a:moveTo>
                  <a:pt x="250" y="295"/>
                </a:moveTo>
                <a:lnTo>
                  <a:pt x="250" y="295"/>
                </a:lnTo>
                <a:cubicBezTo>
                  <a:pt x="235" y="295"/>
                  <a:pt x="191" y="295"/>
                  <a:pt x="191" y="295"/>
                </a:cubicBezTo>
                <a:cubicBezTo>
                  <a:pt x="191" y="413"/>
                  <a:pt x="191" y="413"/>
                  <a:pt x="191" y="413"/>
                </a:cubicBezTo>
                <a:cubicBezTo>
                  <a:pt x="44" y="236"/>
                  <a:pt x="44" y="236"/>
                  <a:pt x="44" y="236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177"/>
                  <a:pt x="191" y="177"/>
                  <a:pt x="191" y="177"/>
                </a:cubicBezTo>
                <a:cubicBezTo>
                  <a:pt x="191" y="177"/>
                  <a:pt x="235" y="177"/>
                  <a:pt x="250" y="177"/>
                </a:cubicBezTo>
                <a:cubicBezTo>
                  <a:pt x="382" y="192"/>
                  <a:pt x="486" y="339"/>
                  <a:pt x="486" y="413"/>
                </a:cubicBezTo>
                <a:cubicBezTo>
                  <a:pt x="441" y="369"/>
                  <a:pt x="339" y="295"/>
                  <a:pt x="250" y="295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97" name="Freeform 12"/>
          <p:cNvSpPr>
            <a:spLocks noChangeArrowheads="1"/>
          </p:cNvSpPr>
          <p:nvPr/>
        </p:nvSpPr>
        <p:spPr bwMode="auto">
          <a:xfrm>
            <a:off x="8674100" y="3584839"/>
            <a:ext cx="266700" cy="185786"/>
          </a:xfrm>
          <a:custGeom>
            <a:avLst/>
            <a:gdLst>
              <a:gd name="T0" fmla="*/ 545 w 619"/>
              <a:gd name="T1" fmla="*/ 0 h 427"/>
              <a:gd name="T2" fmla="*/ 545 w 619"/>
              <a:gd name="T3" fmla="*/ 0 h 427"/>
              <a:gd name="T4" fmla="*/ 191 w 619"/>
              <a:gd name="T5" fmla="*/ 0 h 427"/>
              <a:gd name="T6" fmla="*/ 177 w 619"/>
              <a:gd name="T7" fmla="*/ 0 h 427"/>
              <a:gd name="T8" fmla="*/ 0 w 619"/>
              <a:gd name="T9" fmla="*/ 206 h 427"/>
              <a:gd name="T10" fmla="*/ 0 w 619"/>
              <a:gd name="T11" fmla="*/ 221 h 427"/>
              <a:gd name="T12" fmla="*/ 0 w 619"/>
              <a:gd name="T13" fmla="*/ 235 h 427"/>
              <a:gd name="T14" fmla="*/ 177 w 619"/>
              <a:gd name="T15" fmla="*/ 426 h 427"/>
              <a:gd name="T16" fmla="*/ 191 w 619"/>
              <a:gd name="T17" fmla="*/ 426 h 427"/>
              <a:gd name="T18" fmla="*/ 191 w 619"/>
              <a:gd name="T19" fmla="*/ 426 h 427"/>
              <a:gd name="T20" fmla="*/ 545 w 619"/>
              <a:gd name="T21" fmla="*/ 426 h 427"/>
              <a:gd name="T22" fmla="*/ 618 w 619"/>
              <a:gd name="T23" fmla="*/ 353 h 427"/>
              <a:gd name="T24" fmla="*/ 618 w 619"/>
              <a:gd name="T25" fmla="*/ 73 h 427"/>
              <a:gd name="T26" fmla="*/ 545 w 619"/>
              <a:gd name="T27" fmla="*/ 0 h 427"/>
              <a:gd name="T28" fmla="*/ 589 w 619"/>
              <a:gd name="T29" fmla="*/ 353 h 427"/>
              <a:gd name="T30" fmla="*/ 589 w 619"/>
              <a:gd name="T31" fmla="*/ 353 h 427"/>
              <a:gd name="T32" fmla="*/ 545 w 619"/>
              <a:gd name="T33" fmla="*/ 397 h 427"/>
              <a:gd name="T34" fmla="*/ 206 w 619"/>
              <a:gd name="T35" fmla="*/ 397 h 427"/>
              <a:gd name="T36" fmla="*/ 44 w 619"/>
              <a:gd name="T37" fmla="*/ 221 h 427"/>
              <a:gd name="T38" fmla="*/ 206 w 619"/>
              <a:gd name="T39" fmla="*/ 44 h 427"/>
              <a:gd name="T40" fmla="*/ 545 w 619"/>
              <a:gd name="T41" fmla="*/ 44 h 427"/>
              <a:gd name="T42" fmla="*/ 589 w 619"/>
              <a:gd name="T43" fmla="*/ 73 h 427"/>
              <a:gd name="T44" fmla="*/ 589 w 619"/>
              <a:gd name="T45" fmla="*/ 35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19" h="427">
                <a:moveTo>
                  <a:pt x="545" y="0"/>
                </a:moveTo>
                <a:lnTo>
                  <a:pt x="545" y="0"/>
                </a:lnTo>
                <a:cubicBezTo>
                  <a:pt x="191" y="0"/>
                  <a:pt x="191" y="0"/>
                  <a:pt x="191" y="0"/>
                </a:cubicBezTo>
                <a:lnTo>
                  <a:pt x="177" y="0"/>
                </a:lnTo>
                <a:cubicBezTo>
                  <a:pt x="0" y="206"/>
                  <a:pt x="0" y="206"/>
                  <a:pt x="0" y="206"/>
                </a:cubicBezTo>
                <a:cubicBezTo>
                  <a:pt x="0" y="206"/>
                  <a:pt x="0" y="206"/>
                  <a:pt x="0" y="221"/>
                </a:cubicBezTo>
                <a:cubicBezTo>
                  <a:pt x="0" y="221"/>
                  <a:pt x="0" y="221"/>
                  <a:pt x="0" y="235"/>
                </a:cubicBezTo>
                <a:cubicBezTo>
                  <a:pt x="177" y="426"/>
                  <a:pt x="177" y="426"/>
                  <a:pt x="177" y="426"/>
                </a:cubicBezTo>
                <a:lnTo>
                  <a:pt x="191" y="426"/>
                </a:lnTo>
                <a:lnTo>
                  <a:pt x="191" y="426"/>
                </a:lnTo>
                <a:cubicBezTo>
                  <a:pt x="545" y="426"/>
                  <a:pt x="545" y="426"/>
                  <a:pt x="545" y="426"/>
                </a:cubicBezTo>
                <a:cubicBezTo>
                  <a:pt x="589" y="426"/>
                  <a:pt x="618" y="397"/>
                  <a:pt x="618" y="353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89" y="353"/>
                </a:moveTo>
                <a:lnTo>
                  <a:pt x="589" y="353"/>
                </a:lnTo>
                <a:cubicBezTo>
                  <a:pt x="589" y="368"/>
                  <a:pt x="559" y="397"/>
                  <a:pt x="545" y="397"/>
                </a:cubicBezTo>
                <a:cubicBezTo>
                  <a:pt x="206" y="397"/>
                  <a:pt x="206" y="397"/>
                  <a:pt x="206" y="397"/>
                </a:cubicBezTo>
                <a:cubicBezTo>
                  <a:pt x="44" y="221"/>
                  <a:pt x="44" y="221"/>
                  <a:pt x="44" y="221"/>
                </a:cubicBezTo>
                <a:cubicBezTo>
                  <a:pt x="206" y="44"/>
                  <a:pt x="206" y="44"/>
                  <a:pt x="206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8"/>
                  <a:pt x="589" y="73"/>
                </a:cubicBezTo>
                <a:lnTo>
                  <a:pt x="589" y="353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98" name="Freeform 13"/>
          <p:cNvSpPr>
            <a:spLocks noChangeArrowheads="1"/>
          </p:cNvSpPr>
          <p:nvPr/>
        </p:nvSpPr>
        <p:spPr bwMode="auto">
          <a:xfrm>
            <a:off x="8229600" y="3584839"/>
            <a:ext cx="274638" cy="185786"/>
          </a:xfrm>
          <a:custGeom>
            <a:avLst/>
            <a:gdLst>
              <a:gd name="T0" fmla="*/ 560 w 634"/>
              <a:gd name="T1" fmla="*/ 0 h 427"/>
              <a:gd name="T2" fmla="*/ 560 w 634"/>
              <a:gd name="T3" fmla="*/ 0 h 427"/>
              <a:gd name="T4" fmla="*/ 207 w 634"/>
              <a:gd name="T5" fmla="*/ 0 h 427"/>
              <a:gd name="T6" fmla="*/ 192 w 634"/>
              <a:gd name="T7" fmla="*/ 0 h 427"/>
              <a:gd name="T8" fmla="*/ 15 w 634"/>
              <a:gd name="T9" fmla="*/ 206 h 427"/>
              <a:gd name="T10" fmla="*/ 0 w 634"/>
              <a:gd name="T11" fmla="*/ 221 h 427"/>
              <a:gd name="T12" fmla="*/ 15 w 634"/>
              <a:gd name="T13" fmla="*/ 235 h 427"/>
              <a:gd name="T14" fmla="*/ 192 w 634"/>
              <a:gd name="T15" fmla="*/ 426 h 427"/>
              <a:gd name="T16" fmla="*/ 207 w 634"/>
              <a:gd name="T17" fmla="*/ 426 h 427"/>
              <a:gd name="T18" fmla="*/ 207 w 634"/>
              <a:gd name="T19" fmla="*/ 426 h 427"/>
              <a:gd name="T20" fmla="*/ 560 w 634"/>
              <a:gd name="T21" fmla="*/ 426 h 427"/>
              <a:gd name="T22" fmla="*/ 633 w 634"/>
              <a:gd name="T23" fmla="*/ 353 h 427"/>
              <a:gd name="T24" fmla="*/ 633 w 634"/>
              <a:gd name="T25" fmla="*/ 73 h 427"/>
              <a:gd name="T26" fmla="*/ 560 w 634"/>
              <a:gd name="T27" fmla="*/ 0 h 427"/>
              <a:gd name="T28" fmla="*/ 589 w 634"/>
              <a:gd name="T29" fmla="*/ 353 h 427"/>
              <a:gd name="T30" fmla="*/ 589 w 634"/>
              <a:gd name="T31" fmla="*/ 353 h 427"/>
              <a:gd name="T32" fmla="*/ 560 w 634"/>
              <a:gd name="T33" fmla="*/ 397 h 427"/>
              <a:gd name="T34" fmla="*/ 207 w 634"/>
              <a:gd name="T35" fmla="*/ 397 h 427"/>
              <a:gd name="T36" fmla="*/ 45 w 634"/>
              <a:gd name="T37" fmla="*/ 221 h 427"/>
              <a:gd name="T38" fmla="*/ 207 w 634"/>
              <a:gd name="T39" fmla="*/ 44 h 427"/>
              <a:gd name="T40" fmla="*/ 560 w 634"/>
              <a:gd name="T41" fmla="*/ 44 h 427"/>
              <a:gd name="T42" fmla="*/ 589 w 634"/>
              <a:gd name="T43" fmla="*/ 73 h 427"/>
              <a:gd name="T44" fmla="*/ 589 w 634"/>
              <a:gd name="T45" fmla="*/ 353 h 427"/>
              <a:gd name="T46" fmla="*/ 457 w 634"/>
              <a:gd name="T47" fmla="*/ 147 h 427"/>
              <a:gd name="T48" fmla="*/ 457 w 634"/>
              <a:gd name="T49" fmla="*/ 147 h 427"/>
              <a:gd name="T50" fmla="*/ 428 w 634"/>
              <a:gd name="T51" fmla="*/ 147 h 427"/>
              <a:gd name="T52" fmla="*/ 383 w 634"/>
              <a:gd name="T53" fmla="*/ 191 h 427"/>
              <a:gd name="T54" fmla="*/ 339 w 634"/>
              <a:gd name="T55" fmla="*/ 147 h 427"/>
              <a:gd name="T56" fmla="*/ 310 w 634"/>
              <a:gd name="T57" fmla="*/ 147 h 427"/>
              <a:gd name="T58" fmla="*/ 310 w 634"/>
              <a:gd name="T59" fmla="*/ 176 h 427"/>
              <a:gd name="T60" fmla="*/ 354 w 634"/>
              <a:gd name="T61" fmla="*/ 221 h 427"/>
              <a:gd name="T62" fmla="*/ 310 w 634"/>
              <a:gd name="T63" fmla="*/ 265 h 427"/>
              <a:gd name="T64" fmla="*/ 310 w 634"/>
              <a:gd name="T65" fmla="*/ 294 h 427"/>
              <a:gd name="T66" fmla="*/ 339 w 634"/>
              <a:gd name="T67" fmla="*/ 294 h 427"/>
              <a:gd name="T68" fmla="*/ 383 w 634"/>
              <a:gd name="T69" fmla="*/ 250 h 427"/>
              <a:gd name="T70" fmla="*/ 428 w 634"/>
              <a:gd name="T71" fmla="*/ 294 h 427"/>
              <a:gd name="T72" fmla="*/ 457 w 634"/>
              <a:gd name="T73" fmla="*/ 294 h 427"/>
              <a:gd name="T74" fmla="*/ 457 w 634"/>
              <a:gd name="T75" fmla="*/ 265 h 427"/>
              <a:gd name="T76" fmla="*/ 412 w 634"/>
              <a:gd name="T77" fmla="*/ 221 h 427"/>
              <a:gd name="T78" fmla="*/ 457 w 634"/>
              <a:gd name="T79" fmla="*/ 176 h 427"/>
              <a:gd name="T80" fmla="*/ 457 w 634"/>
              <a:gd name="T81" fmla="*/ 14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34" h="427">
                <a:moveTo>
                  <a:pt x="560" y="0"/>
                </a:moveTo>
                <a:lnTo>
                  <a:pt x="560" y="0"/>
                </a:lnTo>
                <a:cubicBezTo>
                  <a:pt x="207" y="0"/>
                  <a:pt x="207" y="0"/>
                  <a:pt x="207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5" y="206"/>
                  <a:pt x="15" y="206"/>
                  <a:pt x="15" y="206"/>
                </a:cubicBezTo>
                <a:cubicBezTo>
                  <a:pt x="0" y="206"/>
                  <a:pt x="0" y="206"/>
                  <a:pt x="0" y="221"/>
                </a:cubicBezTo>
                <a:cubicBezTo>
                  <a:pt x="0" y="221"/>
                  <a:pt x="0" y="221"/>
                  <a:pt x="15" y="235"/>
                </a:cubicBezTo>
                <a:cubicBezTo>
                  <a:pt x="192" y="426"/>
                  <a:pt x="192" y="426"/>
                  <a:pt x="192" y="426"/>
                </a:cubicBezTo>
                <a:cubicBezTo>
                  <a:pt x="192" y="426"/>
                  <a:pt x="192" y="426"/>
                  <a:pt x="207" y="426"/>
                </a:cubicBezTo>
                <a:lnTo>
                  <a:pt x="207" y="426"/>
                </a:lnTo>
                <a:cubicBezTo>
                  <a:pt x="560" y="426"/>
                  <a:pt x="560" y="426"/>
                  <a:pt x="560" y="426"/>
                </a:cubicBezTo>
                <a:cubicBezTo>
                  <a:pt x="604" y="426"/>
                  <a:pt x="633" y="397"/>
                  <a:pt x="633" y="353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589" y="353"/>
                </a:moveTo>
                <a:lnTo>
                  <a:pt x="589" y="353"/>
                </a:lnTo>
                <a:cubicBezTo>
                  <a:pt x="589" y="368"/>
                  <a:pt x="575" y="397"/>
                  <a:pt x="560" y="397"/>
                </a:cubicBezTo>
                <a:cubicBezTo>
                  <a:pt x="207" y="397"/>
                  <a:pt x="207" y="397"/>
                  <a:pt x="207" y="397"/>
                </a:cubicBezTo>
                <a:cubicBezTo>
                  <a:pt x="45" y="221"/>
                  <a:pt x="45" y="221"/>
                  <a:pt x="45" y="221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560" y="44"/>
                  <a:pt x="560" y="44"/>
                  <a:pt x="560" y="44"/>
                </a:cubicBezTo>
                <a:cubicBezTo>
                  <a:pt x="575" y="44"/>
                  <a:pt x="589" y="58"/>
                  <a:pt x="589" y="73"/>
                </a:cubicBezTo>
                <a:lnTo>
                  <a:pt x="589" y="353"/>
                </a:lnTo>
                <a:close/>
                <a:moveTo>
                  <a:pt x="457" y="147"/>
                </a:moveTo>
                <a:lnTo>
                  <a:pt x="457" y="147"/>
                </a:lnTo>
                <a:cubicBezTo>
                  <a:pt x="442" y="132"/>
                  <a:pt x="428" y="132"/>
                  <a:pt x="428" y="147"/>
                </a:cubicBezTo>
                <a:cubicBezTo>
                  <a:pt x="383" y="191"/>
                  <a:pt x="383" y="191"/>
                  <a:pt x="383" y="191"/>
                </a:cubicBezTo>
                <a:cubicBezTo>
                  <a:pt x="339" y="147"/>
                  <a:pt x="339" y="147"/>
                  <a:pt x="339" y="147"/>
                </a:cubicBezTo>
                <a:cubicBezTo>
                  <a:pt x="324" y="132"/>
                  <a:pt x="310" y="132"/>
                  <a:pt x="310" y="147"/>
                </a:cubicBezTo>
                <a:cubicBezTo>
                  <a:pt x="295" y="147"/>
                  <a:pt x="295" y="162"/>
                  <a:pt x="310" y="176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310" y="265"/>
                  <a:pt x="310" y="265"/>
                  <a:pt x="310" y="265"/>
                </a:cubicBezTo>
                <a:cubicBezTo>
                  <a:pt x="295" y="265"/>
                  <a:pt x="295" y="279"/>
                  <a:pt x="310" y="294"/>
                </a:cubicBezTo>
                <a:cubicBezTo>
                  <a:pt x="310" y="294"/>
                  <a:pt x="324" y="294"/>
                  <a:pt x="339" y="294"/>
                </a:cubicBezTo>
                <a:cubicBezTo>
                  <a:pt x="383" y="250"/>
                  <a:pt x="383" y="250"/>
                  <a:pt x="383" y="250"/>
                </a:cubicBezTo>
                <a:cubicBezTo>
                  <a:pt x="428" y="294"/>
                  <a:pt x="428" y="294"/>
                  <a:pt x="428" y="294"/>
                </a:cubicBezTo>
                <a:cubicBezTo>
                  <a:pt x="428" y="294"/>
                  <a:pt x="442" y="294"/>
                  <a:pt x="457" y="294"/>
                </a:cubicBezTo>
                <a:cubicBezTo>
                  <a:pt x="457" y="279"/>
                  <a:pt x="457" y="265"/>
                  <a:pt x="457" y="265"/>
                </a:cubicBezTo>
                <a:cubicBezTo>
                  <a:pt x="412" y="221"/>
                  <a:pt x="412" y="221"/>
                  <a:pt x="412" y="221"/>
                </a:cubicBezTo>
                <a:cubicBezTo>
                  <a:pt x="457" y="176"/>
                  <a:pt x="457" y="176"/>
                  <a:pt x="457" y="176"/>
                </a:cubicBezTo>
                <a:cubicBezTo>
                  <a:pt x="457" y="162"/>
                  <a:pt x="457" y="147"/>
                  <a:pt x="457" y="147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99" name="Freeform 14"/>
          <p:cNvSpPr>
            <a:spLocks noChangeArrowheads="1"/>
          </p:cNvSpPr>
          <p:nvPr/>
        </p:nvSpPr>
        <p:spPr bwMode="auto">
          <a:xfrm>
            <a:off x="7788276" y="3540377"/>
            <a:ext cx="274638" cy="204841"/>
          </a:xfrm>
          <a:custGeom>
            <a:avLst/>
            <a:gdLst>
              <a:gd name="T0" fmla="*/ 324 w 634"/>
              <a:gd name="T1" fmla="*/ 133 h 473"/>
              <a:gd name="T2" fmla="*/ 324 w 634"/>
              <a:gd name="T3" fmla="*/ 133 h 473"/>
              <a:gd name="T4" fmla="*/ 309 w 634"/>
              <a:gd name="T5" fmla="*/ 118 h 473"/>
              <a:gd name="T6" fmla="*/ 294 w 634"/>
              <a:gd name="T7" fmla="*/ 133 h 473"/>
              <a:gd name="T8" fmla="*/ 176 w 634"/>
              <a:gd name="T9" fmla="*/ 251 h 473"/>
              <a:gd name="T10" fmla="*/ 176 w 634"/>
              <a:gd name="T11" fmla="*/ 266 h 473"/>
              <a:gd name="T12" fmla="*/ 206 w 634"/>
              <a:gd name="T13" fmla="*/ 266 h 473"/>
              <a:gd name="T14" fmla="*/ 294 w 634"/>
              <a:gd name="T15" fmla="*/ 192 h 473"/>
              <a:gd name="T16" fmla="*/ 294 w 634"/>
              <a:gd name="T17" fmla="*/ 383 h 473"/>
              <a:gd name="T18" fmla="*/ 309 w 634"/>
              <a:gd name="T19" fmla="*/ 398 h 473"/>
              <a:gd name="T20" fmla="*/ 338 w 634"/>
              <a:gd name="T21" fmla="*/ 383 h 473"/>
              <a:gd name="T22" fmla="*/ 338 w 634"/>
              <a:gd name="T23" fmla="*/ 192 h 473"/>
              <a:gd name="T24" fmla="*/ 412 w 634"/>
              <a:gd name="T25" fmla="*/ 266 h 473"/>
              <a:gd name="T26" fmla="*/ 442 w 634"/>
              <a:gd name="T27" fmla="*/ 266 h 473"/>
              <a:gd name="T28" fmla="*/ 442 w 634"/>
              <a:gd name="T29" fmla="*/ 251 h 473"/>
              <a:gd name="T30" fmla="*/ 324 w 634"/>
              <a:gd name="T31" fmla="*/ 133 h 473"/>
              <a:gd name="T32" fmla="*/ 456 w 634"/>
              <a:gd name="T33" fmla="*/ 104 h 473"/>
              <a:gd name="T34" fmla="*/ 456 w 634"/>
              <a:gd name="T35" fmla="*/ 104 h 473"/>
              <a:gd name="T36" fmla="*/ 294 w 634"/>
              <a:gd name="T37" fmla="*/ 0 h 473"/>
              <a:gd name="T38" fmla="*/ 117 w 634"/>
              <a:gd name="T39" fmla="*/ 162 h 473"/>
              <a:gd name="T40" fmla="*/ 0 w 634"/>
              <a:gd name="T41" fmla="*/ 325 h 473"/>
              <a:gd name="T42" fmla="*/ 162 w 634"/>
              <a:gd name="T43" fmla="*/ 472 h 473"/>
              <a:gd name="T44" fmla="*/ 485 w 634"/>
              <a:gd name="T45" fmla="*/ 472 h 473"/>
              <a:gd name="T46" fmla="*/ 633 w 634"/>
              <a:gd name="T47" fmla="*/ 295 h 473"/>
              <a:gd name="T48" fmla="*/ 456 w 634"/>
              <a:gd name="T49" fmla="*/ 104 h 473"/>
              <a:gd name="T50" fmla="*/ 485 w 634"/>
              <a:gd name="T51" fmla="*/ 442 h 473"/>
              <a:gd name="T52" fmla="*/ 485 w 634"/>
              <a:gd name="T53" fmla="*/ 442 h 473"/>
              <a:gd name="T54" fmla="*/ 162 w 634"/>
              <a:gd name="T55" fmla="*/ 442 h 473"/>
              <a:gd name="T56" fmla="*/ 44 w 634"/>
              <a:gd name="T57" fmla="*/ 325 h 473"/>
              <a:gd name="T58" fmla="*/ 162 w 634"/>
              <a:gd name="T59" fmla="*/ 207 h 473"/>
              <a:gd name="T60" fmla="*/ 294 w 634"/>
              <a:gd name="T61" fmla="*/ 45 h 473"/>
              <a:gd name="T62" fmla="*/ 426 w 634"/>
              <a:gd name="T63" fmla="*/ 148 h 473"/>
              <a:gd name="T64" fmla="*/ 588 w 634"/>
              <a:gd name="T65" fmla="*/ 280 h 473"/>
              <a:gd name="T66" fmla="*/ 485 w 634"/>
              <a:gd name="T67" fmla="*/ 442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4" h="473">
                <a:moveTo>
                  <a:pt x="324" y="133"/>
                </a:moveTo>
                <a:lnTo>
                  <a:pt x="324" y="133"/>
                </a:lnTo>
                <a:cubicBezTo>
                  <a:pt x="324" y="118"/>
                  <a:pt x="324" y="118"/>
                  <a:pt x="309" y="118"/>
                </a:cubicBezTo>
                <a:cubicBezTo>
                  <a:pt x="309" y="118"/>
                  <a:pt x="309" y="118"/>
                  <a:pt x="294" y="133"/>
                </a:cubicBezTo>
                <a:cubicBezTo>
                  <a:pt x="176" y="251"/>
                  <a:pt x="176" y="251"/>
                  <a:pt x="176" y="251"/>
                </a:cubicBezTo>
                <a:lnTo>
                  <a:pt x="176" y="266"/>
                </a:lnTo>
                <a:cubicBezTo>
                  <a:pt x="191" y="280"/>
                  <a:pt x="206" y="280"/>
                  <a:pt x="206" y="266"/>
                </a:cubicBezTo>
                <a:cubicBezTo>
                  <a:pt x="294" y="192"/>
                  <a:pt x="294" y="192"/>
                  <a:pt x="294" y="192"/>
                </a:cubicBezTo>
                <a:cubicBezTo>
                  <a:pt x="294" y="383"/>
                  <a:pt x="294" y="383"/>
                  <a:pt x="294" y="383"/>
                </a:cubicBezTo>
                <a:lnTo>
                  <a:pt x="309" y="398"/>
                </a:lnTo>
                <a:cubicBezTo>
                  <a:pt x="324" y="398"/>
                  <a:pt x="338" y="383"/>
                  <a:pt x="338" y="383"/>
                </a:cubicBezTo>
                <a:cubicBezTo>
                  <a:pt x="338" y="192"/>
                  <a:pt x="338" y="192"/>
                  <a:pt x="338" y="192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26" y="280"/>
                  <a:pt x="442" y="280"/>
                  <a:pt x="442" y="266"/>
                </a:cubicBezTo>
                <a:cubicBezTo>
                  <a:pt x="456" y="266"/>
                  <a:pt x="456" y="251"/>
                  <a:pt x="442" y="251"/>
                </a:cubicBezTo>
                <a:lnTo>
                  <a:pt x="324" y="133"/>
                </a:lnTo>
                <a:close/>
                <a:moveTo>
                  <a:pt x="456" y="104"/>
                </a:moveTo>
                <a:lnTo>
                  <a:pt x="456" y="104"/>
                </a:lnTo>
                <a:cubicBezTo>
                  <a:pt x="426" y="45"/>
                  <a:pt x="368" y="0"/>
                  <a:pt x="294" y="0"/>
                </a:cubicBezTo>
                <a:cubicBezTo>
                  <a:pt x="206" y="0"/>
                  <a:pt x="117" y="74"/>
                  <a:pt x="117" y="162"/>
                </a:cubicBezTo>
                <a:cubicBezTo>
                  <a:pt x="44" y="192"/>
                  <a:pt x="0" y="251"/>
                  <a:pt x="0" y="325"/>
                </a:cubicBezTo>
                <a:cubicBezTo>
                  <a:pt x="0" y="398"/>
                  <a:pt x="73" y="472"/>
                  <a:pt x="162" y="472"/>
                </a:cubicBezTo>
                <a:cubicBezTo>
                  <a:pt x="485" y="472"/>
                  <a:pt x="485" y="472"/>
                  <a:pt x="485" y="472"/>
                </a:cubicBezTo>
                <a:cubicBezTo>
                  <a:pt x="559" y="442"/>
                  <a:pt x="633" y="369"/>
                  <a:pt x="633" y="295"/>
                </a:cubicBezTo>
                <a:cubicBezTo>
                  <a:pt x="633" y="192"/>
                  <a:pt x="544" y="104"/>
                  <a:pt x="456" y="104"/>
                </a:cubicBezTo>
                <a:close/>
                <a:moveTo>
                  <a:pt x="485" y="442"/>
                </a:moveTo>
                <a:lnTo>
                  <a:pt x="485" y="442"/>
                </a:lnTo>
                <a:cubicBezTo>
                  <a:pt x="162" y="442"/>
                  <a:pt x="162" y="442"/>
                  <a:pt x="162" y="442"/>
                </a:cubicBezTo>
                <a:cubicBezTo>
                  <a:pt x="162" y="442"/>
                  <a:pt x="44" y="428"/>
                  <a:pt x="44" y="325"/>
                </a:cubicBezTo>
                <a:cubicBezTo>
                  <a:pt x="44" y="266"/>
                  <a:pt x="88" y="207"/>
                  <a:pt x="162" y="207"/>
                </a:cubicBezTo>
                <a:cubicBezTo>
                  <a:pt x="162" y="118"/>
                  <a:pt x="206" y="45"/>
                  <a:pt x="294" y="45"/>
                </a:cubicBezTo>
                <a:cubicBezTo>
                  <a:pt x="368" y="45"/>
                  <a:pt x="412" y="89"/>
                  <a:pt x="426" y="148"/>
                </a:cubicBezTo>
                <a:cubicBezTo>
                  <a:pt x="515" y="133"/>
                  <a:pt x="588" y="221"/>
                  <a:pt x="588" y="280"/>
                </a:cubicBezTo>
                <a:cubicBezTo>
                  <a:pt x="588" y="339"/>
                  <a:pt x="544" y="413"/>
                  <a:pt x="485" y="442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00" name="Freeform 15"/>
          <p:cNvSpPr>
            <a:spLocks noChangeArrowheads="1"/>
          </p:cNvSpPr>
          <p:nvPr/>
        </p:nvSpPr>
        <p:spPr bwMode="auto">
          <a:xfrm>
            <a:off x="7350125" y="3540377"/>
            <a:ext cx="266700" cy="204841"/>
          </a:xfrm>
          <a:custGeom>
            <a:avLst/>
            <a:gdLst>
              <a:gd name="T0" fmla="*/ 412 w 619"/>
              <a:gd name="T1" fmla="*/ 251 h 473"/>
              <a:gd name="T2" fmla="*/ 412 w 619"/>
              <a:gd name="T3" fmla="*/ 251 h 473"/>
              <a:gd name="T4" fmla="*/ 324 w 619"/>
              <a:gd name="T5" fmla="*/ 339 h 473"/>
              <a:gd name="T6" fmla="*/ 324 w 619"/>
              <a:gd name="T7" fmla="*/ 148 h 473"/>
              <a:gd name="T8" fmla="*/ 309 w 619"/>
              <a:gd name="T9" fmla="*/ 118 h 473"/>
              <a:gd name="T10" fmla="*/ 294 w 619"/>
              <a:gd name="T11" fmla="*/ 148 h 473"/>
              <a:gd name="T12" fmla="*/ 294 w 619"/>
              <a:gd name="T13" fmla="*/ 339 h 473"/>
              <a:gd name="T14" fmla="*/ 206 w 619"/>
              <a:gd name="T15" fmla="*/ 251 h 473"/>
              <a:gd name="T16" fmla="*/ 177 w 619"/>
              <a:gd name="T17" fmla="*/ 251 h 473"/>
              <a:gd name="T18" fmla="*/ 177 w 619"/>
              <a:gd name="T19" fmla="*/ 280 h 473"/>
              <a:gd name="T20" fmla="*/ 294 w 619"/>
              <a:gd name="T21" fmla="*/ 398 h 473"/>
              <a:gd name="T22" fmla="*/ 309 w 619"/>
              <a:gd name="T23" fmla="*/ 398 h 473"/>
              <a:gd name="T24" fmla="*/ 324 w 619"/>
              <a:gd name="T25" fmla="*/ 398 h 473"/>
              <a:gd name="T26" fmla="*/ 441 w 619"/>
              <a:gd name="T27" fmla="*/ 280 h 473"/>
              <a:gd name="T28" fmla="*/ 441 w 619"/>
              <a:gd name="T29" fmla="*/ 251 h 473"/>
              <a:gd name="T30" fmla="*/ 412 w 619"/>
              <a:gd name="T31" fmla="*/ 251 h 473"/>
              <a:gd name="T32" fmla="*/ 441 w 619"/>
              <a:gd name="T33" fmla="*/ 104 h 473"/>
              <a:gd name="T34" fmla="*/ 441 w 619"/>
              <a:gd name="T35" fmla="*/ 104 h 473"/>
              <a:gd name="T36" fmla="*/ 294 w 619"/>
              <a:gd name="T37" fmla="*/ 0 h 473"/>
              <a:gd name="T38" fmla="*/ 118 w 619"/>
              <a:gd name="T39" fmla="*/ 162 h 473"/>
              <a:gd name="T40" fmla="*/ 0 w 619"/>
              <a:gd name="T41" fmla="*/ 325 h 473"/>
              <a:gd name="T42" fmla="*/ 147 w 619"/>
              <a:gd name="T43" fmla="*/ 472 h 473"/>
              <a:gd name="T44" fmla="*/ 486 w 619"/>
              <a:gd name="T45" fmla="*/ 472 h 473"/>
              <a:gd name="T46" fmla="*/ 618 w 619"/>
              <a:gd name="T47" fmla="*/ 295 h 473"/>
              <a:gd name="T48" fmla="*/ 441 w 619"/>
              <a:gd name="T49" fmla="*/ 104 h 473"/>
              <a:gd name="T50" fmla="*/ 486 w 619"/>
              <a:gd name="T51" fmla="*/ 442 h 473"/>
              <a:gd name="T52" fmla="*/ 486 w 619"/>
              <a:gd name="T53" fmla="*/ 442 h 473"/>
              <a:gd name="T54" fmla="*/ 147 w 619"/>
              <a:gd name="T55" fmla="*/ 442 h 473"/>
              <a:gd name="T56" fmla="*/ 29 w 619"/>
              <a:gd name="T57" fmla="*/ 325 h 473"/>
              <a:gd name="T58" fmla="*/ 147 w 619"/>
              <a:gd name="T59" fmla="*/ 207 h 473"/>
              <a:gd name="T60" fmla="*/ 294 w 619"/>
              <a:gd name="T61" fmla="*/ 45 h 473"/>
              <a:gd name="T62" fmla="*/ 412 w 619"/>
              <a:gd name="T63" fmla="*/ 148 h 473"/>
              <a:gd name="T64" fmla="*/ 589 w 619"/>
              <a:gd name="T65" fmla="*/ 280 h 473"/>
              <a:gd name="T66" fmla="*/ 486 w 619"/>
              <a:gd name="T67" fmla="*/ 442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19" h="473">
                <a:moveTo>
                  <a:pt x="412" y="251"/>
                </a:moveTo>
                <a:lnTo>
                  <a:pt x="412" y="251"/>
                </a:lnTo>
                <a:cubicBezTo>
                  <a:pt x="324" y="339"/>
                  <a:pt x="324" y="339"/>
                  <a:pt x="324" y="339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4" y="133"/>
                  <a:pt x="324" y="118"/>
                  <a:pt x="309" y="118"/>
                </a:cubicBezTo>
                <a:cubicBezTo>
                  <a:pt x="294" y="118"/>
                  <a:pt x="294" y="133"/>
                  <a:pt x="294" y="148"/>
                </a:cubicBezTo>
                <a:cubicBezTo>
                  <a:pt x="294" y="339"/>
                  <a:pt x="294" y="339"/>
                  <a:pt x="294" y="339"/>
                </a:cubicBezTo>
                <a:cubicBezTo>
                  <a:pt x="206" y="251"/>
                  <a:pt x="206" y="251"/>
                  <a:pt x="206" y="251"/>
                </a:cubicBezTo>
                <a:cubicBezTo>
                  <a:pt x="191" y="236"/>
                  <a:pt x="191" y="236"/>
                  <a:pt x="177" y="251"/>
                </a:cubicBezTo>
                <a:cubicBezTo>
                  <a:pt x="177" y="251"/>
                  <a:pt x="177" y="266"/>
                  <a:pt x="177" y="280"/>
                </a:cubicBezTo>
                <a:cubicBezTo>
                  <a:pt x="294" y="398"/>
                  <a:pt x="294" y="398"/>
                  <a:pt x="294" y="398"/>
                </a:cubicBezTo>
                <a:lnTo>
                  <a:pt x="309" y="398"/>
                </a:lnTo>
                <a:lnTo>
                  <a:pt x="324" y="398"/>
                </a:lnTo>
                <a:cubicBezTo>
                  <a:pt x="441" y="280"/>
                  <a:pt x="441" y="280"/>
                  <a:pt x="441" y="280"/>
                </a:cubicBezTo>
                <a:cubicBezTo>
                  <a:pt x="441" y="266"/>
                  <a:pt x="441" y="251"/>
                  <a:pt x="441" y="251"/>
                </a:cubicBezTo>
                <a:cubicBezTo>
                  <a:pt x="427" y="236"/>
                  <a:pt x="427" y="236"/>
                  <a:pt x="412" y="251"/>
                </a:cubicBezTo>
                <a:close/>
                <a:moveTo>
                  <a:pt x="441" y="104"/>
                </a:moveTo>
                <a:lnTo>
                  <a:pt x="441" y="104"/>
                </a:lnTo>
                <a:cubicBezTo>
                  <a:pt x="412" y="45"/>
                  <a:pt x="353" y="0"/>
                  <a:pt x="294" y="0"/>
                </a:cubicBezTo>
                <a:cubicBezTo>
                  <a:pt x="191" y="0"/>
                  <a:pt x="118" y="74"/>
                  <a:pt x="118" y="162"/>
                </a:cubicBezTo>
                <a:cubicBezTo>
                  <a:pt x="44" y="192"/>
                  <a:pt x="0" y="251"/>
                  <a:pt x="0" y="325"/>
                </a:cubicBezTo>
                <a:cubicBezTo>
                  <a:pt x="0" y="398"/>
                  <a:pt x="59" y="472"/>
                  <a:pt x="147" y="472"/>
                </a:cubicBezTo>
                <a:cubicBezTo>
                  <a:pt x="486" y="472"/>
                  <a:pt x="486" y="472"/>
                  <a:pt x="486" y="472"/>
                </a:cubicBezTo>
                <a:cubicBezTo>
                  <a:pt x="559" y="442"/>
                  <a:pt x="618" y="369"/>
                  <a:pt x="618" y="295"/>
                </a:cubicBezTo>
                <a:cubicBezTo>
                  <a:pt x="618" y="192"/>
                  <a:pt x="545" y="104"/>
                  <a:pt x="441" y="104"/>
                </a:cubicBezTo>
                <a:close/>
                <a:moveTo>
                  <a:pt x="486" y="442"/>
                </a:moveTo>
                <a:lnTo>
                  <a:pt x="486" y="442"/>
                </a:lnTo>
                <a:cubicBezTo>
                  <a:pt x="147" y="442"/>
                  <a:pt x="147" y="442"/>
                  <a:pt x="147" y="442"/>
                </a:cubicBezTo>
                <a:cubicBezTo>
                  <a:pt x="147" y="442"/>
                  <a:pt x="29" y="428"/>
                  <a:pt x="29" y="325"/>
                </a:cubicBezTo>
                <a:cubicBezTo>
                  <a:pt x="29" y="266"/>
                  <a:pt x="88" y="207"/>
                  <a:pt x="147" y="207"/>
                </a:cubicBezTo>
                <a:cubicBezTo>
                  <a:pt x="147" y="118"/>
                  <a:pt x="206" y="45"/>
                  <a:pt x="294" y="45"/>
                </a:cubicBezTo>
                <a:cubicBezTo>
                  <a:pt x="353" y="45"/>
                  <a:pt x="398" y="89"/>
                  <a:pt x="412" y="148"/>
                </a:cubicBezTo>
                <a:cubicBezTo>
                  <a:pt x="515" y="133"/>
                  <a:pt x="574" y="221"/>
                  <a:pt x="589" y="280"/>
                </a:cubicBezTo>
                <a:cubicBezTo>
                  <a:pt x="589" y="339"/>
                  <a:pt x="545" y="413"/>
                  <a:pt x="486" y="442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01" name="Freeform 16"/>
          <p:cNvSpPr>
            <a:spLocks noChangeArrowheads="1"/>
          </p:cNvSpPr>
          <p:nvPr/>
        </p:nvSpPr>
        <p:spPr bwMode="auto">
          <a:xfrm>
            <a:off x="6904038" y="3540377"/>
            <a:ext cx="274637" cy="276297"/>
          </a:xfrm>
          <a:custGeom>
            <a:avLst/>
            <a:gdLst>
              <a:gd name="T0" fmla="*/ 369 w 634"/>
              <a:gd name="T1" fmla="*/ 251 h 635"/>
              <a:gd name="T2" fmla="*/ 369 w 634"/>
              <a:gd name="T3" fmla="*/ 251 h 635"/>
              <a:gd name="T4" fmla="*/ 177 w 634"/>
              <a:gd name="T5" fmla="*/ 251 h 635"/>
              <a:gd name="T6" fmla="*/ 162 w 634"/>
              <a:gd name="T7" fmla="*/ 266 h 635"/>
              <a:gd name="T8" fmla="*/ 177 w 634"/>
              <a:gd name="T9" fmla="*/ 280 h 635"/>
              <a:gd name="T10" fmla="*/ 369 w 634"/>
              <a:gd name="T11" fmla="*/ 280 h 635"/>
              <a:gd name="T12" fmla="*/ 398 w 634"/>
              <a:gd name="T13" fmla="*/ 266 h 635"/>
              <a:gd name="T14" fmla="*/ 369 w 634"/>
              <a:gd name="T15" fmla="*/ 251 h 635"/>
              <a:gd name="T16" fmla="*/ 633 w 634"/>
              <a:gd name="T17" fmla="*/ 604 h 635"/>
              <a:gd name="T18" fmla="*/ 633 w 634"/>
              <a:gd name="T19" fmla="*/ 604 h 635"/>
              <a:gd name="T20" fmla="*/ 471 w 634"/>
              <a:gd name="T21" fmla="*/ 442 h 635"/>
              <a:gd name="T22" fmla="*/ 530 w 634"/>
              <a:gd name="T23" fmla="*/ 266 h 635"/>
              <a:gd name="T24" fmla="*/ 265 w 634"/>
              <a:gd name="T25" fmla="*/ 0 h 635"/>
              <a:gd name="T26" fmla="*/ 0 w 634"/>
              <a:gd name="T27" fmla="*/ 266 h 635"/>
              <a:gd name="T28" fmla="*/ 265 w 634"/>
              <a:gd name="T29" fmla="*/ 530 h 635"/>
              <a:gd name="T30" fmla="*/ 442 w 634"/>
              <a:gd name="T31" fmla="*/ 472 h 635"/>
              <a:gd name="T32" fmla="*/ 604 w 634"/>
              <a:gd name="T33" fmla="*/ 634 h 635"/>
              <a:gd name="T34" fmla="*/ 633 w 634"/>
              <a:gd name="T35" fmla="*/ 634 h 635"/>
              <a:gd name="T36" fmla="*/ 633 w 634"/>
              <a:gd name="T37" fmla="*/ 604 h 635"/>
              <a:gd name="T38" fmla="*/ 265 w 634"/>
              <a:gd name="T39" fmla="*/ 487 h 635"/>
              <a:gd name="T40" fmla="*/ 265 w 634"/>
              <a:gd name="T41" fmla="*/ 487 h 635"/>
              <a:gd name="T42" fmla="*/ 45 w 634"/>
              <a:gd name="T43" fmla="*/ 266 h 635"/>
              <a:gd name="T44" fmla="*/ 265 w 634"/>
              <a:gd name="T45" fmla="*/ 45 h 635"/>
              <a:gd name="T46" fmla="*/ 486 w 634"/>
              <a:gd name="T47" fmla="*/ 266 h 635"/>
              <a:gd name="T48" fmla="*/ 265 w 634"/>
              <a:gd name="T49" fmla="*/ 487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34" h="635">
                <a:moveTo>
                  <a:pt x="369" y="251"/>
                </a:moveTo>
                <a:lnTo>
                  <a:pt x="369" y="251"/>
                </a:lnTo>
                <a:cubicBezTo>
                  <a:pt x="177" y="251"/>
                  <a:pt x="177" y="251"/>
                  <a:pt x="177" y="251"/>
                </a:cubicBezTo>
                <a:cubicBezTo>
                  <a:pt x="162" y="251"/>
                  <a:pt x="162" y="251"/>
                  <a:pt x="162" y="266"/>
                </a:cubicBezTo>
                <a:cubicBezTo>
                  <a:pt x="162" y="280"/>
                  <a:pt x="162" y="280"/>
                  <a:pt x="177" y="280"/>
                </a:cubicBezTo>
                <a:cubicBezTo>
                  <a:pt x="369" y="280"/>
                  <a:pt x="369" y="280"/>
                  <a:pt x="369" y="280"/>
                </a:cubicBezTo>
                <a:cubicBezTo>
                  <a:pt x="383" y="280"/>
                  <a:pt x="398" y="280"/>
                  <a:pt x="398" y="266"/>
                </a:cubicBezTo>
                <a:cubicBezTo>
                  <a:pt x="398" y="251"/>
                  <a:pt x="383" y="251"/>
                  <a:pt x="369" y="251"/>
                </a:cubicBezTo>
                <a:close/>
                <a:moveTo>
                  <a:pt x="633" y="604"/>
                </a:moveTo>
                <a:lnTo>
                  <a:pt x="633" y="604"/>
                </a:lnTo>
                <a:cubicBezTo>
                  <a:pt x="471" y="442"/>
                  <a:pt x="471" y="442"/>
                  <a:pt x="471" y="442"/>
                </a:cubicBezTo>
                <a:cubicBezTo>
                  <a:pt x="501" y="398"/>
                  <a:pt x="530" y="339"/>
                  <a:pt x="530" y="266"/>
                </a:cubicBezTo>
                <a:cubicBezTo>
                  <a:pt x="530" y="118"/>
                  <a:pt x="412" y="0"/>
                  <a:pt x="265" y="0"/>
                </a:cubicBezTo>
                <a:cubicBezTo>
                  <a:pt x="118" y="0"/>
                  <a:pt x="0" y="118"/>
                  <a:pt x="0" y="266"/>
                </a:cubicBezTo>
                <a:cubicBezTo>
                  <a:pt x="0" y="413"/>
                  <a:pt x="118" y="530"/>
                  <a:pt x="265" y="530"/>
                </a:cubicBezTo>
                <a:cubicBezTo>
                  <a:pt x="339" y="530"/>
                  <a:pt x="383" y="501"/>
                  <a:pt x="442" y="472"/>
                </a:cubicBezTo>
                <a:cubicBezTo>
                  <a:pt x="604" y="634"/>
                  <a:pt x="604" y="634"/>
                  <a:pt x="604" y="634"/>
                </a:cubicBezTo>
                <a:cubicBezTo>
                  <a:pt x="604" y="634"/>
                  <a:pt x="619" y="634"/>
                  <a:pt x="633" y="634"/>
                </a:cubicBezTo>
                <a:cubicBezTo>
                  <a:pt x="633" y="619"/>
                  <a:pt x="633" y="604"/>
                  <a:pt x="633" y="604"/>
                </a:cubicBezTo>
                <a:close/>
                <a:moveTo>
                  <a:pt x="265" y="487"/>
                </a:moveTo>
                <a:lnTo>
                  <a:pt x="265" y="487"/>
                </a:lnTo>
                <a:cubicBezTo>
                  <a:pt x="148" y="487"/>
                  <a:pt x="45" y="383"/>
                  <a:pt x="45" y="266"/>
                </a:cubicBezTo>
                <a:cubicBezTo>
                  <a:pt x="45" y="148"/>
                  <a:pt x="148" y="45"/>
                  <a:pt x="265" y="45"/>
                </a:cubicBezTo>
                <a:cubicBezTo>
                  <a:pt x="398" y="45"/>
                  <a:pt x="486" y="148"/>
                  <a:pt x="486" y="266"/>
                </a:cubicBezTo>
                <a:cubicBezTo>
                  <a:pt x="486" y="383"/>
                  <a:pt x="398" y="487"/>
                  <a:pt x="265" y="487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02" name="Freeform 17"/>
          <p:cNvSpPr>
            <a:spLocks noChangeArrowheads="1"/>
          </p:cNvSpPr>
          <p:nvPr/>
        </p:nvSpPr>
        <p:spPr bwMode="auto">
          <a:xfrm>
            <a:off x="6464300" y="3540377"/>
            <a:ext cx="274638" cy="276297"/>
          </a:xfrm>
          <a:custGeom>
            <a:avLst/>
            <a:gdLst>
              <a:gd name="T0" fmla="*/ 368 w 634"/>
              <a:gd name="T1" fmla="*/ 251 h 635"/>
              <a:gd name="T2" fmla="*/ 368 w 634"/>
              <a:gd name="T3" fmla="*/ 251 h 635"/>
              <a:gd name="T4" fmla="*/ 279 w 634"/>
              <a:gd name="T5" fmla="*/ 251 h 635"/>
              <a:gd name="T6" fmla="*/ 279 w 634"/>
              <a:gd name="T7" fmla="*/ 177 h 635"/>
              <a:gd name="T8" fmla="*/ 265 w 634"/>
              <a:gd name="T9" fmla="*/ 148 h 635"/>
              <a:gd name="T10" fmla="*/ 250 w 634"/>
              <a:gd name="T11" fmla="*/ 177 h 635"/>
              <a:gd name="T12" fmla="*/ 250 w 634"/>
              <a:gd name="T13" fmla="*/ 251 h 635"/>
              <a:gd name="T14" fmla="*/ 162 w 634"/>
              <a:gd name="T15" fmla="*/ 251 h 635"/>
              <a:gd name="T16" fmla="*/ 147 w 634"/>
              <a:gd name="T17" fmla="*/ 266 h 635"/>
              <a:gd name="T18" fmla="*/ 162 w 634"/>
              <a:gd name="T19" fmla="*/ 295 h 635"/>
              <a:gd name="T20" fmla="*/ 250 w 634"/>
              <a:gd name="T21" fmla="*/ 295 h 635"/>
              <a:gd name="T22" fmla="*/ 250 w 634"/>
              <a:gd name="T23" fmla="*/ 369 h 635"/>
              <a:gd name="T24" fmla="*/ 265 w 634"/>
              <a:gd name="T25" fmla="*/ 383 h 635"/>
              <a:gd name="T26" fmla="*/ 279 w 634"/>
              <a:gd name="T27" fmla="*/ 369 h 635"/>
              <a:gd name="T28" fmla="*/ 279 w 634"/>
              <a:gd name="T29" fmla="*/ 295 h 635"/>
              <a:gd name="T30" fmla="*/ 368 w 634"/>
              <a:gd name="T31" fmla="*/ 295 h 635"/>
              <a:gd name="T32" fmla="*/ 383 w 634"/>
              <a:gd name="T33" fmla="*/ 266 h 635"/>
              <a:gd name="T34" fmla="*/ 368 w 634"/>
              <a:gd name="T35" fmla="*/ 251 h 635"/>
              <a:gd name="T36" fmla="*/ 618 w 634"/>
              <a:gd name="T37" fmla="*/ 604 h 635"/>
              <a:gd name="T38" fmla="*/ 618 w 634"/>
              <a:gd name="T39" fmla="*/ 604 h 635"/>
              <a:gd name="T40" fmla="*/ 456 w 634"/>
              <a:gd name="T41" fmla="*/ 442 h 635"/>
              <a:gd name="T42" fmla="*/ 530 w 634"/>
              <a:gd name="T43" fmla="*/ 266 h 635"/>
              <a:gd name="T44" fmla="*/ 265 w 634"/>
              <a:gd name="T45" fmla="*/ 0 h 635"/>
              <a:gd name="T46" fmla="*/ 0 w 634"/>
              <a:gd name="T47" fmla="*/ 266 h 635"/>
              <a:gd name="T48" fmla="*/ 265 w 634"/>
              <a:gd name="T49" fmla="*/ 530 h 635"/>
              <a:gd name="T50" fmla="*/ 426 w 634"/>
              <a:gd name="T51" fmla="*/ 472 h 635"/>
              <a:gd name="T52" fmla="*/ 588 w 634"/>
              <a:gd name="T53" fmla="*/ 634 h 635"/>
              <a:gd name="T54" fmla="*/ 618 w 634"/>
              <a:gd name="T55" fmla="*/ 634 h 635"/>
              <a:gd name="T56" fmla="*/ 618 w 634"/>
              <a:gd name="T57" fmla="*/ 604 h 635"/>
              <a:gd name="T58" fmla="*/ 265 w 634"/>
              <a:gd name="T59" fmla="*/ 487 h 635"/>
              <a:gd name="T60" fmla="*/ 265 w 634"/>
              <a:gd name="T61" fmla="*/ 487 h 635"/>
              <a:gd name="T62" fmla="*/ 44 w 634"/>
              <a:gd name="T63" fmla="*/ 266 h 635"/>
              <a:gd name="T64" fmla="*/ 265 w 634"/>
              <a:gd name="T65" fmla="*/ 45 h 635"/>
              <a:gd name="T66" fmla="*/ 485 w 634"/>
              <a:gd name="T67" fmla="*/ 266 h 635"/>
              <a:gd name="T68" fmla="*/ 265 w 634"/>
              <a:gd name="T69" fmla="*/ 487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4" h="635">
                <a:moveTo>
                  <a:pt x="368" y="251"/>
                </a:moveTo>
                <a:lnTo>
                  <a:pt x="368" y="251"/>
                </a:lnTo>
                <a:cubicBezTo>
                  <a:pt x="279" y="251"/>
                  <a:pt x="279" y="251"/>
                  <a:pt x="279" y="251"/>
                </a:cubicBezTo>
                <a:cubicBezTo>
                  <a:pt x="279" y="177"/>
                  <a:pt x="279" y="177"/>
                  <a:pt x="279" y="177"/>
                </a:cubicBezTo>
                <a:cubicBezTo>
                  <a:pt x="279" y="162"/>
                  <a:pt x="279" y="148"/>
                  <a:pt x="265" y="148"/>
                </a:cubicBezTo>
                <a:cubicBezTo>
                  <a:pt x="250" y="148"/>
                  <a:pt x="250" y="162"/>
                  <a:pt x="250" y="177"/>
                </a:cubicBezTo>
                <a:cubicBezTo>
                  <a:pt x="250" y="251"/>
                  <a:pt x="250" y="251"/>
                  <a:pt x="250" y="251"/>
                </a:cubicBezTo>
                <a:cubicBezTo>
                  <a:pt x="162" y="251"/>
                  <a:pt x="162" y="251"/>
                  <a:pt x="162" y="251"/>
                </a:cubicBezTo>
                <a:cubicBezTo>
                  <a:pt x="162" y="251"/>
                  <a:pt x="147" y="251"/>
                  <a:pt x="147" y="266"/>
                </a:cubicBezTo>
                <a:cubicBezTo>
                  <a:pt x="147" y="280"/>
                  <a:pt x="162" y="295"/>
                  <a:pt x="162" y="295"/>
                </a:cubicBezTo>
                <a:cubicBezTo>
                  <a:pt x="250" y="295"/>
                  <a:pt x="250" y="295"/>
                  <a:pt x="250" y="295"/>
                </a:cubicBezTo>
                <a:cubicBezTo>
                  <a:pt x="250" y="369"/>
                  <a:pt x="250" y="369"/>
                  <a:pt x="250" y="369"/>
                </a:cubicBezTo>
                <a:cubicBezTo>
                  <a:pt x="250" y="383"/>
                  <a:pt x="250" y="383"/>
                  <a:pt x="265" y="383"/>
                </a:cubicBezTo>
                <a:cubicBezTo>
                  <a:pt x="279" y="383"/>
                  <a:pt x="279" y="383"/>
                  <a:pt x="279" y="369"/>
                </a:cubicBezTo>
                <a:cubicBezTo>
                  <a:pt x="279" y="295"/>
                  <a:pt x="279" y="295"/>
                  <a:pt x="279" y="295"/>
                </a:cubicBezTo>
                <a:cubicBezTo>
                  <a:pt x="368" y="295"/>
                  <a:pt x="368" y="295"/>
                  <a:pt x="368" y="295"/>
                </a:cubicBezTo>
                <a:cubicBezTo>
                  <a:pt x="368" y="295"/>
                  <a:pt x="383" y="280"/>
                  <a:pt x="383" y="266"/>
                </a:cubicBezTo>
                <a:cubicBezTo>
                  <a:pt x="383" y="251"/>
                  <a:pt x="368" y="251"/>
                  <a:pt x="368" y="251"/>
                </a:cubicBezTo>
                <a:close/>
                <a:moveTo>
                  <a:pt x="618" y="604"/>
                </a:moveTo>
                <a:lnTo>
                  <a:pt x="618" y="604"/>
                </a:lnTo>
                <a:cubicBezTo>
                  <a:pt x="456" y="442"/>
                  <a:pt x="456" y="442"/>
                  <a:pt x="456" y="442"/>
                </a:cubicBezTo>
                <a:cubicBezTo>
                  <a:pt x="500" y="398"/>
                  <a:pt x="530" y="339"/>
                  <a:pt x="530" y="266"/>
                </a:cubicBezTo>
                <a:cubicBezTo>
                  <a:pt x="530" y="118"/>
                  <a:pt x="412" y="0"/>
                  <a:pt x="265" y="0"/>
                </a:cubicBezTo>
                <a:cubicBezTo>
                  <a:pt x="117" y="0"/>
                  <a:pt x="0" y="118"/>
                  <a:pt x="0" y="266"/>
                </a:cubicBezTo>
                <a:cubicBezTo>
                  <a:pt x="0" y="413"/>
                  <a:pt x="117" y="530"/>
                  <a:pt x="265" y="530"/>
                </a:cubicBezTo>
                <a:cubicBezTo>
                  <a:pt x="324" y="530"/>
                  <a:pt x="383" y="501"/>
                  <a:pt x="426" y="472"/>
                </a:cubicBezTo>
                <a:cubicBezTo>
                  <a:pt x="588" y="634"/>
                  <a:pt x="588" y="634"/>
                  <a:pt x="588" y="634"/>
                </a:cubicBezTo>
                <a:cubicBezTo>
                  <a:pt x="603" y="634"/>
                  <a:pt x="618" y="634"/>
                  <a:pt x="618" y="634"/>
                </a:cubicBezTo>
                <a:cubicBezTo>
                  <a:pt x="633" y="619"/>
                  <a:pt x="633" y="604"/>
                  <a:pt x="618" y="604"/>
                </a:cubicBezTo>
                <a:close/>
                <a:moveTo>
                  <a:pt x="265" y="487"/>
                </a:moveTo>
                <a:lnTo>
                  <a:pt x="265" y="487"/>
                </a:lnTo>
                <a:cubicBezTo>
                  <a:pt x="147" y="487"/>
                  <a:pt x="44" y="383"/>
                  <a:pt x="44" y="266"/>
                </a:cubicBezTo>
                <a:cubicBezTo>
                  <a:pt x="44" y="148"/>
                  <a:pt x="147" y="45"/>
                  <a:pt x="265" y="45"/>
                </a:cubicBezTo>
                <a:cubicBezTo>
                  <a:pt x="383" y="45"/>
                  <a:pt x="485" y="148"/>
                  <a:pt x="485" y="266"/>
                </a:cubicBezTo>
                <a:cubicBezTo>
                  <a:pt x="485" y="383"/>
                  <a:pt x="383" y="487"/>
                  <a:pt x="265" y="487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03" name="Freeform 18"/>
          <p:cNvSpPr>
            <a:spLocks noChangeArrowheads="1"/>
          </p:cNvSpPr>
          <p:nvPr/>
        </p:nvSpPr>
        <p:spPr bwMode="auto">
          <a:xfrm>
            <a:off x="6026151" y="3540377"/>
            <a:ext cx="266700" cy="276297"/>
          </a:xfrm>
          <a:custGeom>
            <a:avLst/>
            <a:gdLst>
              <a:gd name="T0" fmla="*/ 618 w 619"/>
              <a:gd name="T1" fmla="*/ 604 h 635"/>
              <a:gd name="T2" fmla="*/ 618 w 619"/>
              <a:gd name="T3" fmla="*/ 604 h 635"/>
              <a:gd name="T4" fmla="*/ 456 w 619"/>
              <a:gd name="T5" fmla="*/ 442 h 635"/>
              <a:gd name="T6" fmla="*/ 530 w 619"/>
              <a:gd name="T7" fmla="*/ 266 h 635"/>
              <a:gd name="T8" fmla="*/ 265 w 619"/>
              <a:gd name="T9" fmla="*/ 0 h 635"/>
              <a:gd name="T10" fmla="*/ 0 w 619"/>
              <a:gd name="T11" fmla="*/ 266 h 635"/>
              <a:gd name="T12" fmla="*/ 265 w 619"/>
              <a:gd name="T13" fmla="*/ 530 h 635"/>
              <a:gd name="T14" fmla="*/ 427 w 619"/>
              <a:gd name="T15" fmla="*/ 472 h 635"/>
              <a:gd name="T16" fmla="*/ 589 w 619"/>
              <a:gd name="T17" fmla="*/ 634 h 635"/>
              <a:gd name="T18" fmla="*/ 618 w 619"/>
              <a:gd name="T19" fmla="*/ 634 h 635"/>
              <a:gd name="T20" fmla="*/ 618 w 619"/>
              <a:gd name="T21" fmla="*/ 604 h 635"/>
              <a:gd name="T22" fmla="*/ 265 w 619"/>
              <a:gd name="T23" fmla="*/ 487 h 635"/>
              <a:gd name="T24" fmla="*/ 265 w 619"/>
              <a:gd name="T25" fmla="*/ 487 h 635"/>
              <a:gd name="T26" fmla="*/ 29 w 619"/>
              <a:gd name="T27" fmla="*/ 266 h 635"/>
              <a:gd name="T28" fmla="*/ 265 w 619"/>
              <a:gd name="T29" fmla="*/ 45 h 635"/>
              <a:gd name="T30" fmla="*/ 486 w 619"/>
              <a:gd name="T31" fmla="*/ 266 h 635"/>
              <a:gd name="T32" fmla="*/ 265 w 619"/>
              <a:gd name="T33" fmla="*/ 487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19" h="635">
                <a:moveTo>
                  <a:pt x="618" y="604"/>
                </a:moveTo>
                <a:lnTo>
                  <a:pt x="618" y="604"/>
                </a:lnTo>
                <a:cubicBezTo>
                  <a:pt x="456" y="442"/>
                  <a:pt x="456" y="442"/>
                  <a:pt x="456" y="442"/>
                </a:cubicBezTo>
                <a:cubicBezTo>
                  <a:pt x="500" y="398"/>
                  <a:pt x="530" y="339"/>
                  <a:pt x="530" y="266"/>
                </a:cubicBezTo>
                <a:cubicBezTo>
                  <a:pt x="530" y="118"/>
                  <a:pt x="412" y="0"/>
                  <a:pt x="265" y="0"/>
                </a:cubicBezTo>
                <a:cubicBezTo>
                  <a:pt x="118" y="0"/>
                  <a:pt x="0" y="118"/>
                  <a:pt x="0" y="266"/>
                </a:cubicBezTo>
                <a:cubicBezTo>
                  <a:pt x="0" y="413"/>
                  <a:pt x="118" y="530"/>
                  <a:pt x="265" y="530"/>
                </a:cubicBezTo>
                <a:cubicBezTo>
                  <a:pt x="324" y="530"/>
                  <a:pt x="382" y="501"/>
                  <a:pt x="427" y="472"/>
                </a:cubicBezTo>
                <a:cubicBezTo>
                  <a:pt x="589" y="634"/>
                  <a:pt x="589" y="634"/>
                  <a:pt x="589" y="634"/>
                </a:cubicBezTo>
                <a:cubicBezTo>
                  <a:pt x="603" y="634"/>
                  <a:pt x="603" y="634"/>
                  <a:pt x="618" y="634"/>
                </a:cubicBezTo>
                <a:cubicBezTo>
                  <a:pt x="618" y="619"/>
                  <a:pt x="618" y="604"/>
                  <a:pt x="618" y="604"/>
                </a:cubicBezTo>
                <a:close/>
                <a:moveTo>
                  <a:pt x="265" y="487"/>
                </a:moveTo>
                <a:lnTo>
                  <a:pt x="265" y="487"/>
                </a:lnTo>
                <a:cubicBezTo>
                  <a:pt x="132" y="487"/>
                  <a:pt x="29" y="383"/>
                  <a:pt x="29" y="266"/>
                </a:cubicBezTo>
                <a:cubicBezTo>
                  <a:pt x="29" y="148"/>
                  <a:pt x="132" y="45"/>
                  <a:pt x="265" y="45"/>
                </a:cubicBezTo>
                <a:cubicBezTo>
                  <a:pt x="382" y="45"/>
                  <a:pt x="486" y="148"/>
                  <a:pt x="486" y="266"/>
                </a:cubicBezTo>
                <a:cubicBezTo>
                  <a:pt x="486" y="383"/>
                  <a:pt x="382" y="487"/>
                  <a:pt x="265" y="487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04" name="Freeform 19"/>
          <p:cNvSpPr>
            <a:spLocks noChangeArrowheads="1"/>
          </p:cNvSpPr>
          <p:nvPr/>
        </p:nvSpPr>
        <p:spPr bwMode="auto">
          <a:xfrm>
            <a:off x="5580063" y="3540377"/>
            <a:ext cx="274637" cy="276297"/>
          </a:xfrm>
          <a:custGeom>
            <a:avLst/>
            <a:gdLst>
              <a:gd name="T0" fmla="*/ 30 w 634"/>
              <a:gd name="T1" fmla="*/ 236 h 635"/>
              <a:gd name="T2" fmla="*/ 30 w 634"/>
              <a:gd name="T3" fmla="*/ 236 h 635"/>
              <a:gd name="T4" fmla="*/ 221 w 634"/>
              <a:gd name="T5" fmla="*/ 236 h 635"/>
              <a:gd name="T6" fmla="*/ 236 w 634"/>
              <a:gd name="T7" fmla="*/ 221 h 635"/>
              <a:gd name="T8" fmla="*/ 221 w 634"/>
              <a:gd name="T9" fmla="*/ 207 h 635"/>
              <a:gd name="T10" fmla="*/ 74 w 634"/>
              <a:gd name="T11" fmla="*/ 207 h 635"/>
              <a:gd name="T12" fmla="*/ 324 w 634"/>
              <a:gd name="T13" fmla="*/ 45 h 635"/>
              <a:gd name="T14" fmla="*/ 589 w 634"/>
              <a:gd name="T15" fmla="*/ 280 h 635"/>
              <a:gd name="T16" fmla="*/ 633 w 634"/>
              <a:gd name="T17" fmla="*/ 280 h 635"/>
              <a:gd name="T18" fmla="*/ 324 w 634"/>
              <a:gd name="T19" fmla="*/ 0 h 635"/>
              <a:gd name="T20" fmla="*/ 44 w 634"/>
              <a:gd name="T21" fmla="*/ 162 h 635"/>
              <a:gd name="T22" fmla="*/ 44 w 634"/>
              <a:gd name="T23" fmla="*/ 30 h 635"/>
              <a:gd name="T24" fmla="*/ 30 w 634"/>
              <a:gd name="T25" fmla="*/ 0 h 635"/>
              <a:gd name="T26" fmla="*/ 0 w 634"/>
              <a:gd name="T27" fmla="*/ 30 h 635"/>
              <a:gd name="T28" fmla="*/ 0 w 634"/>
              <a:gd name="T29" fmla="*/ 221 h 635"/>
              <a:gd name="T30" fmla="*/ 30 w 634"/>
              <a:gd name="T31" fmla="*/ 236 h 635"/>
              <a:gd name="T32" fmla="*/ 619 w 634"/>
              <a:gd name="T33" fmla="*/ 398 h 635"/>
              <a:gd name="T34" fmla="*/ 619 w 634"/>
              <a:gd name="T35" fmla="*/ 398 h 635"/>
              <a:gd name="T36" fmla="*/ 412 w 634"/>
              <a:gd name="T37" fmla="*/ 398 h 635"/>
              <a:gd name="T38" fmla="*/ 398 w 634"/>
              <a:gd name="T39" fmla="*/ 413 h 635"/>
              <a:gd name="T40" fmla="*/ 412 w 634"/>
              <a:gd name="T41" fmla="*/ 442 h 635"/>
              <a:gd name="T42" fmla="*/ 574 w 634"/>
              <a:gd name="T43" fmla="*/ 442 h 635"/>
              <a:gd name="T44" fmla="*/ 324 w 634"/>
              <a:gd name="T45" fmla="*/ 589 h 635"/>
              <a:gd name="T46" fmla="*/ 44 w 634"/>
              <a:gd name="T47" fmla="*/ 354 h 635"/>
              <a:gd name="T48" fmla="*/ 15 w 634"/>
              <a:gd name="T49" fmla="*/ 354 h 635"/>
              <a:gd name="T50" fmla="*/ 324 w 634"/>
              <a:gd name="T51" fmla="*/ 634 h 635"/>
              <a:gd name="T52" fmla="*/ 589 w 634"/>
              <a:gd name="T53" fmla="*/ 472 h 635"/>
              <a:gd name="T54" fmla="*/ 589 w 634"/>
              <a:gd name="T55" fmla="*/ 619 h 635"/>
              <a:gd name="T56" fmla="*/ 619 w 634"/>
              <a:gd name="T57" fmla="*/ 634 h 635"/>
              <a:gd name="T58" fmla="*/ 633 w 634"/>
              <a:gd name="T59" fmla="*/ 619 h 635"/>
              <a:gd name="T60" fmla="*/ 633 w 634"/>
              <a:gd name="T61" fmla="*/ 413 h 635"/>
              <a:gd name="T62" fmla="*/ 619 w 634"/>
              <a:gd name="T63" fmla="*/ 398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4" h="635">
                <a:moveTo>
                  <a:pt x="30" y="236"/>
                </a:moveTo>
                <a:lnTo>
                  <a:pt x="30" y="236"/>
                </a:lnTo>
                <a:cubicBezTo>
                  <a:pt x="221" y="236"/>
                  <a:pt x="221" y="236"/>
                  <a:pt x="221" y="236"/>
                </a:cubicBezTo>
                <a:cubicBezTo>
                  <a:pt x="236" y="236"/>
                  <a:pt x="236" y="236"/>
                  <a:pt x="236" y="221"/>
                </a:cubicBezTo>
                <a:cubicBezTo>
                  <a:pt x="236" y="207"/>
                  <a:pt x="236" y="207"/>
                  <a:pt x="221" y="207"/>
                </a:cubicBezTo>
                <a:cubicBezTo>
                  <a:pt x="74" y="207"/>
                  <a:pt x="74" y="207"/>
                  <a:pt x="74" y="207"/>
                </a:cubicBezTo>
                <a:cubicBezTo>
                  <a:pt x="118" y="104"/>
                  <a:pt x="207" y="45"/>
                  <a:pt x="324" y="45"/>
                </a:cubicBezTo>
                <a:cubicBezTo>
                  <a:pt x="457" y="45"/>
                  <a:pt x="574" y="148"/>
                  <a:pt x="589" y="280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19" y="118"/>
                  <a:pt x="486" y="0"/>
                  <a:pt x="324" y="0"/>
                </a:cubicBezTo>
                <a:cubicBezTo>
                  <a:pt x="207" y="0"/>
                  <a:pt x="103" y="74"/>
                  <a:pt x="44" y="162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15"/>
                  <a:pt x="30" y="0"/>
                  <a:pt x="30" y="0"/>
                </a:cubicBezTo>
                <a:cubicBezTo>
                  <a:pt x="15" y="0"/>
                  <a:pt x="0" y="15"/>
                  <a:pt x="0" y="30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36"/>
                  <a:pt x="30" y="236"/>
                  <a:pt x="30" y="236"/>
                </a:cubicBezTo>
                <a:close/>
                <a:moveTo>
                  <a:pt x="619" y="398"/>
                </a:moveTo>
                <a:lnTo>
                  <a:pt x="619" y="398"/>
                </a:lnTo>
                <a:cubicBezTo>
                  <a:pt x="412" y="398"/>
                  <a:pt x="412" y="398"/>
                  <a:pt x="412" y="398"/>
                </a:cubicBezTo>
                <a:lnTo>
                  <a:pt x="398" y="413"/>
                </a:lnTo>
                <a:cubicBezTo>
                  <a:pt x="398" y="428"/>
                  <a:pt x="412" y="442"/>
                  <a:pt x="412" y="442"/>
                </a:cubicBezTo>
                <a:cubicBezTo>
                  <a:pt x="574" y="442"/>
                  <a:pt x="574" y="442"/>
                  <a:pt x="574" y="442"/>
                </a:cubicBezTo>
                <a:cubicBezTo>
                  <a:pt x="530" y="530"/>
                  <a:pt x="427" y="589"/>
                  <a:pt x="324" y="589"/>
                </a:cubicBezTo>
                <a:cubicBezTo>
                  <a:pt x="177" y="589"/>
                  <a:pt x="74" y="487"/>
                  <a:pt x="44" y="354"/>
                </a:cubicBezTo>
                <a:cubicBezTo>
                  <a:pt x="15" y="354"/>
                  <a:pt x="15" y="354"/>
                  <a:pt x="15" y="354"/>
                </a:cubicBezTo>
                <a:cubicBezTo>
                  <a:pt x="30" y="516"/>
                  <a:pt x="162" y="634"/>
                  <a:pt x="324" y="634"/>
                </a:cubicBezTo>
                <a:cubicBezTo>
                  <a:pt x="442" y="634"/>
                  <a:pt x="545" y="575"/>
                  <a:pt x="589" y="472"/>
                </a:cubicBezTo>
                <a:cubicBezTo>
                  <a:pt x="589" y="619"/>
                  <a:pt x="589" y="619"/>
                  <a:pt x="589" y="619"/>
                </a:cubicBezTo>
                <a:cubicBezTo>
                  <a:pt x="589" y="619"/>
                  <a:pt x="604" y="634"/>
                  <a:pt x="619" y="634"/>
                </a:cubicBezTo>
                <a:lnTo>
                  <a:pt x="633" y="619"/>
                </a:lnTo>
                <a:cubicBezTo>
                  <a:pt x="633" y="413"/>
                  <a:pt x="633" y="413"/>
                  <a:pt x="633" y="413"/>
                </a:cubicBezTo>
                <a:cubicBezTo>
                  <a:pt x="633" y="398"/>
                  <a:pt x="619" y="398"/>
                  <a:pt x="619" y="398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05" name="Freeform 20"/>
          <p:cNvSpPr>
            <a:spLocks noChangeArrowheads="1"/>
          </p:cNvSpPr>
          <p:nvPr/>
        </p:nvSpPr>
        <p:spPr bwMode="auto">
          <a:xfrm>
            <a:off x="5141914" y="3540377"/>
            <a:ext cx="274637" cy="276297"/>
          </a:xfrm>
          <a:custGeom>
            <a:avLst/>
            <a:gdLst>
              <a:gd name="T0" fmla="*/ 471 w 634"/>
              <a:gd name="T1" fmla="*/ 45 h 635"/>
              <a:gd name="T2" fmla="*/ 471 w 634"/>
              <a:gd name="T3" fmla="*/ 45 h 635"/>
              <a:gd name="T4" fmla="*/ 603 w 634"/>
              <a:gd name="T5" fmla="*/ 45 h 635"/>
              <a:gd name="T6" fmla="*/ 633 w 634"/>
              <a:gd name="T7" fmla="*/ 30 h 635"/>
              <a:gd name="T8" fmla="*/ 603 w 634"/>
              <a:gd name="T9" fmla="*/ 0 h 635"/>
              <a:gd name="T10" fmla="*/ 412 w 634"/>
              <a:gd name="T11" fmla="*/ 0 h 635"/>
              <a:gd name="T12" fmla="*/ 397 w 634"/>
              <a:gd name="T13" fmla="*/ 30 h 635"/>
              <a:gd name="T14" fmla="*/ 397 w 634"/>
              <a:gd name="T15" fmla="*/ 221 h 635"/>
              <a:gd name="T16" fmla="*/ 412 w 634"/>
              <a:gd name="T17" fmla="*/ 236 h 635"/>
              <a:gd name="T18" fmla="*/ 426 w 634"/>
              <a:gd name="T19" fmla="*/ 221 h 635"/>
              <a:gd name="T20" fmla="*/ 426 w 634"/>
              <a:gd name="T21" fmla="*/ 74 h 635"/>
              <a:gd name="T22" fmla="*/ 588 w 634"/>
              <a:gd name="T23" fmla="*/ 325 h 635"/>
              <a:gd name="T24" fmla="*/ 309 w 634"/>
              <a:gd name="T25" fmla="*/ 589 h 635"/>
              <a:gd name="T26" fmla="*/ 44 w 634"/>
              <a:gd name="T27" fmla="*/ 325 h 635"/>
              <a:gd name="T28" fmla="*/ 279 w 634"/>
              <a:gd name="T29" fmla="*/ 45 h 635"/>
              <a:gd name="T30" fmla="*/ 279 w 634"/>
              <a:gd name="T31" fmla="*/ 15 h 635"/>
              <a:gd name="T32" fmla="*/ 0 w 634"/>
              <a:gd name="T33" fmla="*/ 325 h 635"/>
              <a:gd name="T34" fmla="*/ 309 w 634"/>
              <a:gd name="T35" fmla="*/ 634 h 635"/>
              <a:gd name="T36" fmla="*/ 633 w 634"/>
              <a:gd name="T37" fmla="*/ 325 h 635"/>
              <a:gd name="T38" fmla="*/ 471 w 634"/>
              <a:gd name="T39" fmla="*/ 4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34" h="635">
                <a:moveTo>
                  <a:pt x="471" y="45"/>
                </a:moveTo>
                <a:lnTo>
                  <a:pt x="471" y="45"/>
                </a:lnTo>
                <a:cubicBezTo>
                  <a:pt x="603" y="45"/>
                  <a:pt x="603" y="45"/>
                  <a:pt x="603" y="45"/>
                </a:cubicBezTo>
                <a:cubicBezTo>
                  <a:pt x="618" y="45"/>
                  <a:pt x="633" y="30"/>
                  <a:pt x="633" y="30"/>
                </a:cubicBezTo>
                <a:cubicBezTo>
                  <a:pt x="633" y="15"/>
                  <a:pt x="618" y="0"/>
                  <a:pt x="603" y="0"/>
                </a:cubicBezTo>
                <a:cubicBezTo>
                  <a:pt x="412" y="0"/>
                  <a:pt x="412" y="0"/>
                  <a:pt x="412" y="0"/>
                </a:cubicBezTo>
                <a:cubicBezTo>
                  <a:pt x="412" y="0"/>
                  <a:pt x="397" y="0"/>
                  <a:pt x="397" y="30"/>
                </a:cubicBezTo>
                <a:cubicBezTo>
                  <a:pt x="397" y="221"/>
                  <a:pt x="397" y="221"/>
                  <a:pt x="397" y="221"/>
                </a:cubicBezTo>
                <a:cubicBezTo>
                  <a:pt x="397" y="236"/>
                  <a:pt x="397" y="236"/>
                  <a:pt x="412" y="236"/>
                </a:cubicBezTo>
                <a:cubicBezTo>
                  <a:pt x="426" y="236"/>
                  <a:pt x="426" y="236"/>
                  <a:pt x="426" y="221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530" y="118"/>
                  <a:pt x="588" y="207"/>
                  <a:pt x="588" y="325"/>
                </a:cubicBezTo>
                <a:cubicBezTo>
                  <a:pt x="588" y="472"/>
                  <a:pt x="471" y="589"/>
                  <a:pt x="309" y="589"/>
                </a:cubicBezTo>
                <a:cubicBezTo>
                  <a:pt x="162" y="589"/>
                  <a:pt x="44" y="472"/>
                  <a:pt x="44" y="325"/>
                </a:cubicBezTo>
                <a:cubicBezTo>
                  <a:pt x="44" y="177"/>
                  <a:pt x="147" y="74"/>
                  <a:pt x="279" y="45"/>
                </a:cubicBezTo>
                <a:cubicBezTo>
                  <a:pt x="279" y="15"/>
                  <a:pt x="279" y="15"/>
                  <a:pt x="279" y="15"/>
                </a:cubicBezTo>
                <a:cubicBezTo>
                  <a:pt x="117" y="30"/>
                  <a:pt x="0" y="162"/>
                  <a:pt x="0" y="325"/>
                </a:cubicBezTo>
                <a:cubicBezTo>
                  <a:pt x="0" y="487"/>
                  <a:pt x="147" y="634"/>
                  <a:pt x="309" y="634"/>
                </a:cubicBezTo>
                <a:cubicBezTo>
                  <a:pt x="485" y="634"/>
                  <a:pt x="633" y="487"/>
                  <a:pt x="633" y="325"/>
                </a:cubicBezTo>
                <a:cubicBezTo>
                  <a:pt x="633" y="207"/>
                  <a:pt x="559" y="104"/>
                  <a:pt x="471" y="45"/>
                </a:cubicBezTo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06" name="Freeform 21"/>
          <p:cNvSpPr>
            <a:spLocks noChangeArrowheads="1"/>
          </p:cNvSpPr>
          <p:nvPr/>
        </p:nvSpPr>
        <p:spPr bwMode="auto">
          <a:xfrm>
            <a:off x="4700589" y="3540377"/>
            <a:ext cx="266700" cy="276297"/>
          </a:xfrm>
          <a:custGeom>
            <a:avLst/>
            <a:gdLst>
              <a:gd name="T0" fmla="*/ 309 w 619"/>
              <a:gd name="T1" fmla="*/ 0 h 635"/>
              <a:gd name="T2" fmla="*/ 309 w 619"/>
              <a:gd name="T3" fmla="*/ 0 h 635"/>
              <a:gd name="T4" fmla="*/ 0 w 619"/>
              <a:gd name="T5" fmla="*/ 325 h 635"/>
              <a:gd name="T6" fmla="*/ 309 w 619"/>
              <a:gd name="T7" fmla="*/ 634 h 635"/>
              <a:gd name="T8" fmla="*/ 618 w 619"/>
              <a:gd name="T9" fmla="*/ 325 h 635"/>
              <a:gd name="T10" fmla="*/ 309 w 619"/>
              <a:gd name="T11" fmla="*/ 0 h 635"/>
              <a:gd name="T12" fmla="*/ 309 w 619"/>
              <a:gd name="T13" fmla="*/ 589 h 635"/>
              <a:gd name="T14" fmla="*/ 309 w 619"/>
              <a:gd name="T15" fmla="*/ 589 h 635"/>
              <a:gd name="T16" fmla="*/ 29 w 619"/>
              <a:gd name="T17" fmla="*/ 325 h 635"/>
              <a:gd name="T18" fmla="*/ 309 w 619"/>
              <a:gd name="T19" fmla="*/ 45 h 635"/>
              <a:gd name="T20" fmla="*/ 589 w 619"/>
              <a:gd name="T21" fmla="*/ 325 h 635"/>
              <a:gd name="T22" fmla="*/ 309 w 619"/>
              <a:gd name="T23" fmla="*/ 589 h 635"/>
              <a:gd name="T24" fmla="*/ 427 w 619"/>
              <a:gd name="T25" fmla="*/ 177 h 635"/>
              <a:gd name="T26" fmla="*/ 427 w 619"/>
              <a:gd name="T27" fmla="*/ 177 h 635"/>
              <a:gd name="T28" fmla="*/ 397 w 619"/>
              <a:gd name="T29" fmla="*/ 192 h 635"/>
              <a:gd name="T30" fmla="*/ 280 w 619"/>
              <a:gd name="T31" fmla="*/ 413 h 635"/>
              <a:gd name="T32" fmla="*/ 206 w 619"/>
              <a:gd name="T33" fmla="*/ 339 h 635"/>
              <a:gd name="T34" fmla="*/ 177 w 619"/>
              <a:gd name="T35" fmla="*/ 339 h 635"/>
              <a:gd name="T36" fmla="*/ 177 w 619"/>
              <a:gd name="T37" fmla="*/ 369 h 635"/>
              <a:gd name="T38" fmla="*/ 265 w 619"/>
              <a:gd name="T39" fmla="*/ 457 h 635"/>
              <a:gd name="T40" fmla="*/ 294 w 619"/>
              <a:gd name="T41" fmla="*/ 457 h 635"/>
              <a:gd name="T42" fmla="*/ 441 w 619"/>
              <a:gd name="T43" fmla="*/ 207 h 635"/>
              <a:gd name="T44" fmla="*/ 427 w 619"/>
              <a:gd name="T45" fmla="*/ 177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19" h="635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8"/>
                  <a:pt x="0" y="325"/>
                </a:cubicBezTo>
                <a:cubicBezTo>
                  <a:pt x="0" y="487"/>
                  <a:pt x="132" y="634"/>
                  <a:pt x="309" y="634"/>
                </a:cubicBezTo>
                <a:cubicBezTo>
                  <a:pt x="486" y="634"/>
                  <a:pt x="618" y="487"/>
                  <a:pt x="618" y="325"/>
                </a:cubicBezTo>
                <a:cubicBezTo>
                  <a:pt x="618" y="148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2"/>
                  <a:pt x="29" y="325"/>
                </a:cubicBezTo>
                <a:cubicBezTo>
                  <a:pt x="29" y="162"/>
                  <a:pt x="162" y="45"/>
                  <a:pt x="309" y="45"/>
                </a:cubicBezTo>
                <a:cubicBezTo>
                  <a:pt x="456" y="45"/>
                  <a:pt x="589" y="162"/>
                  <a:pt x="589" y="325"/>
                </a:cubicBezTo>
                <a:cubicBezTo>
                  <a:pt x="589" y="472"/>
                  <a:pt x="456" y="589"/>
                  <a:pt x="309" y="589"/>
                </a:cubicBezTo>
                <a:close/>
                <a:moveTo>
                  <a:pt x="427" y="177"/>
                </a:moveTo>
                <a:lnTo>
                  <a:pt x="427" y="177"/>
                </a:lnTo>
                <a:cubicBezTo>
                  <a:pt x="412" y="177"/>
                  <a:pt x="412" y="177"/>
                  <a:pt x="397" y="192"/>
                </a:cubicBezTo>
                <a:cubicBezTo>
                  <a:pt x="280" y="413"/>
                  <a:pt x="280" y="413"/>
                  <a:pt x="280" y="413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39"/>
                  <a:pt x="191" y="339"/>
                  <a:pt x="177" y="339"/>
                </a:cubicBezTo>
                <a:cubicBezTo>
                  <a:pt x="162" y="354"/>
                  <a:pt x="162" y="369"/>
                  <a:pt x="177" y="369"/>
                </a:cubicBezTo>
                <a:cubicBezTo>
                  <a:pt x="265" y="457"/>
                  <a:pt x="265" y="457"/>
                  <a:pt x="265" y="457"/>
                </a:cubicBezTo>
                <a:cubicBezTo>
                  <a:pt x="280" y="457"/>
                  <a:pt x="280" y="457"/>
                  <a:pt x="294" y="457"/>
                </a:cubicBezTo>
                <a:lnTo>
                  <a:pt x="441" y="207"/>
                </a:lnTo>
                <a:cubicBezTo>
                  <a:pt x="441" y="207"/>
                  <a:pt x="441" y="192"/>
                  <a:pt x="427" y="177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07" name="Freeform 22"/>
          <p:cNvSpPr>
            <a:spLocks noChangeArrowheads="1"/>
          </p:cNvSpPr>
          <p:nvPr/>
        </p:nvSpPr>
        <p:spPr bwMode="auto">
          <a:xfrm>
            <a:off x="8674100" y="3102113"/>
            <a:ext cx="266700" cy="274710"/>
          </a:xfrm>
          <a:custGeom>
            <a:avLst/>
            <a:gdLst>
              <a:gd name="T0" fmla="*/ 427 w 619"/>
              <a:gd name="T1" fmla="*/ 206 h 634"/>
              <a:gd name="T2" fmla="*/ 427 w 619"/>
              <a:gd name="T3" fmla="*/ 206 h 634"/>
              <a:gd name="T4" fmla="*/ 398 w 619"/>
              <a:gd name="T5" fmla="*/ 206 h 634"/>
              <a:gd name="T6" fmla="*/ 309 w 619"/>
              <a:gd name="T7" fmla="*/ 280 h 634"/>
              <a:gd name="T8" fmla="*/ 221 w 619"/>
              <a:gd name="T9" fmla="*/ 206 h 634"/>
              <a:gd name="T10" fmla="*/ 191 w 619"/>
              <a:gd name="T11" fmla="*/ 206 h 634"/>
              <a:gd name="T12" fmla="*/ 191 w 619"/>
              <a:gd name="T13" fmla="*/ 235 h 634"/>
              <a:gd name="T14" fmla="*/ 280 w 619"/>
              <a:gd name="T15" fmla="*/ 309 h 634"/>
              <a:gd name="T16" fmla="*/ 191 w 619"/>
              <a:gd name="T17" fmla="*/ 397 h 634"/>
              <a:gd name="T18" fmla="*/ 191 w 619"/>
              <a:gd name="T19" fmla="*/ 427 h 634"/>
              <a:gd name="T20" fmla="*/ 221 w 619"/>
              <a:gd name="T21" fmla="*/ 427 h 634"/>
              <a:gd name="T22" fmla="*/ 309 w 619"/>
              <a:gd name="T23" fmla="*/ 338 h 634"/>
              <a:gd name="T24" fmla="*/ 398 w 619"/>
              <a:gd name="T25" fmla="*/ 427 h 634"/>
              <a:gd name="T26" fmla="*/ 427 w 619"/>
              <a:gd name="T27" fmla="*/ 427 h 634"/>
              <a:gd name="T28" fmla="*/ 427 w 619"/>
              <a:gd name="T29" fmla="*/ 397 h 634"/>
              <a:gd name="T30" fmla="*/ 339 w 619"/>
              <a:gd name="T31" fmla="*/ 309 h 634"/>
              <a:gd name="T32" fmla="*/ 427 w 619"/>
              <a:gd name="T33" fmla="*/ 235 h 634"/>
              <a:gd name="T34" fmla="*/ 427 w 619"/>
              <a:gd name="T35" fmla="*/ 206 h 634"/>
              <a:gd name="T36" fmla="*/ 309 w 619"/>
              <a:gd name="T37" fmla="*/ 0 h 634"/>
              <a:gd name="T38" fmla="*/ 309 w 619"/>
              <a:gd name="T39" fmla="*/ 0 h 634"/>
              <a:gd name="T40" fmla="*/ 0 w 619"/>
              <a:gd name="T41" fmla="*/ 309 h 634"/>
              <a:gd name="T42" fmla="*/ 309 w 619"/>
              <a:gd name="T43" fmla="*/ 633 h 634"/>
              <a:gd name="T44" fmla="*/ 618 w 619"/>
              <a:gd name="T45" fmla="*/ 309 h 634"/>
              <a:gd name="T46" fmla="*/ 309 w 619"/>
              <a:gd name="T47" fmla="*/ 0 h 634"/>
              <a:gd name="T48" fmla="*/ 309 w 619"/>
              <a:gd name="T49" fmla="*/ 589 h 634"/>
              <a:gd name="T50" fmla="*/ 309 w 619"/>
              <a:gd name="T51" fmla="*/ 589 h 634"/>
              <a:gd name="T52" fmla="*/ 29 w 619"/>
              <a:gd name="T53" fmla="*/ 309 h 634"/>
              <a:gd name="T54" fmla="*/ 309 w 619"/>
              <a:gd name="T55" fmla="*/ 44 h 634"/>
              <a:gd name="T56" fmla="*/ 589 w 619"/>
              <a:gd name="T57" fmla="*/ 309 h 634"/>
              <a:gd name="T58" fmla="*/ 309 w 619"/>
              <a:gd name="T59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19" h="634">
                <a:moveTo>
                  <a:pt x="427" y="206"/>
                </a:moveTo>
                <a:lnTo>
                  <a:pt x="427" y="206"/>
                </a:lnTo>
                <a:cubicBezTo>
                  <a:pt x="412" y="191"/>
                  <a:pt x="398" y="191"/>
                  <a:pt x="398" y="206"/>
                </a:cubicBezTo>
                <a:cubicBezTo>
                  <a:pt x="309" y="280"/>
                  <a:pt x="309" y="280"/>
                  <a:pt x="309" y="280"/>
                </a:cubicBezTo>
                <a:cubicBezTo>
                  <a:pt x="221" y="206"/>
                  <a:pt x="221" y="206"/>
                  <a:pt x="221" y="206"/>
                </a:cubicBezTo>
                <a:cubicBezTo>
                  <a:pt x="221" y="191"/>
                  <a:pt x="206" y="191"/>
                  <a:pt x="191" y="206"/>
                </a:cubicBezTo>
                <a:cubicBezTo>
                  <a:pt x="191" y="206"/>
                  <a:pt x="191" y="221"/>
                  <a:pt x="191" y="235"/>
                </a:cubicBezTo>
                <a:cubicBezTo>
                  <a:pt x="280" y="309"/>
                  <a:pt x="280" y="309"/>
                  <a:pt x="280" y="309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91" y="412"/>
                  <a:pt x="191" y="412"/>
                  <a:pt x="191" y="427"/>
                </a:cubicBezTo>
                <a:cubicBezTo>
                  <a:pt x="206" y="427"/>
                  <a:pt x="221" y="427"/>
                  <a:pt x="221" y="427"/>
                </a:cubicBezTo>
                <a:cubicBezTo>
                  <a:pt x="309" y="338"/>
                  <a:pt x="309" y="338"/>
                  <a:pt x="309" y="338"/>
                </a:cubicBezTo>
                <a:cubicBezTo>
                  <a:pt x="398" y="427"/>
                  <a:pt x="398" y="427"/>
                  <a:pt x="398" y="427"/>
                </a:cubicBezTo>
                <a:cubicBezTo>
                  <a:pt x="398" y="427"/>
                  <a:pt x="412" y="427"/>
                  <a:pt x="427" y="427"/>
                </a:cubicBezTo>
                <a:cubicBezTo>
                  <a:pt x="427" y="412"/>
                  <a:pt x="427" y="412"/>
                  <a:pt x="427" y="397"/>
                </a:cubicBezTo>
                <a:cubicBezTo>
                  <a:pt x="339" y="309"/>
                  <a:pt x="339" y="309"/>
                  <a:pt x="339" y="309"/>
                </a:cubicBezTo>
                <a:cubicBezTo>
                  <a:pt x="427" y="235"/>
                  <a:pt x="427" y="235"/>
                  <a:pt x="427" y="235"/>
                </a:cubicBezTo>
                <a:cubicBezTo>
                  <a:pt x="427" y="221"/>
                  <a:pt x="427" y="206"/>
                  <a:pt x="427" y="206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7" y="44"/>
                  <a:pt x="589" y="162"/>
                  <a:pt x="589" y="309"/>
                </a:cubicBezTo>
                <a:cubicBezTo>
                  <a:pt x="589" y="471"/>
                  <a:pt x="457" y="589"/>
                  <a:pt x="309" y="589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08" name="Freeform 23"/>
          <p:cNvSpPr>
            <a:spLocks noChangeArrowheads="1"/>
          </p:cNvSpPr>
          <p:nvPr/>
        </p:nvSpPr>
        <p:spPr bwMode="auto">
          <a:xfrm>
            <a:off x="8229600" y="3102113"/>
            <a:ext cx="274638" cy="274710"/>
          </a:xfrm>
          <a:custGeom>
            <a:avLst/>
            <a:gdLst>
              <a:gd name="T0" fmla="*/ 442 w 634"/>
              <a:gd name="T1" fmla="*/ 294 h 634"/>
              <a:gd name="T2" fmla="*/ 442 w 634"/>
              <a:gd name="T3" fmla="*/ 294 h 634"/>
              <a:gd name="T4" fmla="*/ 207 w 634"/>
              <a:gd name="T5" fmla="*/ 294 h 634"/>
              <a:gd name="T6" fmla="*/ 177 w 634"/>
              <a:gd name="T7" fmla="*/ 309 h 634"/>
              <a:gd name="T8" fmla="*/ 207 w 634"/>
              <a:gd name="T9" fmla="*/ 338 h 634"/>
              <a:gd name="T10" fmla="*/ 442 w 634"/>
              <a:gd name="T11" fmla="*/ 338 h 634"/>
              <a:gd name="T12" fmla="*/ 457 w 634"/>
              <a:gd name="T13" fmla="*/ 309 h 634"/>
              <a:gd name="T14" fmla="*/ 442 w 634"/>
              <a:gd name="T15" fmla="*/ 294 h 634"/>
              <a:gd name="T16" fmla="*/ 324 w 634"/>
              <a:gd name="T17" fmla="*/ 0 h 634"/>
              <a:gd name="T18" fmla="*/ 324 w 634"/>
              <a:gd name="T19" fmla="*/ 0 h 634"/>
              <a:gd name="T20" fmla="*/ 0 w 634"/>
              <a:gd name="T21" fmla="*/ 309 h 634"/>
              <a:gd name="T22" fmla="*/ 324 w 634"/>
              <a:gd name="T23" fmla="*/ 633 h 634"/>
              <a:gd name="T24" fmla="*/ 633 w 634"/>
              <a:gd name="T25" fmla="*/ 309 h 634"/>
              <a:gd name="T26" fmla="*/ 324 w 634"/>
              <a:gd name="T27" fmla="*/ 0 h 634"/>
              <a:gd name="T28" fmla="*/ 324 w 634"/>
              <a:gd name="T29" fmla="*/ 589 h 634"/>
              <a:gd name="T30" fmla="*/ 324 w 634"/>
              <a:gd name="T31" fmla="*/ 589 h 634"/>
              <a:gd name="T32" fmla="*/ 45 w 634"/>
              <a:gd name="T33" fmla="*/ 309 h 634"/>
              <a:gd name="T34" fmla="*/ 324 w 634"/>
              <a:gd name="T35" fmla="*/ 44 h 634"/>
              <a:gd name="T36" fmla="*/ 589 w 634"/>
              <a:gd name="T37" fmla="*/ 309 h 634"/>
              <a:gd name="T38" fmla="*/ 324 w 634"/>
              <a:gd name="T39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34" h="634">
                <a:moveTo>
                  <a:pt x="442" y="294"/>
                </a:moveTo>
                <a:lnTo>
                  <a:pt x="442" y="294"/>
                </a:lnTo>
                <a:cubicBezTo>
                  <a:pt x="207" y="294"/>
                  <a:pt x="207" y="294"/>
                  <a:pt x="207" y="294"/>
                </a:cubicBezTo>
                <a:cubicBezTo>
                  <a:pt x="192" y="294"/>
                  <a:pt x="177" y="309"/>
                  <a:pt x="177" y="309"/>
                </a:cubicBezTo>
                <a:cubicBezTo>
                  <a:pt x="177" y="324"/>
                  <a:pt x="192" y="338"/>
                  <a:pt x="207" y="338"/>
                </a:cubicBezTo>
                <a:cubicBezTo>
                  <a:pt x="442" y="338"/>
                  <a:pt x="442" y="338"/>
                  <a:pt x="442" y="338"/>
                </a:cubicBezTo>
                <a:cubicBezTo>
                  <a:pt x="442" y="338"/>
                  <a:pt x="457" y="324"/>
                  <a:pt x="457" y="309"/>
                </a:cubicBezTo>
                <a:lnTo>
                  <a:pt x="442" y="294"/>
                </a:lnTo>
                <a:close/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09"/>
                </a:cubicBezTo>
                <a:cubicBezTo>
                  <a:pt x="0" y="485"/>
                  <a:pt x="148" y="633"/>
                  <a:pt x="324" y="633"/>
                </a:cubicBezTo>
                <a:cubicBezTo>
                  <a:pt x="486" y="633"/>
                  <a:pt x="633" y="485"/>
                  <a:pt x="633" y="309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324" y="589"/>
                </a:moveTo>
                <a:lnTo>
                  <a:pt x="324" y="589"/>
                </a:lnTo>
                <a:cubicBezTo>
                  <a:pt x="162" y="589"/>
                  <a:pt x="45" y="471"/>
                  <a:pt x="45" y="309"/>
                </a:cubicBezTo>
                <a:cubicBezTo>
                  <a:pt x="45" y="162"/>
                  <a:pt x="162" y="44"/>
                  <a:pt x="324" y="44"/>
                </a:cubicBezTo>
                <a:cubicBezTo>
                  <a:pt x="471" y="44"/>
                  <a:pt x="589" y="162"/>
                  <a:pt x="589" y="309"/>
                </a:cubicBezTo>
                <a:cubicBezTo>
                  <a:pt x="589" y="471"/>
                  <a:pt x="471" y="589"/>
                  <a:pt x="324" y="589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09" name="Freeform 24"/>
          <p:cNvSpPr>
            <a:spLocks noChangeArrowheads="1"/>
          </p:cNvSpPr>
          <p:nvPr/>
        </p:nvSpPr>
        <p:spPr bwMode="auto">
          <a:xfrm>
            <a:off x="7788276" y="3102113"/>
            <a:ext cx="274638" cy="274710"/>
          </a:xfrm>
          <a:custGeom>
            <a:avLst/>
            <a:gdLst>
              <a:gd name="T0" fmla="*/ 426 w 634"/>
              <a:gd name="T1" fmla="*/ 294 h 634"/>
              <a:gd name="T2" fmla="*/ 426 w 634"/>
              <a:gd name="T3" fmla="*/ 294 h 634"/>
              <a:gd name="T4" fmla="*/ 338 w 634"/>
              <a:gd name="T5" fmla="*/ 294 h 634"/>
              <a:gd name="T6" fmla="*/ 338 w 634"/>
              <a:gd name="T7" fmla="*/ 191 h 634"/>
              <a:gd name="T8" fmla="*/ 309 w 634"/>
              <a:gd name="T9" fmla="*/ 176 h 634"/>
              <a:gd name="T10" fmla="*/ 294 w 634"/>
              <a:gd name="T11" fmla="*/ 191 h 634"/>
              <a:gd name="T12" fmla="*/ 294 w 634"/>
              <a:gd name="T13" fmla="*/ 294 h 634"/>
              <a:gd name="T14" fmla="*/ 191 w 634"/>
              <a:gd name="T15" fmla="*/ 294 h 634"/>
              <a:gd name="T16" fmla="*/ 176 w 634"/>
              <a:gd name="T17" fmla="*/ 309 h 634"/>
              <a:gd name="T18" fmla="*/ 191 w 634"/>
              <a:gd name="T19" fmla="*/ 338 h 634"/>
              <a:gd name="T20" fmla="*/ 294 w 634"/>
              <a:gd name="T21" fmla="*/ 338 h 634"/>
              <a:gd name="T22" fmla="*/ 294 w 634"/>
              <a:gd name="T23" fmla="*/ 427 h 634"/>
              <a:gd name="T24" fmla="*/ 309 w 634"/>
              <a:gd name="T25" fmla="*/ 456 h 634"/>
              <a:gd name="T26" fmla="*/ 338 w 634"/>
              <a:gd name="T27" fmla="*/ 427 h 634"/>
              <a:gd name="T28" fmla="*/ 338 w 634"/>
              <a:gd name="T29" fmla="*/ 338 h 634"/>
              <a:gd name="T30" fmla="*/ 426 w 634"/>
              <a:gd name="T31" fmla="*/ 338 h 634"/>
              <a:gd name="T32" fmla="*/ 456 w 634"/>
              <a:gd name="T33" fmla="*/ 309 h 634"/>
              <a:gd name="T34" fmla="*/ 426 w 634"/>
              <a:gd name="T35" fmla="*/ 294 h 634"/>
              <a:gd name="T36" fmla="*/ 309 w 634"/>
              <a:gd name="T37" fmla="*/ 0 h 634"/>
              <a:gd name="T38" fmla="*/ 309 w 634"/>
              <a:gd name="T39" fmla="*/ 0 h 634"/>
              <a:gd name="T40" fmla="*/ 0 w 634"/>
              <a:gd name="T41" fmla="*/ 309 h 634"/>
              <a:gd name="T42" fmla="*/ 309 w 634"/>
              <a:gd name="T43" fmla="*/ 633 h 634"/>
              <a:gd name="T44" fmla="*/ 633 w 634"/>
              <a:gd name="T45" fmla="*/ 309 h 634"/>
              <a:gd name="T46" fmla="*/ 309 w 634"/>
              <a:gd name="T47" fmla="*/ 0 h 634"/>
              <a:gd name="T48" fmla="*/ 309 w 634"/>
              <a:gd name="T49" fmla="*/ 589 h 634"/>
              <a:gd name="T50" fmla="*/ 309 w 634"/>
              <a:gd name="T51" fmla="*/ 589 h 634"/>
              <a:gd name="T52" fmla="*/ 44 w 634"/>
              <a:gd name="T53" fmla="*/ 309 h 634"/>
              <a:gd name="T54" fmla="*/ 309 w 634"/>
              <a:gd name="T55" fmla="*/ 44 h 634"/>
              <a:gd name="T56" fmla="*/ 588 w 634"/>
              <a:gd name="T57" fmla="*/ 309 h 634"/>
              <a:gd name="T58" fmla="*/ 309 w 634"/>
              <a:gd name="T59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34" h="634">
                <a:moveTo>
                  <a:pt x="426" y="294"/>
                </a:moveTo>
                <a:lnTo>
                  <a:pt x="426" y="294"/>
                </a:lnTo>
                <a:cubicBezTo>
                  <a:pt x="338" y="294"/>
                  <a:pt x="338" y="294"/>
                  <a:pt x="338" y="294"/>
                </a:cubicBezTo>
                <a:cubicBezTo>
                  <a:pt x="338" y="191"/>
                  <a:pt x="338" y="191"/>
                  <a:pt x="338" y="191"/>
                </a:cubicBezTo>
                <a:cubicBezTo>
                  <a:pt x="338" y="191"/>
                  <a:pt x="324" y="176"/>
                  <a:pt x="309" y="176"/>
                </a:cubicBezTo>
                <a:lnTo>
                  <a:pt x="294" y="191"/>
                </a:lnTo>
                <a:cubicBezTo>
                  <a:pt x="294" y="294"/>
                  <a:pt x="294" y="294"/>
                  <a:pt x="294" y="294"/>
                </a:cubicBezTo>
                <a:cubicBezTo>
                  <a:pt x="191" y="294"/>
                  <a:pt x="191" y="294"/>
                  <a:pt x="191" y="294"/>
                </a:cubicBezTo>
                <a:lnTo>
                  <a:pt x="176" y="309"/>
                </a:lnTo>
                <a:cubicBezTo>
                  <a:pt x="176" y="324"/>
                  <a:pt x="191" y="338"/>
                  <a:pt x="191" y="338"/>
                </a:cubicBezTo>
                <a:cubicBezTo>
                  <a:pt x="294" y="338"/>
                  <a:pt x="294" y="338"/>
                  <a:pt x="294" y="338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2"/>
                  <a:pt x="309" y="456"/>
                  <a:pt x="309" y="456"/>
                </a:cubicBezTo>
                <a:cubicBezTo>
                  <a:pt x="324" y="456"/>
                  <a:pt x="338" y="442"/>
                  <a:pt x="338" y="427"/>
                </a:cubicBezTo>
                <a:cubicBezTo>
                  <a:pt x="338" y="338"/>
                  <a:pt x="338" y="338"/>
                  <a:pt x="338" y="338"/>
                </a:cubicBezTo>
                <a:cubicBezTo>
                  <a:pt x="426" y="338"/>
                  <a:pt x="426" y="338"/>
                  <a:pt x="426" y="338"/>
                </a:cubicBezTo>
                <a:cubicBezTo>
                  <a:pt x="442" y="338"/>
                  <a:pt x="456" y="324"/>
                  <a:pt x="456" y="309"/>
                </a:cubicBezTo>
                <a:cubicBezTo>
                  <a:pt x="456" y="309"/>
                  <a:pt x="442" y="294"/>
                  <a:pt x="426" y="294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10" name="Freeform 25"/>
          <p:cNvSpPr>
            <a:spLocks noChangeArrowheads="1"/>
          </p:cNvSpPr>
          <p:nvPr/>
        </p:nvSpPr>
        <p:spPr bwMode="auto">
          <a:xfrm>
            <a:off x="7350125" y="3102113"/>
            <a:ext cx="266700" cy="274710"/>
          </a:xfrm>
          <a:custGeom>
            <a:avLst/>
            <a:gdLst>
              <a:gd name="T0" fmla="*/ 412 w 619"/>
              <a:gd name="T1" fmla="*/ 309 h 634"/>
              <a:gd name="T2" fmla="*/ 412 w 619"/>
              <a:gd name="T3" fmla="*/ 309 h 634"/>
              <a:gd name="T4" fmla="*/ 324 w 619"/>
              <a:gd name="T5" fmla="*/ 383 h 634"/>
              <a:gd name="T6" fmla="*/ 324 w 619"/>
              <a:gd name="T7" fmla="*/ 176 h 634"/>
              <a:gd name="T8" fmla="*/ 309 w 619"/>
              <a:gd name="T9" fmla="*/ 162 h 634"/>
              <a:gd name="T10" fmla="*/ 294 w 619"/>
              <a:gd name="T11" fmla="*/ 176 h 634"/>
              <a:gd name="T12" fmla="*/ 294 w 619"/>
              <a:gd name="T13" fmla="*/ 383 h 634"/>
              <a:gd name="T14" fmla="*/ 206 w 619"/>
              <a:gd name="T15" fmla="*/ 309 h 634"/>
              <a:gd name="T16" fmla="*/ 177 w 619"/>
              <a:gd name="T17" fmla="*/ 309 h 634"/>
              <a:gd name="T18" fmla="*/ 177 w 619"/>
              <a:gd name="T19" fmla="*/ 338 h 634"/>
              <a:gd name="T20" fmla="*/ 294 w 619"/>
              <a:gd name="T21" fmla="*/ 442 h 634"/>
              <a:gd name="T22" fmla="*/ 309 w 619"/>
              <a:gd name="T23" fmla="*/ 442 h 634"/>
              <a:gd name="T24" fmla="*/ 324 w 619"/>
              <a:gd name="T25" fmla="*/ 442 h 634"/>
              <a:gd name="T26" fmla="*/ 441 w 619"/>
              <a:gd name="T27" fmla="*/ 338 h 634"/>
              <a:gd name="T28" fmla="*/ 441 w 619"/>
              <a:gd name="T29" fmla="*/ 309 h 634"/>
              <a:gd name="T30" fmla="*/ 412 w 619"/>
              <a:gd name="T31" fmla="*/ 309 h 634"/>
              <a:gd name="T32" fmla="*/ 309 w 619"/>
              <a:gd name="T33" fmla="*/ 0 h 634"/>
              <a:gd name="T34" fmla="*/ 309 w 619"/>
              <a:gd name="T35" fmla="*/ 0 h 634"/>
              <a:gd name="T36" fmla="*/ 0 w 619"/>
              <a:gd name="T37" fmla="*/ 309 h 634"/>
              <a:gd name="T38" fmla="*/ 309 w 619"/>
              <a:gd name="T39" fmla="*/ 633 h 634"/>
              <a:gd name="T40" fmla="*/ 618 w 619"/>
              <a:gd name="T41" fmla="*/ 309 h 634"/>
              <a:gd name="T42" fmla="*/ 309 w 619"/>
              <a:gd name="T43" fmla="*/ 0 h 634"/>
              <a:gd name="T44" fmla="*/ 309 w 619"/>
              <a:gd name="T45" fmla="*/ 589 h 634"/>
              <a:gd name="T46" fmla="*/ 309 w 619"/>
              <a:gd name="T47" fmla="*/ 589 h 634"/>
              <a:gd name="T48" fmla="*/ 29 w 619"/>
              <a:gd name="T49" fmla="*/ 309 h 634"/>
              <a:gd name="T50" fmla="*/ 309 w 619"/>
              <a:gd name="T51" fmla="*/ 44 h 634"/>
              <a:gd name="T52" fmla="*/ 589 w 619"/>
              <a:gd name="T53" fmla="*/ 309 h 634"/>
              <a:gd name="T54" fmla="*/ 309 w 619"/>
              <a:gd name="T55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19" h="634">
                <a:moveTo>
                  <a:pt x="412" y="309"/>
                </a:moveTo>
                <a:lnTo>
                  <a:pt x="412" y="309"/>
                </a:lnTo>
                <a:cubicBezTo>
                  <a:pt x="324" y="383"/>
                  <a:pt x="324" y="383"/>
                  <a:pt x="324" y="383"/>
                </a:cubicBezTo>
                <a:cubicBezTo>
                  <a:pt x="324" y="176"/>
                  <a:pt x="324" y="176"/>
                  <a:pt x="324" y="176"/>
                </a:cubicBezTo>
                <a:cubicBezTo>
                  <a:pt x="324" y="162"/>
                  <a:pt x="324" y="162"/>
                  <a:pt x="309" y="162"/>
                </a:cubicBezTo>
                <a:cubicBezTo>
                  <a:pt x="294" y="162"/>
                  <a:pt x="294" y="162"/>
                  <a:pt x="294" y="176"/>
                </a:cubicBezTo>
                <a:cubicBezTo>
                  <a:pt x="294" y="383"/>
                  <a:pt x="294" y="383"/>
                  <a:pt x="294" y="383"/>
                </a:cubicBezTo>
                <a:cubicBezTo>
                  <a:pt x="206" y="309"/>
                  <a:pt x="206" y="309"/>
                  <a:pt x="206" y="309"/>
                </a:cubicBezTo>
                <a:cubicBezTo>
                  <a:pt x="206" y="294"/>
                  <a:pt x="191" y="294"/>
                  <a:pt x="177" y="309"/>
                </a:cubicBezTo>
                <a:cubicBezTo>
                  <a:pt x="177" y="309"/>
                  <a:pt x="177" y="324"/>
                  <a:pt x="177" y="338"/>
                </a:cubicBezTo>
                <a:cubicBezTo>
                  <a:pt x="294" y="442"/>
                  <a:pt x="294" y="442"/>
                  <a:pt x="294" y="442"/>
                </a:cubicBezTo>
                <a:lnTo>
                  <a:pt x="309" y="442"/>
                </a:lnTo>
                <a:lnTo>
                  <a:pt x="324" y="442"/>
                </a:ln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09"/>
                  <a:pt x="441" y="309"/>
                </a:cubicBezTo>
                <a:cubicBezTo>
                  <a:pt x="427" y="294"/>
                  <a:pt x="412" y="294"/>
                  <a:pt x="412" y="309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09"/>
                </a:cubicBezTo>
                <a:cubicBezTo>
                  <a:pt x="589" y="471"/>
                  <a:pt x="456" y="589"/>
                  <a:pt x="309" y="589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11" name="Freeform 26"/>
          <p:cNvSpPr>
            <a:spLocks noChangeArrowheads="1"/>
          </p:cNvSpPr>
          <p:nvPr/>
        </p:nvSpPr>
        <p:spPr bwMode="auto">
          <a:xfrm>
            <a:off x="6904038" y="3102113"/>
            <a:ext cx="274637" cy="274710"/>
          </a:xfrm>
          <a:custGeom>
            <a:avLst/>
            <a:gdLst>
              <a:gd name="T0" fmla="*/ 339 w 634"/>
              <a:gd name="T1" fmla="*/ 191 h 634"/>
              <a:gd name="T2" fmla="*/ 339 w 634"/>
              <a:gd name="T3" fmla="*/ 191 h 634"/>
              <a:gd name="T4" fmla="*/ 324 w 634"/>
              <a:gd name="T5" fmla="*/ 176 h 634"/>
              <a:gd name="T6" fmla="*/ 295 w 634"/>
              <a:gd name="T7" fmla="*/ 191 h 634"/>
              <a:gd name="T8" fmla="*/ 192 w 634"/>
              <a:gd name="T9" fmla="*/ 294 h 634"/>
              <a:gd name="T10" fmla="*/ 192 w 634"/>
              <a:gd name="T11" fmla="*/ 324 h 634"/>
              <a:gd name="T12" fmla="*/ 221 w 634"/>
              <a:gd name="T13" fmla="*/ 324 h 634"/>
              <a:gd name="T14" fmla="*/ 295 w 634"/>
              <a:gd name="T15" fmla="*/ 250 h 634"/>
              <a:gd name="T16" fmla="*/ 295 w 634"/>
              <a:gd name="T17" fmla="*/ 456 h 634"/>
              <a:gd name="T18" fmla="*/ 324 w 634"/>
              <a:gd name="T19" fmla="*/ 471 h 634"/>
              <a:gd name="T20" fmla="*/ 339 w 634"/>
              <a:gd name="T21" fmla="*/ 456 h 634"/>
              <a:gd name="T22" fmla="*/ 339 w 634"/>
              <a:gd name="T23" fmla="*/ 250 h 634"/>
              <a:gd name="T24" fmla="*/ 412 w 634"/>
              <a:gd name="T25" fmla="*/ 324 h 634"/>
              <a:gd name="T26" fmla="*/ 442 w 634"/>
              <a:gd name="T27" fmla="*/ 324 h 634"/>
              <a:gd name="T28" fmla="*/ 442 w 634"/>
              <a:gd name="T29" fmla="*/ 294 h 634"/>
              <a:gd name="T30" fmla="*/ 339 w 634"/>
              <a:gd name="T31" fmla="*/ 191 h 634"/>
              <a:gd name="T32" fmla="*/ 324 w 634"/>
              <a:gd name="T33" fmla="*/ 0 h 634"/>
              <a:gd name="T34" fmla="*/ 324 w 634"/>
              <a:gd name="T35" fmla="*/ 0 h 634"/>
              <a:gd name="T36" fmla="*/ 0 w 634"/>
              <a:gd name="T37" fmla="*/ 309 h 634"/>
              <a:gd name="T38" fmla="*/ 324 w 634"/>
              <a:gd name="T39" fmla="*/ 633 h 634"/>
              <a:gd name="T40" fmla="*/ 633 w 634"/>
              <a:gd name="T41" fmla="*/ 309 h 634"/>
              <a:gd name="T42" fmla="*/ 324 w 634"/>
              <a:gd name="T43" fmla="*/ 0 h 634"/>
              <a:gd name="T44" fmla="*/ 324 w 634"/>
              <a:gd name="T45" fmla="*/ 589 h 634"/>
              <a:gd name="T46" fmla="*/ 324 w 634"/>
              <a:gd name="T47" fmla="*/ 589 h 634"/>
              <a:gd name="T48" fmla="*/ 45 w 634"/>
              <a:gd name="T49" fmla="*/ 309 h 634"/>
              <a:gd name="T50" fmla="*/ 324 w 634"/>
              <a:gd name="T51" fmla="*/ 44 h 634"/>
              <a:gd name="T52" fmla="*/ 589 w 634"/>
              <a:gd name="T53" fmla="*/ 309 h 634"/>
              <a:gd name="T54" fmla="*/ 324 w 634"/>
              <a:gd name="T55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34">
                <a:moveTo>
                  <a:pt x="339" y="191"/>
                </a:moveTo>
                <a:lnTo>
                  <a:pt x="339" y="191"/>
                </a:lnTo>
                <a:cubicBezTo>
                  <a:pt x="339" y="176"/>
                  <a:pt x="324" y="176"/>
                  <a:pt x="324" y="176"/>
                </a:cubicBezTo>
                <a:cubicBezTo>
                  <a:pt x="310" y="176"/>
                  <a:pt x="310" y="176"/>
                  <a:pt x="295" y="191"/>
                </a:cubicBezTo>
                <a:cubicBezTo>
                  <a:pt x="192" y="294"/>
                  <a:pt x="192" y="294"/>
                  <a:pt x="192" y="294"/>
                </a:cubicBezTo>
                <a:cubicBezTo>
                  <a:pt x="177" y="309"/>
                  <a:pt x="177" y="324"/>
                  <a:pt x="192" y="324"/>
                </a:cubicBezTo>
                <a:cubicBezTo>
                  <a:pt x="192" y="338"/>
                  <a:pt x="207" y="338"/>
                  <a:pt x="221" y="324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456"/>
                  <a:pt x="295" y="456"/>
                  <a:pt x="295" y="456"/>
                </a:cubicBezTo>
                <a:cubicBezTo>
                  <a:pt x="295" y="456"/>
                  <a:pt x="310" y="471"/>
                  <a:pt x="324" y="471"/>
                </a:cubicBezTo>
                <a:lnTo>
                  <a:pt x="339" y="456"/>
                </a:lnTo>
                <a:cubicBezTo>
                  <a:pt x="339" y="250"/>
                  <a:pt x="339" y="250"/>
                  <a:pt x="339" y="250"/>
                </a:cubicBezTo>
                <a:cubicBezTo>
                  <a:pt x="412" y="324"/>
                  <a:pt x="412" y="324"/>
                  <a:pt x="412" y="324"/>
                </a:cubicBezTo>
                <a:cubicBezTo>
                  <a:pt x="428" y="338"/>
                  <a:pt x="442" y="338"/>
                  <a:pt x="442" y="324"/>
                </a:cubicBezTo>
                <a:cubicBezTo>
                  <a:pt x="457" y="324"/>
                  <a:pt x="457" y="309"/>
                  <a:pt x="442" y="294"/>
                </a:cubicBezTo>
                <a:lnTo>
                  <a:pt x="339" y="191"/>
                </a:lnTo>
                <a:close/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09"/>
                </a:cubicBezTo>
                <a:cubicBezTo>
                  <a:pt x="0" y="485"/>
                  <a:pt x="148" y="633"/>
                  <a:pt x="324" y="633"/>
                </a:cubicBezTo>
                <a:cubicBezTo>
                  <a:pt x="486" y="633"/>
                  <a:pt x="633" y="485"/>
                  <a:pt x="633" y="309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324" y="589"/>
                </a:moveTo>
                <a:lnTo>
                  <a:pt x="324" y="589"/>
                </a:lnTo>
                <a:cubicBezTo>
                  <a:pt x="162" y="589"/>
                  <a:pt x="45" y="471"/>
                  <a:pt x="45" y="309"/>
                </a:cubicBezTo>
                <a:cubicBezTo>
                  <a:pt x="45" y="162"/>
                  <a:pt x="162" y="44"/>
                  <a:pt x="324" y="44"/>
                </a:cubicBezTo>
                <a:cubicBezTo>
                  <a:pt x="471" y="44"/>
                  <a:pt x="589" y="162"/>
                  <a:pt x="589" y="309"/>
                </a:cubicBezTo>
                <a:cubicBezTo>
                  <a:pt x="589" y="471"/>
                  <a:pt x="471" y="589"/>
                  <a:pt x="324" y="589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12" name="Freeform 27"/>
          <p:cNvSpPr>
            <a:spLocks noChangeArrowheads="1"/>
          </p:cNvSpPr>
          <p:nvPr/>
        </p:nvSpPr>
        <p:spPr bwMode="auto">
          <a:xfrm>
            <a:off x="6464300" y="3102113"/>
            <a:ext cx="274638" cy="274710"/>
          </a:xfrm>
          <a:custGeom>
            <a:avLst/>
            <a:gdLst>
              <a:gd name="T0" fmla="*/ 441 w 634"/>
              <a:gd name="T1" fmla="*/ 294 h 634"/>
              <a:gd name="T2" fmla="*/ 441 w 634"/>
              <a:gd name="T3" fmla="*/ 294 h 634"/>
              <a:gd name="T4" fmla="*/ 338 w 634"/>
              <a:gd name="T5" fmla="*/ 191 h 634"/>
              <a:gd name="T6" fmla="*/ 309 w 634"/>
              <a:gd name="T7" fmla="*/ 191 h 634"/>
              <a:gd name="T8" fmla="*/ 309 w 634"/>
              <a:gd name="T9" fmla="*/ 221 h 634"/>
              <a:gd name="T10" fmla="*/ 383 w 634"/>
              <a:gd name="T11" fmla="*/ 294 h 634"/>
              <a:gd name="T12" fmla="*/ 176 w 634"/>
              <a:gd name="T13" fmla="*/ 294 h 634"/>
              <a:gd name="T14" fmla="*/ 162 w 634"/>
              <a:gd name="T15" fmla="*/ 309 h 634"/>
              <a:gd name="T16" fmla="*/ 176 w 634"/>
              <a:gd name="T17" fmla="*/ 338 h 634"/>
              <a:gd name="T18" fmla="*/ 383 w 634"/>
              <a:gd name="T19" fmla="*/ 338 h 634"/>
              <a:gd name="T20" fmla="*/ 309 w 634"/>
              <a:gd name="T21" fmla="*/ 412 h 634"/>
              <a:gd name="T22" fmla="*/ 309 w 634"/>
              <a:gd name="T23" fmla="*/ 442 h 634"/>
              <a:gd name="T24" fmla="*/ 338 w 634"/>
              <a:gd name="T25" fmla="*/ 442 h 634"/>
              <a:gd name="T26" fmla="*/ 441 w 634"/>
              <a:gd name="T27" fmla="*/ 338 h 634"/>
              <a:gd name="T28" fmla="*/ 441 w 634"/>
              <a:gd name="T29" fmla="*/ 309 h 634"/>
              <a:gd name="T30" fmla="*/ 441 w 634"/>
              <a:gd name="T31" fmla="*/ 294 h 634"/>
              <a:gd name="T32" fmla="*/ 309 w 634"/>
              <a:gd name="T33" fmla="*/ 0 h 634"/>
              <a:gd name="T34" fmla="*/ 309 w 634"/>
              <a:gd name="T35" fmla="*/ 0 h 634"/>
              <a:gd name="T36" fmla="*/ 0 w 634"/>
              <a:gd name="T37" fmla="*/ 309 h 634"/>
              <a:gd name="T38" fmla="*/ 309 w 634"/>
              <a:gd name="T39" fmla="*/ 633 h 634"/>
              <a:gd name="T40" fmla="*/ 633 w 634"/>
              <a:gd name="T41" fmla="*/ 309 h 634"/>
              <a:gd name="T42" fmla="*/ 309 w 634"/>
              <a:gd name="T43" fmla="*/ 0 h 634"/>
              <a:gd name="T44" fmla="*/ 309 w 634"/>
              <a:gd name="T45" fmla="*/ 589 h 634"/>
              <a:gd name="T46" fmla="*/ 309 w 634"/>
              <a:gd name="T47" fmla="*/ 589 h 634"/>
              <a:gd name="T48" fmla="*/ 44 w 634"/>
              <a:gd name="T49" fmla="*/ 309 h 634"/>
              <a:gd name="T50" fmla="*/ 309 w 634"/>
              <a:gd name="T51" fmla="*/ 44 h 634"/>
              <a:gd name="T52" fmla="*/ 588 w 634"/>
              <a:gd name="T53" fmla="*/ 309 h 634"/>
              <a:gd name="T54" fmla="*/ 309 w 634"/>
              <a:gd name="T55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34">
                <a:moveTo>
                  <a:pt x="441" y="294"/>
                </a:moveTo>
                <a:lnTo>
                  <a:pt x="441" y="294"/>
                </a:lnTo>
                <a:cubicBezTo>
                  <a:pt x="338" y="191"/>
                  <a:pt x="338" y="191"/>
                  <a:pt x="338" y="191"/>
                </a:cubicBezTo>
                <a:cubicBezTo>
                  <a:pt x="324" y="176"/>
                  <a:pt x="309" y="176"/>
                  <a:pt x="309" y="191"/>
                </a:cubicBezTo>
                <a:cubicBezTo>
                  <a:pt x="294" y="191"/>
                  <a:pt x="294" y="206"/>
                  <a:pt x="309" y="221"/>
                </a:cubicBezTo>
                <a:cubicBezTo>
                  <a:pt x="383" y="294"/>
                  <a:pt x="383" y="294"/>
                  <a:pt x="383" y="294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62" y="294"/>
                  <a:pt x="162" y="309"/>
                  <a:pt x="162" y="309"/>
                </a:cubicBezTo>
                <a:cubicBezTo>
                  <a:pt x="162" y="324"/>
                  <a:pt x="162" y="338"/>
                  <a:pt x="176" y="338"/>
                </a:cubicBezTo>
                <a:cubicBezTo>
                  <a:pt x="383" y="338"/>
                  <a:pt x="383" y="338"/>
                  <a:pt x="383" y="338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294" y="427"/>
                  <a:pt x="294" y="442"/>
                  <a:pt x="309" y="442"/>
                </a:cubicBezTo>
                <a:cubicBezTo>
                  <a:pt x="309" y="456"/>
                  <a:pt x="324" y="456"/>
                  <a:pt x="338" y="442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24"/>
                  <a:pt x="441" y="309"/>
                </a:cubicBezTo>
                <a:lnTo>
                  <a:pt x="441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13" name="Freeform 28"/>
          <p:cNvSpPr>
            <a:spLocks noChangeArrowheads="1"/>
          </p:cNvSpPr>
          <p:nvPr/>
        </p:nvSpPr>
        <p:spPr bwMode="auto">
          <a:xfrm>
            <a:off x="6026151" y="3102113"/>
            <a:ext cx="266700" cy="274710"/>
          </a:xfrm>
          <a:custGeom>
            <a:avLst/>
            <a:gdLst>
              <a:gd name="T0" fmla="*/ 309 w 619"/>
              <a:gd name="T1" fmla="*/ 0 h 634"/>
              <a:gd name="T2" fmla="*/ 309 w 619"/>
              <a:gd name="T3" fmla="*/ 0 h 634"/>
              <a:gd name="T4" fmla="*/ 0 w 619"/>
              <a:gd name="T5" fmla="*/ 309 h 634"/>
              <a:gd name="T6" fmla="*/ 309 w 619"/>
              <a:gd name="T7" fmla="*/ 633 h 634"/>
              <a:gd name="T8" fmla="*/ 618 w 619"/>
              <a:gd name="T9" fmla="*/ 309 h 634"/>
              <a:gd name="T10" fmla="*/ 309 w 619"/>
              <a:gd name="T11" fmla="*/ 0 h 634"/>
              <a:gd name="T12" fmla="*/ 309 w 619"/>
              <a:gd name="T13" fmla="*/ 589 h 634"/>
              <a:gd name="T14" fmla="*/ 309 w 619"/>
              <a:gd name="T15" fmla="*/ 589 h 634"/>
              <a:gd name="T16" fmla="*/ 29 w 619"/>
              <a:gd name="T17" fmla="*/ 309 h 634"/>
              <a:gd name="T18" fmla="*/ 309 w 619"/>
              <a:gd name="T19" fmla="*/ 44 h 634"/>
              <a:gd name="T20" fmla="*/ 589 w 619"/>
              <a:gd name="T21" fmla="*/ 309 h 634"/>
              <a:gd name="T22" fmla="*/ 309 w 619"/>
              <a:gd name="T23" fmla="*/ 589 h 634"/>
              <a:gd name="T24" fmla="*/ 441 w 619"/>
              <a:gd name="T25" fmla="*/ 294 h 634"/>
              <a:gd name="T26" fmla="*/ 441 w 619"/>
              <a:gd name="T27" fmla="*/ 294 h 634"/>
              <a:gd name="T28" fmla="*/ 235 w 619"/>
              <a:gd name="T29" fmla="*/ 294 h 634"/>
              <a:gd name="T30" fmla="*/ 324 w 619"/>
              <a:gd name="T31" fmla="*/ 221 h 634"/>
              <a:gd name="T32" fmla="*/ 324 w 619"/>
              <a:gd name="T33" fmla="*/ 191 h 634"/>
              <a:gd name="T34" fmla="*/ 294 w 619"/>
              <a:gd name="T35" fmla="*/ 191 h 634"/>
              <a:gd name="T36" fmla="*/ 177 w 619"/>
              <a:gd name="T37" fmla="*/ 294 h 634"/>
              <a:gd name="T38" fmla="*/ 177 w 619"/>
              <a:gd name="T39" fmla="*/ 309 h 634"/>
              <a:gd name="T40" fmla="*/ 177 w 619"/>
              <a:gd name="T41" fmla="*/ 338 h 634"/>
              <a:gd name="T42" fmla="*/ 294 w 619"/>
              <a:gd name="T43" fmla="*/ 442 h 634"/>
              <a:gd name="T44" fmla="*/ 324 w 619"/>
              <a:gd name="T45" fmla="*/ 442 h 634"/>
              <a:gd name="T46" fmla="*/ 324 w 619"/>
              <a:gd name="T47" fmla="*/ 412 h 634"/>
              <a:gd name="T48" fmla="*/ 235 w 619"/>
              <a:gd name="T49" fmla="*/ 338 h 634"/>
              <a:gd name="T50" fmla="*/ 441 w 619"/>
              <a:gd name="T51" fmla="*/ 338 h 634"/>
              <a:gd name="T52" fmla="*/ 471 w 619"/>
              <a:gd name="T53" fmla="*/ 309 h 634"/>
              <a:gd name="T54" fmla="*/ 441 w 619"/>
              <a:gd name="T55" fmla="*/ 29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19" h="634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09"/>
                </a:cubicBezTo>
                <a:cubicBezTo>
                  <a:pt x="589" y="471"/>
                  <a:pt x="456" y="589"/>
                  <a:pt x="309" y="589"/>
                </a:cubicBezTo>
                <a:close/>
                <a:moveTo>
                  <a:pt x="441" y="294"/>
                </a:moveTo>
                <a:lnTo>
                  <a:pt x="441" y="294"/>
                </a:lnTo>
                <a:cubicBezTo>
                  <a:pt x="235" y="294"/>
                  <a:pt x="235" y="294"/>
                  <a:pt x="235" y="294"/>
                </a:cubicBezTo>
                <a:cubicBezTo>
                  <a:pt x="324" y="221"/>
                  <a:pt x="324" y="221"/>
                  <a:pt x="324" y="221"/>
                </a:cubicBezTo>
                <a:cubicBezTo>
                  <a:pt x="324" y="206"/>
                  <a:pt x="324" y="191"/>
                  <a:pt x="324" y="191"/>
                </a:cubicBezTo>
                <a:cubicBezTo>
                  <a:pt x="309" y="176"/>
                  <a:pt x="294" y="176"/>
                  <a:pt x="294" y="191"/>
                </a:cubicBezTo>
                <a:cubicBezTo>
                  <a:pt x="177" y="294"/>
                  <a:pt x="177" y="294"/>
                  <a:pt x="177" y="294"/>
                </a:cubicBezTo>
                <a:lnTo>
                  <a:pt x="177" y="309"/>
                </a:lnTo>
                <a:cubicBezTo>
                  <a:pt x="177" y="324"/>
                  <a:pt x="177" y="324"/>
                  <a:pt x="177" y="338"/>
                </a:cubicBezTo>
                <a:cubicBezTo>
                  <a:pt x="294" y="442"/>
                  <a:pt x="294" y="442"/>
                  <a:pt x="294" y="442"/>
                </a:cubicBezTo>
                <a:cubicBezTo>
                  <a:pt x="294" y="456"/>
                  <a:pt x="309" y="456"/>
                  <a:pt x="324" y="442"/>
                </a:cubicBezTo>
                <a:cubicBezTo>
                  <a:pt x="324" y="442"/>
                  <a:pt x="324" y="427"/>
                  <a:pt x="324" y="412"/>
                </a:cubicBezTo>
                <a:cubicBezTo>
                  <a:pt x="235" y="338"/>
                  <a:pt x="235" y="338"/>
                  <a:pt x="235" y="338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56" y="338"/>
                  <a:pt x="471" y="324"/>
                  <a:pt x="471" y="309"/>
                </a:cubicBezTo>
                <a:cubicBezTo>
                  <a:pt x="471" y="309"/>
                  <a:pt x="456" y="294"/>
                  <a:pt x="441" y="294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14" name="Freeform 29"/>
          <p:cNvSpPr>
            <a:spLocks noChangeArrowheads="1"/>
          </p:cNvSpPr>
          <p:nvPr/>
        </p:nvSpPr>
        <p:spPr bwMode="auto">
          <a:xfrm>
            <a:off x="5580063" y="3102113"/>
            <a:ext cx="274637" cy="274710"/>
          </a:xfrm>
          <a:custGeom>
            <a:avLst/>
            <a:gdLst>
              <a:gd name="T0" fmla="*/ 324 w 634"/>
              <a:gd name="T1" fmla="*/ 0 h 634"/>
              <a:gd name="T2" fmla="*/ 324 w 634"/>
              <a:gd name="T3" fmla="*/ 0 h 634"/>
              <a:gd name="T4" fmla="*/ 0 w 634"/>
              <a:gd name="T5" fmla="*/ 309 h 634"/>
              <a:gd name="T6" fmla="*/ 324 w 634"/>
              <a:gd name="T7" fmla="*/ 633 h 634"/>
              <a:gd name="T8" fmla="*/ 633 w 634"/>
              <a:gd name="T9" fmla="*/ 309 h 634"/>
              <a:gd name="T10" fmla="*/ 324 w 634"/>
              <a:gd name="T11" fmla="*/ 0 h 634"/>
              <a:gd name="T12" fmla="*/ 324 w 634"/>
              <a:gd name="T13" fmla="*/ 589 h 634"/>
              <a:gd name="T14" fmla="*/ 324 w 634"/>
              <a:gd name="T15" fmla="*/ 589 h 634"/>
              <a:gd name="T16" fmla="*/ 44 w 634"/>
              <a:gd name="T17" fmla="*/ 309 h 634"/>
              <a:gd name="T18" fmla="*/ 324 w 634"/>
              <a:gd name="T19" fmla="*/ 44 h 634"/>
              <a:gd name="T20" fmla="*/ 589 w 634"/>
              <a:gd name="T21" fmla="*/ 309 h 634"/>
              <a:gd name="T22" fmla="*/ 324 w 634"/>
              <a:gd name="T23" fmla="*/ 589 h 634"/>
              <a:gd name="T24" fmla="*/ 457 w 634"/>
              <a:gd name="T25" fmla="*/ 221 h 634"/>
              <a:gd name="T26" fmla="*/ 457 w 634"/>
              <a:gd name="T27" fmla="*/ 221 h 634"/>
              <a:gd name="T28" fmla="*/ 324 w 634"/>
              <a:gd name="T29" fmla="*/ 368 h 634"/>
              <a:gd name="T30" fmla="*/ 177 w 634"/>
              <a:gd name="T31" fmla="*/ 221 h 634"/>
              <a:gd name="T32" fmla="*/ 148 w 634"/>
              <a:gd name="T33" fmla="*/ 221 h 634"/>
              <a:gd name="T34" fmla="*/ 148 w 634"/>
              <a:gd name="T35" fmla="*/ 250 h 634"/>
              <a:gd name="T36" fmla="*/ 295 w 634"/>
              <a:gd name="T37" fmla="*/ 397 h 634"/>
              <a:gd name="T38" fmla="*/ 324 w 634"/>
              <a:gd name="T39" fmla="*/ 412 h 634"/>
              <a:gd name="T40" fmla="*/ 339 w 634"/>
              <a:gd name="T41" fmla="*/ 397 h 634"/>
              <a:gd name="T42" fmla="*/ 486 w 634"/>
              <a:gd name="T43" fmla="*/ 250 h 634"/>
              <a:gd name="T44" fmla="*/ 486 w 634"/>
              <a:gd name="T45" fmla="*/ 221 h 634"/>
              <a:gd name="T46" fmla="*/ 457 w 634"/>
              <a:gd name="T47" fmla="*/ 221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09"/>
                </a:cubicBezTo>
                <a:cubicBezTo>
                  <a:pt x="0" y="485"/>
                  <a:pt x="148" y="633"/>
                  <a:pt x="324" y="633"/>
                </a:cubicBezTo>
                <a:cubicBezTo>
                  <a:pt x="486" y="633"/>
                  <a:pt x="633" y="485"/>
                  <a:pt x="633" y="309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324" y="589"/>
                </a:moveTo>
                <a:lnTo>
                  <a:pt x="324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24" y="44"/>
                </a:cubicBezTo>
                <a:cubicBezTo>
                  <a:pt x="471" y="44"/>
                  <a:pt x="589" y="162"/>
                  <a:pt x="589" y="309"/>
                </a:cubicBezTo>
                <a:cubicBezTo>
                  <a:pt x="589" y="471"/>
                  <a:pt x="471" y="589"/>
                  <a:pt x="324" y="589"/>
                </a:cubicBezTo>
                <a:close/>
                <a:moveTo>
                  <a:pt x="457" y="221"/>
                </a:moveTo>
                <a:lnTo>
                  <a:pt x="457" y="221"/>
                </a:lnTo>
                <a:cubicBezTo>
                  <a:pt x="324" y="368"/>
                  <a:pt x="324" y="368"/>
                  <a:pt x="324" y="368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221"/>
                  <a:pt x="162" y="221"/>
                  <a:pt x="148" y="221"/>
                </a:cubicBezTo>
                <a:cubicBezTo>
                  <a:pt x="148" y="235"/>
                  <a:pt x="148" y="250"/>
                  <a:pt x="148" y="250"/>
                </a:cubicBezTo>
                <a:cubicBezTo>
                  <a:pt x="295" y="397"/>
                  <a:pt x="295" y="397"/>
                  <a:pt x="295" y="397"/>
                </a:cubicBezTo>
                <a:cubicBezTo>
                  <a:pt x="310" y="412"/>
                  <a:pt x="310" y="412"/>
                  <a:pt x="324" y="412"/>
                </a:cubicBezTo>
                <a:cubicBezTo>
                  <a:pt x="324" y="412"/>
                  <a:pt x="339" y="412"/>
                  <a:pt x="339" y="397"/>
                </a:cubicBezTo>
                <a:cubicBezTo>
                  <a:pt x="486" y="250"/>
                  <a:pt x="486" y="250"/>
                  <a:pt x="486" y="250"/>
                </a:cubicBezTo>
                <a:cubicBezTo>
                  <a:pt x="501" y="250"/>
                  <a:pt x="501" y="235"/>
                  <a:pt x="486" y="221"/>
                </a:cubicBezTo>
                <a:cubicBezTo>
                  <a:pt x="486" y="221"/>
                  <a:pt x="471" y="221"/>
                  <a:pt x="457" y="221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15" name="Freeform 30"/>
          <p:cNvSpPr>
            <a:spLocks noChangeArrowheads="1"/>
          </p:cNvSpPr>
          <p:nvPr/>
        </p:nvSpPr>
        <p:spPr bwMode="auto">
          <a:xfrm>
            <a:off x="5141914" y="3102113"/>
            <a:ext cx="274637" cy="274710"/>
          </a:xfrm>
          <a:custGeom>
            <a:avLst/>
            <a:gdLst>
              <a:gd name="T0" fmla="*/ 338 w 634"/>
              <a:gd name="T1" fmla="*/ 221 h 634"/>
              <a:gd name="T2" fmla="*/ 338 w 634"/>
              <a:gd name="T3" fmla="*/ 221 h 634"/>
              <a:gd name="T4" fmla="*/ 309 w 634"/>
              <a:gd name="T5" fmla="*/ 221 h 634"/>
              <a:gd name="T6" fmla="*/ 294 w 634"/>
              <a:gd name="T7" fmla="*/ 221 h 634"/>
              <a:gd name="T8" fmla="*/ 147 w 634"/>
              <a:gd name="T9" fmla="*/ 368 h 634"/>
              <a:gd name="T10" fmla="*/ 147 w 634"/>
              <a:gd name="T11" fmla="*/ 397 h 634"/>
              <a:gd name="T12" fmla="*/ 176 w 634"/>
              <a:gd name="T13" fmla="*/ 397 h 634"/>
              <a:gd name="T14" fmla="*/ 309 w 634"/>
              <a:gd name="T15" fmla="*/ 265 h 634"/>
              <a:gd name="T16" fmla="*/ 456 w 634"/>
              <a:gd name="T17" fmla="*/ 397 h 634"/>
              <a:gd name="T18" fmla="*/ 485 w 634"/>
              <a:gd name="T19" fmla="*/ 397 h 634"/>
              <a:gd name="T20" fmla="*/ 485 w 634"/>
              <a:gd name="T21" fmla="*/ 368 h 634"/>
              <a:gd name="T22" fmla="*/ 338 w 634"/>
              <a:gd name="T23" fmla="*/ 221 h 634"/>
              <a:gd name="T24" fmla="*/ 309 w 634"/>
              <a:gd name="T25" fmla="*/ 0 h 634"/>
              <a:gd name="T26" fmla="*/ 309 w 634"/>
              <a:gd name="T27" fmla="*/ 0 h 634"/>
              <a:gd name="T28" fmla="*/ 0 w 634"/>
              <a:gd name="T29" fmla="*/ 309 h 634"/>
              <a:gd name="T30" fmla="*/ 309 w 634"/>
              <a:gd name="T31" fmla="*/ 633 h 634"/>
              <a:gd name="T32" fmla="*/ 633 w 634"/>
              <a:gd name="T33" fmla="*/ 309 h 634"/>
              <a:gd name="T34" fmla="*/ 309 w 634"/>
              <a:gd name="T35" fmla="*/ 0 h 634"/>
              <a:gd name="T36" fmla="*/ 309 w 634"/>
              <a:gd name="T37" fmla="*/ 589 h 634"/>
              <a:gd name="T38" fmla="*/ 309 w 634"/>
              <a:gd name="T39" fmla="*/ 589 h 634"/>
              <a:gd name="T40" fmla="*/ 44 w 634"/>
              <a:gd name="T41" fmla="*/ 309 h 634"/>
              <a:gd name="T42" fmla="*/ 309 w 634"/>
              <a:gd name="T43" fmla="*/ 44 h 634"/>
              <a:gd name="T44" fmla="*/ 588 w 634"/>
              <a:gd name="T45" fmla="*/ 309 h 634"/>
              <a:gd name="T46" fmla="*/ 309 w 634"/>
              <a:gd name="T47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4" h="634">
                <a:moveTo>
                  <a:pt x="338" y="221"/>
                </a:moveTo>
                <a:lnTo>
                  <a:pt x="338" y="221"/>
                </a:lnTo>
                <a:cubicBezTo>
                  <a:pt x="324" y="221"/>
                  <a:pt x="324" y="221"/>
                  <a:pt x="309" y="221"/>
                </a:cubicBezTo>
                <a:lnTo>
                  <a:pt x="294" y="221"/>
                </a:lnTo>
                <a:cubicBezTo>
                  <a:pt x="147" y="368"/>
                  <a:pt x="147" y="368"/>
                  <a:pt x="147" y="368"/>
                </a:cubicBezTo>
                <a:cubicBezTo>
                  <a:pt x="132" y="383"/>
                  <a:pt x="132" y="397"/>
                  <a:pt x="147" y="397"/>
                </a:cubicBezTo>
                <a:cubicBezTo>
                  <a:pt x="147" y="412"/>
                  <a:pt x="162" y="412"/>
                  <a:pt x="176" y="397"/>
                </a:cubicBezTo>
                <a:cubicBezTo>
                  <a:pt x="309" y="265"/>
                  <a:pt x="309" y="265"/>
                  <a:pt x="309" y="265"/>
                </a:cubicBezTo>
                <a:cubicBezTo>
                  <a:pt x="456" y="397"/>
                  <a:pt x="456" y="397"/>
                  <a:pt x="456" y="397"/>
                </a:cubicBezTo>
                <a:cubicBezTo>
                  <a:pt x="456" y="412"/>
                  <a:pt x="471" y="412"/>
                  <a:pt x="485" y="397"/>
                </a:cubicBezTo>
                <a:cubicBezTo>
                  <a:pt x="485" y="397"/>
                  <a:pt x="485" y="383"/>
                  <a:pt x="485" y="368"/>
                </a:cubicBezTo>
                <a:lnTo>
                  <a:pt x="338" y="221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16" name="Freeform 31"/>
          <p:cNvSpPr>
            <a:spLocks noChangeArrowheads="1"/>
          </p:cNvSpPr>
          <p:nvPr/>
        </p:nvSpPr>
        <p:spPr bwMode="auto">
          <a:xfrm>
            <a:off x="4700589" y="3102113"/>
            <a:ext cx="266700" cy="274710"/>
          </a:xfrm>
          <a:custGeom>
            <a:avLst/>
            <a:gdLst>
              <a:gd name="T0" fmla="*/ 397 w 619"/>
              <a:gd name="T1" fmla="*/ 294 h 634"/>
              <a:gd name="T2" fmla="*/ 397 w 619"/>
              <a:gd name="T3" fmla="*/ 294 h 634"/>
              <a:gd name="T4" fmla="*/ 250 w 619"/>
              <a:gd name="T5" fmla="*/ 147 h 634"/>
              <a:gd name="T6" fmla="*/ 221 w 619"/>
              <a:gd name="T7" fmla="*/ 147 h 634"/>
              <a:gd name="T8" fmla="*/ 221 w 619"/>
              <a:gd name="T9" fmla="*/ 176 h 634"/>
              <a:gd name="T10" fmla="*/ 353 w 619"/>
              <a:gd name="T11" fmla="*/ 309 h 634"/>
              <a:gd name="T12" fmla="*/ 221 w 619"/>
              <a:gd name="T13" fmla="*/ 456 h 634"/>
              <a:gd name="T14" fmla="*/ 221 w 619"/>
              <a:gd name="T15" fmla="*/ 485 h 634"/>
              <a:gd name="T16" fmla="*/ 250 w 619"/>
              <a:gd name="T17" fmla="*/ 485 h 634"/>
              <a:gd name="T18" fmla="*/ 397 w 619"/>
              <a:gd name="T19" fmla="*/ 338 h 634"/>
              <a:gd name="T20" fmla="*/ 397 w 619"/>
              <a:gd name="T21" fmla="*/ 309 h 634"/>
              <a:gd name="T22" fmla="*/ 397 w 619"/>
              <a:gd name="T23" fmla="*/ 294 h 634"/>
              <a:gd name="T24" fmla="*/ 309 w 619"/>
              <a:gd name="T25" fmla="*/ 0 h 634"/>
              <a:gd name="T26" fmla="*/ 309 w 619"/>
              <a:gd name="T27" fmla="*/ 0 h 634"/>
              <a:gd name="T28" fmla="*/ 0 w 619"/>
              <a:gd name="T29" fmla="*/ 309 h 634"/>
              <a:gd name="T30" fmla="*/ 309 w 619"/>
              <a:gd name="T31" fmla="*/ 633 h 634"/>
              <a:gd name="T32" fmla="*/ 618 w 619"/>
              <a:gd name="T33" fmla="*/ 309 h 634"/>
              <a:gd name="T34" fmla="*/ 309 w 619"/>
              <a:gd name="T35" fmla="*/ 0 h 634"/>
              <a:gd name="T36" fmla="*/ 309 w 619"/>
              <a:gd name="T37" fmla="*/ 589 h 634"/>
              <a:gd name="T38" fmla="*/ 309 w 619"/>
              <a:gd name="T39" fmla="*/ 589 h 634"/>
              <a:gd name="T40" fmla="*/ 29 w 619"/>
              <a:gd name="T41" fmla="*/ 309 h 634"/>
              <a:gd name="T42" fmla="*/ 309 w 619"/>
              <a:gd name="T43" fmla="*/ 44 h 634"/>
              <a:gd name="T44" fmla="*/ 589 w 619"/>
              <a:gd name="T45" fmla="*/ 309 h 634"/>
              <a:gd name="T46" fmla="*/ 309 w 619"/>
              <a:gd name="T47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19" h="634">
                <a:moveTo>
                  <a:pt x="397" y="294"/>
                </a:moveTo>
                <a:lnTo>
                  <a:pt x="397" y="294"/>
                </a:lnTo>
                <a:cubicBezTo>
                  <a:pt x="250" y="147"/>
                  <a:pt x="250" y="147"/>
                  <a:pt x="250" y="147"/>
                </a:cubicBezTo>
                <a:cubicBezTo>
                  <a:pt x="235" y="132"/>
                  <a:pt x="221" y="132"/>
                  <a:pt x="221" y="147"/>
                </a:cubicBezTo>
                <a:cubicBezTo>
                  <a:pt x="206" y="147"/>
                  <a:pt x="206" y="162"/>
                  <a:pt x="221" y="176"/>
                </a:cubicBezTo>
                <a:cubicBezTo>
                  <a:pt x="353" y="309"/>
                  <a:pt x="353" y="309"/>
                  <a:pt x="353" y="309"/>
                </a:cubicBezTo>
                <a:cubicBezTo>
                  <a:pt x="221" y="456"/>
                  <a:pt x="221" y="456"/>
                  <a:pt x="221" y="456"/>
                </a:cubicBezTo>
                <a:cubicBezTo>
                  <a:pt x="206" y="456"/>
                  <a:pt x="206" y="471"/>
                  <a:pt x="221" y="485"/>
                </a:cubicBezTo>
                <a:cubicBezTo>
                  <a:pt x="221" y="485"/>
                  <a:pt x="235" y="485"/>
                  <a:pt x="250" y="485"/>
                </a:cubicBezTo>
                <a:cubicBezTo>
                  <a:pt x="397" y="338"/>
                  <a:pt x="397" y="338"/>
                  <a:pt x="397" y="338"/>
                </a:cubicBezTo>
                <a:cubicBezTo>
                  <a:pt x="397" y="324"/>
                  <a:pt x="397" y="324"/>
                  <a:pt x="397" y="309"/>
                </a:cubicBezTo>
                <a:lnTo>
                  <a:pt x="397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09"/>
                </a:cubicBezTo>
                <a:cubicBezTo>
                  <a:pt x="589" y="471"/>
                  <a:pt x="456" y="589"/>
                  <a:pt x="309" y="589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17" name="Freeform 32"/>
          <p:cNvSpPr>
            <a:spLocks noChangeArrowheads="1"/>
          </p:cNvSpPr>
          <p:nvPr/>
        </p:nvSpPr>
        <p:spPr bwMode="auto">
          <a:xfrm>
            <a:off x="8674100" y="2660672"/>
            <a:ext cx="266700" cy="268358"/>
          </a:xfrm>
          <a:custGeom>
            <a:avLst/>
            <a:gdLst>
              <a:gd name="T0" fmla="*/ 398 w 619"/>
              <a:gd name="T1" fmla="*/ 147 h 619"/>
              <a:gd name="T2" fmla="*/ 398 w 619"/>
              <a:gd name="T3" fmla="*/ 147 h 619"/>
              <a:gd name="T4" fmla="*/ 368 w 619"/>
              <a:gd name="T5" fmla="*/ 147 h 619"/>
              <a:gd name="T6" fmla="*/ 221 w 619"/>
              <a:gd name="T7" fmla="*/ 294 h 619"/>
              <a:gd name="T8" fmla="*/ 221 w 619"/>
              <a:gd name="T9" fmla="*/ 309 h 619"/>
              <a:gd name="T10" fmla="*/ 221 w 619"/>
              <a:gd name="T11" fmla="*/ 324 h 619"/>
              <a:gd name="T12" fmla="*/ 368 w 619"/>
              <a:gd name="T13" fmla="*/ 471 h 619"/>
              <a:gd name="T14" fmla="*/ 398 w 619"/>
              <a:gd name="T15" fmla="*/ 471 h 619"/>
              <a:gd name="T16" fmla="*/ 398 w 619"/>
              <a:gd name="T17" fmla="*/ 441 h 619"/>
              <a:gd name="T18" fmla="*/ 265 w 619"/>
              <a:gd name="T19" fmla="*/ 309 h 619"/>
              <a:gd name="T20" fmla="*/ 398 w 619"/>
              <a:gd name="T21" fmla="*/ 177 h 619"/>
              <a:gd name="T22" fmla="*/ 398 w 619"/>
              <a:gd name="T23" fmla="*/ 147 h 619"/>
              <a:gd name="T24" fmla="*/ 309 w 619"/>
              <a:gd name="T25" fmla="*/ 0 h 619"/>
              <a:gd name="T26" fmla="*/ 309 w 619"/>
              <a:gd name="T27" fmla="*/ 0 h 619"/>
              <a:gd name="T28" fmla="*/ 0 w 619"/>
              <a:gd name="T29" fmla="*/ 309 h 619"/>
              <a:gd name="T30" fmla="*/ 309 w 619"/>
              <a:gd name="T31" fmla="*/ 618 h 619"/>
              <a:gd name="T32" fmla="*/ 618 w 619"/>
              <a:gd name="T33" fmla="*/ 309 h 619"/>
              <a:gd name="T34" fmla="*/ 309 w 619"/>
              <a:gd name="T35" fmla="*/ 0 h 619"/>
              <a:gd name="T36" fmla="*/ 309 w 619"/>
              <a:gd name="T37" fmla="*/ 589 h 619"/>
              <a:gd name="T38" fmla="*/ 309 w 619"/>
              <a:gd name="T39" fmla="*/ 589 h 619"/>
              <a:gd name="T40" fmla="*/ 29 w 619"/>
              <a:gd name="T41" fmla="*/ 309 h 619"/>
              <a:gd name="T42" fmla="*/ 309 w 619"/>
              <a:gd name="T43" fmla="*/ 29 h 619"/>
              <a:gd name="T44" fmla="*/ 589 w 619"/>
              <a:gd name="T45" fmla="*/ 309 h 619"/>
              <a:gd name="T46" fmla="*/ 309 w 619"/>
              <a:gd name="T47" fmla="*/ 58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19" h="619">
                <a:moveTo>
                  <a:pt x="398" y="147"/>
                </a:moveTo>
                <a:lnTo>
                  <a:pt x="398" y="147"/>
                </a:lnTo>
                <a:cubicBezTo>
                  <a:pt x="398" y="132"/>
                  <a:pt x="383" y="132"/>
                  <a:pt x="368" y="147"/>
                </a:cubicBezTo>
                <a:cubicBezTo>
                  <a:pt x="221" y="294"/>
                  <a:pt x="221" y="294"/>
                  <a:pt x="221" y="294"/>
                </a:cubicBezTo>
                <a:lnTo>
                  <a:pt x="221" y="309"/>
                </a:lnTo>
                <a:lnTo>
                  <a:pt x="221" y="324"/>
                </a:lnTo>
                <a:cubicBezTo>
                  <a:pt x="368" y="471"/>
                  <a:pt x="368" y="471"/>
                  <a:pt x="368" y="471"/>
                </a:cubicBezTo>
                <a:cubicBezTo>
                  <a:pt x="383" y="486"/>
                  <a:pt x="398" y="486"/>
                  <a:pt x="398" y="471"/>
                </a:cubicBezTo>
                <a:cubicBezTo>
                  <a:pt x="412" y="471"/>
                  <a:pt x="412" y="457"/>
                  <a:pt x="398" y="441"/>
                </a:cubicBezTo>
                <a:cubicBezTo>
                  <a:pt x="265" y="309"/>
                  <a:pt x="265" y="309"/>
                  <a:pt x="265" y="309"/>
                </a:cubicBezTo>
                <a:cubicBezTo>
                  <a:pt x="398" y="177"/>
                  <a:pt x="398" y="177"/>
                  <a:pt x="398" y="177"/>
                </a:cubicBezTo>
                <a:cubicBezTo>
                  <a:pt x="412" y="162"/>
                  <a:pt x="412" y="147"/>
                  <a:pt x="398" y="147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32"/>
                  <a:pt x="0" y="309"/>
                </a:cubicBezTo>
                <a:cubicBezTo>
                  <a:pt x="0" y="486"/>
                  <a:pt x="132" y="618"/>
                  <a:pt x="309" y="618"/>
                </a:cubicBezTo>
                <a:cubicBezTo>
                  <a:pt x="486" y="618"/>
                  <a:pt x="618" y="486"/>
                  <a:pt x="618" y="309"/>
                </a:cubicBezTo>
                <a:cubicBezTo>
                  <a:pt x="618" y="132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57"/>
                  <a:pt x="29" y="309"/>
                </a:cubicBezTo>
                <a:cubicBezTo>
                  <a:pt x="29" y="162"/>
                  <a:pt x="162" y="29"/>
                  <a:pt x="309" y="29"/>
                </a:cubicBezTo>
                <a:cubicBezTo>
                  <a:pt x="457" y="29"/>
                  <a:pt x="589" y="162"/>
                  <a:pt x="589" y="309"/>
                </a:cubicBezTo>
                <a:cubicBezTo>
                  <a:pt x="589" y="457"/>
                  <a:pt x="457" y="589"/>
                  <a:pt x="309" y="589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18" name="Freeform 33"/>
          <p:cNvSpPr>
            <a:spLocks noChangeArrowheads="1"/>
          </p:cNvSpPr>
          <p:nvPr/>
        </p:nvSpPr>
        <p:spPr bwMode="auto">
          <a:xfrm>
            <a:off x="8229601" y="2674964"/>
            <a:ext cx="279400" cy="228659"/>
          </a:xfrm>
          <a:custGeom>
            <a:avLst/>
            <a:gdLst>
              <a:gd name="T0" fmla="*/ 604 w 649"/>
              <a:gd name="T1" fmla="*/ 30 h 531"/>
              <a:gd name="T2" fmla="*/ 604 w 649"/>
              <a:gd name="T3" fmla="*/ 30 h 531"/>
              <a:gd name="T4" fmla="*/ 501 w 649"/>
              <a:gd name="T5" fmla="*/ 30 h 531"/>
              <a:gd name="T6" fmla="*/ 207 w 649"/>
              <a:gd name="T7" fmla="*/ 324 h 531"/>
              <a:gd name="T8" fmla="*/ 148 w 649"/>
              <a:gd name="T9" fmla="*/ 251 h 531"/>
              <a:gd name="T10" fmla="*/ 30 w 649"/>
              <a:gd name="T11" fmla="*/ 251 h 531"/>
              <a:gd name="T12" fmla="*/ 30 w 649"/>
              <a:gd name="T13" fmla="*/ 369 h 531"/>
              <a:gd name="T14" fmla="*/ 162 w 649"/>
              <a:gd name="T15" fmla="*/ 486 h 531"/>
              <a:gd name="T16" fmla="*/ 266 w 649"/>
              <a:gd name="T17" fmla="*/ 486 h 531"/>
              <a:gd name="T18" fmla="*/ 604 w 649"/>
              <a:gd name="T19" fmla="*/ 148 h 531"/>
              <a:gd name="T20" fmla="*/ 604 w 649"/>
              <a:gd name="T21" fmla="*/ 30 h 531"/>
              <a:gd name="T22" fmla="*/ 575 w 649"/>
              <a:gd name="T23" fmla="*/ 118 h 531"/>
              <a:gd name="T24" fmla="*/ 575 w 649"/>
              <a:gd name="T25" fmla="*/ 118 h 531"/>
              <a:gd name="T26" fmla="*/ 236 w 649"/>
              <a:gd name="T27" fmla="*/ 457 h 531"/>
              <a:gd name="T28" fmla="*/ 192 w 649"/>
              <a:gd name="T29" fmla="*/ 457 h 531"/>
              <a:gd name="T30" fmla="*/ 59 w 649"/>
              <a:gd name="T31" fmla="*/ 324 h 531"/>
              <a:gd name="T32" fmla="*/ 59 w 649"/>
              <a:gd name="T33" fmla="*/ 280 h 531"/>
              <a:gd name="T34" fmla="*/ 118 w 649"/>
              <a:gd name="T35" fmla="*/ 280 h 531"/>
              <a:gd name="T36" fmla="*/ 207 w 649"/>
              <a:gd name="T37" fmla="*/ 369 h 531"/>
              <a:gd name="T38" fmla="*/ 530 w 649"/>
              <a:gd name="T39" fmla="*/ 59 h 531"/>
              <a:gd name="T40" fmla="*/ 575 w 649"/>
              <a:gd name="T41" fmla="*/ 59 h 531"/>
              <a:gd name="T42" fmla="*/ 575 w 649"/>
              <a:gd name="T43" fmla="*/ 1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19" name="Freeform 34"/>
          <p:cNvSpPr>
            <a:spLocks noChangeArrowheads="1"/>
          </p:cNvSpPr>
          <p:nvPr/>
        </p:nvSpPr>
        <p:spPr bwMode="auto">
          <a:xfrm>
            <a:off x="7807325" y="2687668"/>
            <a:ext cx="223838" cy="223896"/>
          </a:xfrm>
          <a:custGeom>
            <a:avLst/>
            <a:gdLst>
              <a:gd name="T0" fmla="*/ 368 w 516"/>
              <a:gd name="T1" fmla="*/ 265 h 516"/>
              <a:gd name="T2" fmla="*/ 368 w 516"/>
              <a:gd name="T3" fmla="*/ 265 h 516"/>
              <a:gd name="T4" fmla="*/ 486 w 516"/>
              <a:gd name="T5" fmla="*/ 147 h 516"/>
              <a:gd name="T6" fmla="*/ 486 w 516"/>
              <a:gd name="T7" fmla="*/ 44 h 516"/>
              <a:gd name="T8" fmla="*/ 368 w 516"/>
              <a:gd name="T9" fmla="*/ 44 h 516"/>
              <a:gd name="T10" fmla="*/ 265 w 516"/>
              <a:gd name="T11" fmla="*/ 147 h 516"/>
              <a:gd name="T12" fmla="*/ 147 w 516"/>
              <a:gd name="T13" fmla="*/ 44 h 516"/>
              <a:gd name="T14" fmla="*/ 44 w 516"/>
              <a:gd name="T15" fmla="*/ 44 h 516"/>
              <a:gd name="T16" fmla="*/ 44 w 516"/>
              <a:gd name="T17" fmla="*/ 147 h 516"/>
              <a:gd name="T18" fmla="*/ 147 w 516"/>
              <a:gd name="T19" fmla="*/ 265 h 516"/>
              <a:gd name="T20" fmla="*/ 44 w 516"/>
              <a:gd name="T21" fmla="*/ 368 h 516"/>
              <a:gd name="T22" fmla="*/ 44 w 516"/>
              <a:gd name="T23" fmla="*/ 486 h 516"/>
              <a:gd name="T24" fmla="*/ 147 w 516"/>
              <a:gd name="T25" fmla="*/ 486 h 516"/>
              <a:gd name="T26" fmla="*/ 265 w 516"/>
              <a:gd name="T27" fmla="*/ 368 h 516"/>
              <a:gd name="T28" fmla="*/ 368 w 516"/>
              <a:gd name="T29" fmla="*/ 486 h 516"/>
              <a:gd name="T30" fmla="*/ 486 w 516"/>
              <a:gd name="T31" fmla="*/ 486 h 516"/>
              <a:gd name="T32" fmla="*/ 486 w 516"/>
              <a:gd name="T33" fmla="*/ 368 h 516"/>
              <a:gd name="T34" fmla="*/ 368 w 516"/>
              <a:gd name="T35" fmla="*/ 265 h 516"/>
              <a:gd name="T36" fmla="*/ 456 w 516"/>
              <a:gd name="T37" fmla="*/ 456 h 516"/>
              <a:gd name="T38" fmla="*/ 456 w 516"/>
              <a:gd name="T39" fmla="*/ 456 h 516"/>
              <a:gd name="T40" fmla="*/ 398 w 516"/>
              <a:gd name="T41" fmla="*/ 456 h 516"/>
              <a:gd name="T42" fmla="*/ 265 w 516"/>
              <a:gd name="T43" fmla="*/ 309 h 516"/>
              <a:gd name="T44" fmla="*/ 118 w 516"/>
              <a:gd name="T45" fmla="*/ 456 h 516"/>
              <a:gd name="T46" fmla="*/ 59 w 516"/>
              <a:gd name="T47" fmla="*/ 456 h 516"/>
              <a:gd name="T48" fmla="*/ 59 w 516"/>
              <a:gd name="T49" fmla="*/ 398 h 516"/>
              <a:gd name="T50" fmla="*/ 206 w 516"/>
              <a:gd name="T51" fmla="*/ 265 h 516"/>
              <a:gd name="T52" fmla="*/ 59 w 516"/>
              <a:gd name="T53" fmla="*/ 118 h 516"/>
              <a:gd name="T54" fmla="*/ 59 w 516"/>
              <a:gd name="T55" fmla="*/ 59 h 516"/>
              <a:gd name="T56" fmla="*/ 118 w 516"/>
              <a:gd name="T57" fmla="*/ 59 h 516"/>
              <a:gd name="T58" fmla="*/ 265 w 516"/>
              <a:gd name="T59" fmla="*/ 206 h 516"/>
              <a:gd name="T60" fmla="*/ 398 w 516"/>
              <a:gd name="T61" fmla="*/ 59 h 516"/>
              <a:gd name="T62" fmla="*/ 456 w 516"/>
              <a:gd name="T63" fmla="*/ 59 h 516"/>
              <a:gd name="T64" fmla="*/ 456 w 516"/>
              <a:gd name="T65" fmla="*/ 118 h 516"/>
              <a:gd name="T66" fmla="*/ 309 w 516"/>
              <a:gd name="T67" fmla="*/ 265 h 516"/>
              <a:gd name="T68" fmla="*/ 456 w 516"/>
              <a:gd name="T69" fmla="*/ 398 h 516"/>
              <a:gd name="T70" fmla="*/ 456 w 516"/>
              <a:gd name="T71" fmla="*/ 45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6" h="516">
                <a:moveTo>
                  <a:pt x="368" y="265"/>
                </a:moveTo>
                <a:lnTo>
                  <a:pt x="368" y="265"/>
                </a:lnTo>
                <a:cubicBezTo>
                  <a:pt x="486" y="147"/>
                  <a:pt x="486" y="147"/>
                  <a:pt x="486" y="147"/>
                </a:cubicBezTo>
                <a:cubicBezTo>
                  <a:pt x="515" y="118"/>
                  <a:pt x="515" y="73"/>
                  <a:pt x="486" y="44"/>
                </a:cubicBezTo>
                <a:cubicBezTo>
                  <a:pt x="456" y="0"/>
                  <a:pt x="398" y="0"/>
                  <a:pt x="368" y="44"/>
                </a:cubicBezTo>
                <a:cubicBezTo>
                  <a:pt x="265" y="147"/>
                  <a:pt x="265" y="147"/>
                  <a:pt x="265" y="147"/>
                </a:cubicBezTo>
                <a:cubicBezTo>
                  <a:pt x="147" y="44"/>
                  <a:pt x="147" y="44"/>
                  <a:pt x="147" y="44"/>
                </a:cubicBezTo>
                <a:cubicBezTo>
                  <a:pt x="118" y="0"/>
                  <a:pt x="73" y="0"/>
                  <a:pt x="44" y="44"/>
                </a:cubicBezTo>
                <a:cubicBezTo>
                  <a:pt x="0" y="73"/>
                  <a:pt x="0" y="118"/>
                  <a:pt x="44" y="147"/>
                </a:cubicBezTo>
                <a:cubicBezTo>
                  <a:pt x="147" y="265"/>
                  <a:pt x="147" y="265"/>
                  <a:pt x="147" y="265"/>
                </a:cubicBezTo>
                <a:cubicBezTo>
                  <a:pt x="44" y="368"/>
                  <a:pt x="44" y="368"/>
                  <a:pt x="44" y="368"/>
                </a:cubicBezTo>
                <a:cubicBezTo>
                  <a:pt x="0" y="398"/>
                  <a:pt x="0" y="456"/>
                  <a:pt x="44" y="486"/>
                </a:cubicBezTo>
                <a:cubicBezTo>
                  <a:pt x="73" y="515"/>
                  <a:pt x="118" y="515"/>
                  <a:pt x="147" y="486"/>
                </a:cubicBezTo>
                <a:cubicBezTo>
                  <a:pt x="265" y="368"/>
                  <a:pt x="265" y="368"/>
                  <a:pt x="265" y="368"/>
                </a:cubicBezTo>
                <a:cubicBezTo>
                  <a:pt x="368" y="486"/>
                  <a:pt x="368" y="486"/>
                  <a:pt x="368" y="486"/>
                </a:cubicBezTo>
                <a:cubicBezTo>
                  <a:pt x="398" y="515"/>
                  <a:pt x="456" y="515"/>
                  <a:pt x="486" y="486"/>
                </a:cubicBezTo>
                <a:cubicBezTo>
                  <a:pt x="515" y="456"/>
                  <a:pt x="515" y="398"/>
                  <a:pt x="486" y="368"/>
                </a:cubicBezTo>
                <a:lnTo>
                  <a:pt x="368" y="265"/>
                </a:lnTo>
                <a:close/>
                <a:moveTo>
                  <a:pt x="456" y="456"/>
                </a:moveTo>
                <a:lnTo>
                  <a:pt x="456" y="456"/>
                </a:lnTo>
                <a:cubicBezTo>
                  <a:pt x="441" y="471"/>
                  <a:pt x="412" y="471"/>
                  <a:pt x="398" y="456"/>
                </a:cubicBezTo>
                <a:cubicBezTo>
                  <a:pt x="265" y="309"/>
                  <a:pt x="265" y="309"/>
                  <a:pt x="265" y="309"/>
                </a:cubicBezTo>
                <a:cubicBezTo>
                  <a:pt x="118" y="456"/>
                  <a:pt x="118" y="456"/>
                  <a:pt x="118" y="456"/>
                </a:cubicBezTo>
                <a:cubicBezTo>
                  <a:pt x="103" y="471"/>
                  <a:pt x="73" y="471"/>
                  <a:pt x="59" y="456"/>
                </a:cubicBezTo>
                <a:cubicBezTo>
                  <a:pt x="44" y="441"/>
                  <a:pt x="44" y="412"/>
                  <a:pt x="59" y="398"/>
                </a:cubicBezTo>
                <a:cubicBezTo>
                  <a:pt x="206" y="265"/>
                  <a:pt x="206" y="265"/>
                  <a:pt x="206" y="265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44" y="103"/>
                  <a:pt x="44" y="73"/>
                  <a:pt x="59" y="59"/>
                </a:cubicBezTo>
                <a:cubicBezTo>
                  <a:pt x="73" y="44"/>
                  <a:pt x="103" y="44"/>
                  <a:pt x="118" y="59"/>
                </a:cubicBezTo>
                <a:cubicBezTo>
                  <a:pt x="265" y="206"/>
                  <a:pt x="265" y="206"/>
                  <a:pt x="265" y="206"/>
                </a:cubicBezTo>
                <a:cubicBezTo>
                  <a:pt x="398" y="59"/>
                  <a:pt x="398" y="59"/>
                  <a:pt x="398" y="59"/>
                </a:cubicBezTo>
                <a:cubicBezTo>
                  <a:pt x="412" y="44"/>
                  <a:pt x="441" y="44"/>
                  <a:pt x="456" y="59"/>
                </a:cubicBezTo>
                <a:cubicBezTo>
                  <a:pt x="471" y="73"/>
                  <a:pt x="471" y="103"/>
                  <a:pt x="456" y="118"/>
                </a:cubicBezTo>
                <a:cubicBezTo>
                  <a:pt x="309" y="265"/>
                  <a:pt x="309" y="265"/>
                  <a:pt x="309" y="265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71" y="412"/>
                  <a:pt x="471" y="441"/>
                  <a:pt x="456" y="456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20" name="Freeform 35"/>
          <p:cNvSpPr>
            <a:spLocks noChangeArrowheads="1"/>
          </p:cNvSpPr>
          <p:nvPr/>
        </p:nvSpPr>
        <p:spPr bwMode="auto">
          <a:xfrm>
            <a:off x="7350125" y="2763888"/>
            <a:ext cx="266700" cy="65104"/>
          </a:xfrm>
          <a:custGeom>
            <a:avLst/>
            <a:gdLst>
              <a:gd name="T0" fmla="*/ 545 w 619"/>
              <a:gd name="T1" fmla="*/ 0 h 148"/>
              <a:gd name="T2" fmla="*/ 545 w 619"/>
              <a:gd name="T3" fmla="*/ 0 h 148"/>
              <a:gd name="T4" fmla="*/ 73 w 619"/>
              <a:gd name="T5" fmla="*/ 0 h 148"/>
              <a:gd name="T6" fmla="*/ 0 w 619"/>
              <a:gd name="T7" fmla="*/ 73 h 148"/>
              <a:gd name="T8" fmla="*/ 73 w 619"/>
              <a:gd name="T9" fmla="*/ 147 h 148"/>
              <a:gd name="T10" fmla="*/ 545 w 619"/>
              <a:gd name="T11" fmla="*/ 147 h 148"/>
              <a:gd name="T12" fmla="*/ 618 w 619"/>
              <a:gd name="T13" fmla="*/ 73 h 148"/>
              <a:gd name="T14" fmla="*/ 545 w 619"/>
              <a:gd name="T15" fmla="*/ 0 h 148"/>
              <a:gd name="T16" fmla="*/ 545 w 619"/>
              <a:gd name="T17" fmla="*/ 117 h 148"/>
              <a:gd name="T18" fmla="*/ 545 w 619"/>
              <a:gd name="T19" fmla="*/ 117 h 148"/>
              <a:gd name="T20" fmla="*/ 73 w 619"/>
              <a:gd name="T21" fmla="*/ 117 h 148"/>
              <a:gd name="T22" fmla="*/ 29 w 619"/>
              <a:gd name="T23" fmla="*/ 73 h 148"/>
              <a:gd name="T24" fmla="*/ 73 w 619"/>
              <a:gd name="T25" fmla="*/ 29 h 148"/>
              <a:gd name="T26" fmla="*/ 545 w 619"/>
              <a:gd name="T27" fmla="*/ 29 h 148"/>
              <a:gd name="T28" fmla="*/ 589 w 619"/>
              <a:gd name="T29" fmla="*/ 73 h 148"/>
              <a:gd name="T30" fmla="*/ 545 w 619"/>
              <a:gd name="T31" fmla="*/ 11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9" h="148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117"/>
                  <a:pt x="29" y="147"/>
                  <a:pt x="73" y="147"/>
                </a:cubicBezTo>
                <a:cubicBezTo>
                  <a:pt x="545" y="147"/>
                  <a:pt x="545" y="147"/>
                  <a:pt x="545" y="147"/>
                </a:cubicBezTo>
                <a:cubicBezTo>
                  <a:pt x="589" y="147"/>
                  <a:pt x="618" y="117"/>
                  <a:pt x="618" y="73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45" y="117"/>
                </a:moveTo>
                <a:lnTo>
                  <a:pt x="545" y="117"/>
                </a:lnTo>
                <a:cubicBezTo>
                  <a:pt x="73" y="117"/>
                  <a:pt x="73" y="117"/>
                  <a:pt x="73" y="117"/>
                </a:cubicBezTo>
                <a:cubicBezTo>
                  <a:pt x="59" y="117"/>
                  <a:pt x="29" y="88"/>
                  <a:pt x="29" y="73"/>
                </a:cubicBezTo>
                <a:cubicBezTo>
                  <a:pt x="29" y="58"/>
                  <a:pt x="59" y="29"/>
                  <a:pt x="73" y="29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8"/>
                  <a:pt x="589" y="73"/>
                </a:cubicBezTo>
                <a:cubicBezTo>
                  <a:pt x="589" y="88"/>
                  <a:pt x="559" y="117"/>
                  <a:pt x="545" y="117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21" name="Freeform 36"/>
          <p:cNvSpPr>
            <a:spLocks noChangeArrowheads="1"/>
          </p:cNvSpPr>
          <p:nvPr/>
        </p:nvSpPr>
        <p:spPr bwMode="auto">
          <a:xfrm>
            <a:off x="6904038" y="2660672"/>
            <a:ext cx="274637" cy="268358"/>
          </a:xfrm>
          <a:custGeom>
            <a:avLst/>
            <a:gdLst>
              <a:gd name="T0" fmla="*/ 560 w 634"/>
              <a:gd name="T1" fmla="*/ 236 h 619"/>
              <a:gd name="T2" fmla="*/ 560 w 634"/>
              <a:gd name="T3" fmla="*/ 236 h 619"/>
              <a:gd name="T4" fmla="*/ 398 w 634"/>
              <a:gd name="T5" fmla="*/ 236 h 619"/>
              <a:gd name="T6" fmla="*/ 398 w 634"/>
              <a:gd name="T7" fmla="*/ 74 h 619"/>
              <a:gd name="T8" fmla="*/ 324 w 634"/>
              <a:gd name="T9" fmla="*/ 0 h 619"/>
              <a:gd name="T10" fmla="*/ 236 w 634"/>
              <a:gd name="T11" fmla="*/ 74 h 619"/>
              <a:gd name="T12" fmla="*/ 236 w 634"/>
              <a:gd name="T13" fmla="*/ 236 h 619"/>
              <a:gd name="T14" fmla="*/ 89 w 634"/>
              <a:gd name="T15" fmla="*/ 236 h 619"/>
              <a:gd name="T16" fmla="*/ 0 w 634"/>
              <a:gd name="T17" fmla="*/ 309 h 619"/>
              <a:gd name="T18" fmla="*/ 89 w 634"/>
              <a:gd name="T19" fmla="*/ 383 h 619"/>
              <a:gd name="T20" fmla="*/ 236 w 634"/>
              <a:gd name="T21" fmla="*/ 383 h 619"/>
              <a:gd name="T22" fmla="*/ 236 w 634"/>
              <a:gd name="T23" fmla="*/ 545 h 619"/>
              <a:gd name="T24" fmla="*/ 324 w 634"/>
              <a:gd name="T25" fmla="*/ 618 h 619"/>
              <a:gd name="T26" fmla="*/ 398 w 634"/>
              <a:gd name="T27" fmla="*/ 545 h 619"/>
              <a:gd name="T28" fmla="*/ 398 w 634"/>
              <a:gd name="T29" fmla="*/ 383 h 619"/>
              <a:gd name="T30" fmla="*/ 560 w 634"/>
              <a:gd name="T31" fmla="*/ 383 h 619"/>
              <a:gd name="T32" fmla="*/ 633 w 634"/>
              <a:gd name="T33" fmla="*/ 309 h 619"/>
              <a:gd name="T34" fmla="*/ 560 w 634"/>
              <a:gd name="T35" fmla="*/ 236 h 619"/>
              <a:gd name="T36" fmla="*/ 560 w 634"/>
              <a:gd name="T37" fmla="*/ 353 h 619"/>
              <a:gd name="T38" fmla="*/ 560 w 634"/>
              <a:gd name="T39" fmla="*/ 353 h 619"/>
              <a:gd name="T40" fmla="*/ 354 w 634"/>
              <a:gd name="T41" fmla="*/ 353 h 619"/>
              <a:gd name="T42" fmla="*/ 354 w 634"/>
              <a:gd name="T43" fmla="*/ 545 h 619"/>
              <a:gd name="T44" fmla="*/ 324 w 634"/>
              <a:gd name="T45" fmla="*/ 589 h 619"/>
              <a:gd name="T46" fmla="*/ 280 w 634"/>
              <a:gd name="T47" fmla="*/ 545 h 619"/>
              <a:gd name="T48" fmla="*/ 280 w 634"/>
              <a:gd name="T49" fmla="*/ 353 h 619"/>
              <a:gd name="T50" fmla="*/ 89 w 634"/>
              <a:gd name="T51" fmla="*/ 353 h 619"/>
              <a:gd name="T52" fmla="*/ 45 w 634"/>
              <a:gd name="T53" fmla="*/ 309 h 619"/>
              <a:gd name="T54" fmla="*/ 89 w 634"/>
              <a:gd name="T55" fmla="*/ 265 h 619"/>
              <a:gd name="T56" fmla="*/ 280 w 634"/>
              <a:gd name="T57" fmla="*/ 265 h 619"/>
              <a:gd name="T58" fmla="*/ 280 w 634"/>
              <a:gd name="T59" fmla="*/ 74 h 619"/>
              <a:gd name="T60" fmla="*/ 324 w 634"/>
              <a:gd name="T61" fmla="*/ 29 h 619"/>
              <a:gd name="T62" fmla="*/ 354 w 634"/>
              <a:gd name="T63" fmla="*/ 74 h 619"/>
              <a:gd name="T64" fmla="*/ 354 w 634"/>
              <a:gd name="T65" fmla="*/ 265 h 619"/>
              <a:gd name="T66" fmla="*/ 560 w 634"/>
              <a:gd name="T67" fmla="*/ 265 h 619"/>
              <a:gd name="T68" fmla="*/ 589 w 634"/>
              <a:gd name="T69" fmla="*/ 309 h 619"/>
              <a:gd name="T70" fmla="*/ 560 w 634"/>
              <a:gd name="T71" fmla="*/ 353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4" h="619">
                <a:moveTo>
                  <a:pt x="560" y="236"/>
                </a:moveTo>
                <a:lnTo>
                  <a:pt x="560" y="236"/>
                </a:lnTo>
                <a:cubicBezTo>
                  <a:pt x="398" y="236"/>
                  <a:pt x="398" y="236"/>
                  <a:pt x="398" y="236"/>
                </a:cubicBezTo>
                <a:cubicBezTo>
                  <a:pt x="398" y="74"/>
                  <a:pt x="398" y="74"/>
                  <a:pt x="398" y="74"/>
                </a:cubicBezTo>
                <a:cubicBezTo>
                  <a:pt x="398" y="29"/>
                  <a:pt x="369" y="0"/>
                  <a:pt x="324" y="0"/>
                </a:cubicBezTo>
                <a:cubicBezTo>
                  <a:pt x="280" y="0"/>
                  <a:pt x="236" y="29"/>
                  <a:pt x="236" y="74"/>
                </a:cubicBezTo>
                <a:cubicBezTo>
                  <a:pt x="236" y="236"/>
                  <a:pt x="236" y="236"/>
                  <a:pt x="236" y="236"/>
                </a:cubicBezTo>
                <a:cubicBezTo>
                  <a:pt x="89" y="236"/>
                  <a:pt x="89" y="236"/>
                  <a:pt x="89" y="236"/>
                </a:cubicBezTo>
                <a:cubicBezTo>
                  <a:pt x="45" y="236"/>
                  <a:pt x="0" y="265"/>
                  <a:pt x="0" y="309"/>
                </a:cubicBezTo>
                <a:cubicBezTo>
                  <a:pt x="0" y="353"/>
                  <a:pt x="45" y="383"/>
                  <a:pt x="89" y="383"/>
                </a:cubicBezTo>
                <a:cubicBezTo>
                  <a:pt x="236" y="383"/>
                  <a:pt x="236" y="383"/>
                  <a:pt x="236" y="383"/>
                </a:cubicBezTo>
                <a:cubicBezTo>
                  <a:pt x="236" y="545"/>
                  <a:pt x="236" y="545"/>
                  <a:pt x="236" y="545"/>
                </a:cubicBezTo>
                <a:cubicBezTo>
                  <a:pt x="236" y="589"/>
                  <a:pt x="280" y="618"/>
                  <a:pt x="324" y="618"/>
                </a:cubicBezTo>
                <a:cubicBezTo>
                  <a:pt x="369" y="618"/>
                  <a:pt x="398" y="589"/>
                  <a:pt x="398" y="545"/>
                </a:cubicBezTo>
                <a:cubicBezTo>
                  <a:pt x="398" y="383"/>
                  <a:pt x="398" y="383"/>
                  <a:pt x="398" y="383"/>
                </a:cubicBezTo>
                <a:cubicBezTo>
                  <a:pt x="560" y="383"/>
                  <a:pt x="560" y="383"/>
                  <a:pt x="560" y="383"/>
                </a:cubicBezTo>
                <a:cubicBezTo>
                  <a:pt x="604" y="383"/>
                  <a:pt x="633" y="353"/>
                  <a:pt x="633" y="309"/>
                </a:cubicBezTo>
                <a:cubicBezTo>
                  <a:pt x="633" y="265"/>
                  <a:pt x="604" y="236"/>
                  <a:pt x="560" y="236"/>
                </a:cubicBezTo>
                <a:close/>
                <a:moveTo>
                  <a:pt x="560" y="353"/>
                </a:moveTo>
                <a:lnTo>
                  <a:pt x="560" y="353"/>
                </a:lnTo>
                <a:cubicBezTo>
                  <a:pt x="354" y="353"/>
                  <a:pt x="354" y="353"/>
                  <a:pt x="354" y="353"/>
                </a:cubicBezTo>
                <a:cubicBezTo>
                  <a:pt x="354" y="545"/>
                  <a:pt x="354" y="545"/>
                  <a:pt x="354" y="545"/>
                </a:cubicBezTo>
                <a:cubicBezTo>
                  <a:pt x="354" y="559"/>
                  <a:pt x="339" y="589"/>
                  <a:pt x="324" y="589"/>
                </a:cubicBezTo>
                <a:cubicBezTo>
                  <a:pt x="295" y="589"/>
                  <a:pt x="280" y="559"/>
                  <a:pt x="280" y="545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89" y="353"/>
                  <a:pt x="89" y="353"/>
                  <a:pt x="89" y="353"/>
                </a:cubicBezTo>
                <a:cubicBezTo>
                  <a:pt x="59" y="353"/>
                  <a:pt x="45" y="324"/>
                  <a:pt x="45" y="309"/>
                </a:cubicBezTo>
                <a:cubicBezTo>
                  <a:pt x="45" y="294"/>
                  <a:pt x="59" y="265"/>
                  <a:pt x="89" y="265"/>
                </a:cubicBezTo>
                <a:cubicBezTo>
                  <a:pt x="280" y="265"/>
                  <a:pt x="280" y="265"/>
                  <a:pt x="280" y="265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80" y="59"/>
                  <a:pt x="295" y="29"/>
                  <a:pt x="324" y="29"/>
                </a:cubicBezTo>
                <a:cubicBezTo>
                  <a:pt x="339" y="29"/>
                  <a:pt x="354" y="59"/>
                  <a:pt x="354" y="74"/>
                </a:cubicBezTo>
                <a:cubicBezTo>
                  <a:pt x="354" y="265"/>
                  <a:pt x="354" y="265"/>
                  <a:pt x="354" y="265"/>
                </a:cubicBezTo>
                <a:cubicBezTo>
                  <a:pt x="560" y="265"/>
                  <a:pt x="560" y="265"/>
                  <a:pt x="560" y="265"/>
                </a:cubicBezTo>
                <a:cubicBezTo>
                  <a:pt x="575" y="265"/>
                  <a:pt x="589" y="294"/>
                  <a:pt x="589" y="309"/>
                </a:cubicBezTo>
                <a:cubicBezTo>
                  <a:pt x="589" y="324"/>
                  <a:pt x="575" y="353"/>
                  <a:pt x="560" y="353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22" name="Freeform 37"/>
          <p:cNvSpPr>
            <a:spLocks noChangeArrowheads="1"/>
          </p:cNvSpPr>
          <p:nvPr/>
        </p:nvSpPr>
        <p:spPr bwMode="auto">
          <a:xfrm>
            <a:off x="6464300" y="2674964"/>
            <a:ext cx="274638" cy="241363"/>
          </a:xfrm>
          <a:custGeom>
            <a:avLst/>
            <a:gdLst>
              <a:gd name="T0" fmla="*/ 73 w 634"/>
              <a:gd name="T1" fmla="*/ 162 h 561"/>
              <a:gd name="T2" fmla="*/ 73 w 634"/>
              <a:gd name="T3" fmla="*/ 162 h 561"/>
              <a:gd name="T4" fmla="*/ 544 w 634"/>
              <a:gd name="T5" fmla="*/ 162 h 561"/>
              <a:gd name="T6" fmla="*/ 633 w 634"/>
              <a:gd name="T7" fmla="*/ 89 h 561"/>
              <a:gd name="T8" fmla="*/ 544 w 634"/>
              <a:gd name="T9" fmla="*/ 0 h 561"/>
              <a:gd name="T10" fmla="*/ 73 w 634"/>
              <a:gd name="T11" fmla="*/ 0 h 561"/>
              <a:gd name="T12" fmla="*/ 0 w 634"/>
              <a:gd name="T13" fmla="*/ 89 h 561"/>
              <a:gd name="T14" fmla="*/ 73 w 634"/>
              <a:gd name="T15" fmla="*/ 162 h 561"/>
              <a:gd name="T16" fmla="*/ 73 w 634"/>
              <a:gd name="T17" fmla="*/ 45 h 561"/>
              <a:gd name="T18" fmla="*/ 73 w 634"/>
              <a:gd name="T19" fmla="*/ 45 h 561"/>
              <a:gd name="T20" fmla="*/ 544 w 634"/>
              <a:gd name="T21" fmla="*/ 45 h 561"/>
              <a:gd name="T22" fmla="*/ 588 w 634"/>
              <a:gd name="T23" fmla="*/ 89 h 561"/>
              <a:gd name="T24" fmla="*/ 544 w 634"/>
              <a:gd name="T25" fmla="*/ 118 h 561"/>
              <a:gd name="T26" fmla="*/ 73 w 634"/>
              <a:gd name="T27" fmla="*/ 118 h 561"/>
              <a:gd name="T28" fmla="*/ 44 w 634"/>
              <a:gd name="T29" fmla="*/ 89 h 561"/>
              <a:gd name="T30" fmla="*/ 73 w 634"/>
              <a:gd name="T31" fmla="*/ 45 h 561"/>
              <a:gd name="T32" fmla="*/ 544 w 634"/>
              <a:gd name="T33" fmla="*/ 207 h 561"/>
              <a:gd name="T34" fmla="*/ 544 w 634"/>
              <a:gd name="T35" fmla="*/ 207 h 561"/>
              <a:gd name="T36" fmla="*/ 73 w 634"/>
              <a:gd name="T37" fmla="*/ 207 h 561"/>
              <a:gd name="T38" fmla="*/ 0 w 634"/>
              <a:gd name="T39" fmla="*/ 280 h 561"/>
              <a:gd name="T40" fmla="*/ 73 w 634"/>
              <a:gd name="T41" fmla="*/ 354 h 561"/>
              <a:gd name="T42" fmla="*/ 544 w 634"/>
              <a:gd name="T43" fmla="*/ 354 h 561"/>
              <a:gd name="T44" fmla="*/ 633 w 634"/>
              <a:gd name="T45" fmla="*/ 280 h 561"/>
              <a:gd name="T46" fmla="*/ 544 w 634"/>
              <a:gd name="T47" fmla="*/ 207 h 561"/>
              <a:gd name="T48" fmla="*/ 544 w 634"/>
              <a:gd name="T49" fmla="*/ 324 h 561"/>
              <a:gd name="T50" fmla="*/ 544 w 634"/>
              <a:gd name="T51" fmla="*/ 324 h 561"/>
              <a:gd name="T52" fmla="*/ 73 w 634"/>
              <a:gd name="T53" fmla="*/ 324 h 561"/>
              <a:gd name="T54" fmla="*/ 44 w 634"/>
              <a:gd name="T55" fmla="*/ 280 h 561"/>
              <a:gd name="T56" fmla="*/ 73 w 634"/>
              <a:gd name="T57" fmla="*/ 236 h 561"/>
              <a:gd name="T58" fmla="*/ 544 w 634"/>
              <a:gd name="T59" fmla="*/ 236 h 561"/>
              <a:gd name="T60" fmla="*/ 588 w 634"/>
              <a:gd name="T61" fmla="*/ 280 h 561"/>
              <a:gd name="T62" fmla="*/ 544 w 634"/>
              <a:gd name="T63" fmla="*/ 324 h 561"/>
              <a:gd name="T64" fmla="*/ 544 w 634"/>
              <a:gd name="T65" fmla="*/ 398 h 561"/>
              <a:gd name="T66" fmla="*/ 544 w 634"/>
              <a:gd name="T67" fmla="*/ 398 h 561"/>
              <a:gd name="T68" fmla="*/ 73 w 634"/>
              <a:gd name="T69" fmla="*/ 398 h 561"/>
              <a:gd name="T70" fmla="*/ 0 w 634"/>
              <a:gd name="T71" fmla="*/ 471 h 561"/>
              <a:gd name="T72" fmla="*/ 73 w 634"/>
              <a:gd name="T73" fmla="*/ 560 h 561"/>
              <a:gd name="T74" fmla="*/ 544 w 634"/>
              <a:gd name="T75" fmla="*/ 560 h 561"/>
              <a:gd name="T76" fmla="*/ 633 w 634"/>
              <a:gd name="T77" fmla="*/ 471 h 561"/>
              <a:gd name="T78" fmla="*/ 544 w 634"/>
              <a:gd name="T79" fmla="*/ 398 h 561"/>
              <a:gd name="T80" fmla="*/ 544 w 634"/>
              <a:gd name="T81" fmla="*/ 516 h 561"/>
              <a:gd name="T82" fmla="*/ 544 w 634"/>
              <a:gd name="T83" fmla="*/ 516 h 561"/>
              <a:gd name="T84" fmla="*/ 73 w 634"/>
              <a:gd name="T85" fmla="*/ 516 h 561"/>
              <a:gd name="T86" fmla="*/ 44 w 634"/>
              <a:gd name="T87" fmla="*/ 471 h 561"/>
              <a:gd name="T88" fmla="*/ 73 w 634"/>
              <a:gd name="T89" fmla="*/ 442 h 561"/>
              <a:gd name="T90" fmla="*/ 544 w 634"/>
              <a:gd name="T91" fmla="*/ 442 h 561"/>
              <a:gd name="T92" fmla="*/ 588 w 634"/>
              <a:gd name="T93" fmla="*/ 471 h 561"/>
              <a:gd name="T94" fmla="*/ 544 w 634"/>
              <a:gd name="T95" fmla="*/ 516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4" h="561">
                <a:moveTo>
                  <a:pt x="73" y="162"/>
                </a:moveTo>
                <a:lnTo>
                  <a:pt x="73" y="162"/>
                </a:lnTo>
                <a:cubicBezTo>
                  <a:pt x="544" y="162"/>
                  <a:pt x="544" y="162"/>
                  <a:pt x="544" y="162"/>
                </a:cubicBezTo>
                <a:cubicBezTo>
                  <a:pt x="588" y="162"/>
                  <a:pt x="633" y="133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133"/>
                  <a:pt x="29" y="162"/>
                  <a:pt x="73" y="162"/>
                </a:cubicBezTo>
                <a:close/>
                <a:moveTo>
                  <a:pt x="73" y="45"/>
                </a:moveTo>
                <a:lnTo>
                  <a:pt x="73" y="45"/>
                </a:ln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cubicBezTo>
                  <a:pt x="588" y="103"/>
                  <a:pt x="574" y="118"/>
                  <a:pt x="544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58" y="118"/>
                  <a:pt x="44" y="103"/>
                  <a:pt x="44" y="89"/>
                </a:cubicBezTo>
                <a:cubicBezTo>
                  <a:pt x="44" y="59"/>
                  <a:pt x="58" y="45"/>
                  <a:pt x="73" y="45"/>
                </a:cubicBezTo>
                <a:close/>
                <a:moveTo>
                  <a:pt x="544" y="207"/>
                </a:moveTo>
                <a:lnTo>
                  <a:pt x="544" y="207"/>
                </a:lnTo>
                <a:cubicBezTo>
                  <a:pt x="73" y="207"/>
                  <a:pt x="73" y="207"/>
                  <a:pt x="73" y="207"/>
                </a:cubicBezTo>
                <a:cubicBezTo>
                  <a:pt x="29" y="207"/>
                  <a:pt x="0" y="236"/>
                  <a:pt x="0" y="280"/>
                </a:cubicBezTo>
                <a:cubicBezTo>
                  <a:pt x="0" y="324"/>
                  <a:pt x="29" y="354"/>
                  <a:pt x="73" y="354"/>
                </a:cubicBezTo>
                <a:cubicBezTo>
                  <a:pt x="544" y="354"/>
                  <a:pt x="544" y="354"/>
                  <a:pt x="544" y="354"/>
                </a:cubicBezTo>
                <a:cubicBezTo>
                  <a:pt x="588" y="354"/>
                  <a:pt x="633" y="324"/>
                  <a:pt x="633" y="280"/>
                </a:cubicBezTo>
                <a:cubicBezTo>
                  <a:pt x="633" y="236"/>
                  <a:pt x="588" y="207"/>
                  <a:pt x="544" y="207"/>
                </a:cubicBezTo>
                <a:close/>
                <a:moveTo>
                  <a:pt x="544" y="324"/>
                </a:moveTo>
                <a:lnTo>
                  <a:pt x="544" y="324"/>
                </a:lnTo>
                <a:cubicBezTo>
                  <a:pt x="73" y="324"/>
                  <a:pt x="73" y="324"/>
                  <a:pt x="73" y="324"/>
                </a:cubicBezTo>
                <a:cubicBezTo>
                  <a:pt x="58" y="324"/>
                  <a:pt x="44" y="295"/>
                  <a:pt x="44" y="280"/>
                </a:cubicBezTo>
                <a:cubicBezTo>
                  <a:pt x="44" y="265"/>
                  <a:pt x="58" y="236"/>
                  <a:pt x="73" y="236"/>
                </a:cubicBezTo>
                <a:cubicBezTo>
                  <a:pt x="544" y="236"/>
                  <a:pt x="544" y="236"/>
                  <a:pt x="544" y="236"/>
                </a:cubicBezTo>
                <a:cubicBezTo>
                  <a:pt x="574" y="236"/>
                  <a:pt x="588" y="265"/>
                  <a:pt x="588" y="280"/>
                </a:cubicBezTo>
                <a:cubicBezTo>
                  <a:pt x="588" y="295"/>
                  <a:pt x="574" y="324"/>
                  <a:pt x="544" y="324"/>
                </a:cubicBezTo>
                <a:close/>
                <a:moveTo>
                  <a:pt x="544" y="398"/>
                </a:moveTo>
                <a:lnTo>
                  <a:pt x="544" y="398"/>
                </a:lnTo>
                <a:cubicBezTo>
                  <a:pt x="73" y="398"/>
                  <a:pt x="73" y="398"/>
                  <a:pt x="73" y="398"/>
                </a:cubicBezTo>
                <a:cubicBezTo>
                  <a:pt x="29" y="398"/>
                  <a:pt x="0" y="428"/>
                  <a:pt x="0" y="471"/>
                </a:cubicBezTo>
                <a:cubicBezTo>
                  <a:pt x="0" y="516"/>
                  <a:pt x="29" y="560"/>
                  <a:pt x="73" y="560"/>
                </a:cubicBezTo>
                <a:cubicBezTo>
                  <a:pt x="544" y="560"/>
                  <a:pt x="544" y="560"/>
                  <a:pt x="544" y="560"/>
                </a:cubicBezTo>
                <a:cubicBezTo>
                  <a:pt x="588" y="560"/>
                  <a:pt x="633" y="516"/>
                  <a:pt x="633" y="471"/>
                </a:cubicBezTo>
                <a:cubicBezTo>
                  <a:pt x="633" y="428"/>
                  <a:pt x="588" y="398"/>
                  <a:pt x="544" y="398"/>
                </a:cubicBezTo>
                <a:close/>
                <a:moveTo>
                  <a:pt x="544" y="516"/>
                </a:moveTo>
                <a:lnTo>
                  <a:pt x="544" y="516"/>
                </a:lnTo>
                <a:cubicBezTo>
                  <a:pt x="73" y="516"/>
                  <a:pt x="73" y="516"/>
                  <a:pt x="73" y="516"/>
                </a:cubicBezTo>
                <a:cubicBezTo>
                  <a:pt x="58" y="516"/>
                  <a:pt x="44" y="501"/>
                  <a:pt x="44" y="471"/>
                </a:cubicBezTo>
                <a:cubicBezTo>
                  <a:pt x="44" y="457"/>
                  <a:pt x="58" y="442"/>
                  <a:pt x="73" y="442"/>
                </a:cubicBezTo>
                <a:cubicBezTo>
                  <a:pt x="544" y="442"/>
                  <a:pt x="544" y="442"/>
                  <a:pt x="544" y="442"/>
                </a:cubicBezTo>
                <a:cubicBezTo>
                  <a:pt x="574" y="442"/>
                  <a:pt x="588" y="457"/>
                  <a:pt x="588" y="471"/>
                </a:cubicBezTo>
                <a:cubicBezTo>
                  <a:pt x="588" y="501"/>
                  <a:pt x="574" y="516"/>
                  <a:pt x="544" y="516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23" name="Freeform 38"/>
          <p:cNvSpPr>
            <a:spLocks noChangeArrowheads="1"/>
          </p:cNvSpPr>
          <p:nvPr/>
        </p:nvSpPr>
        <p:spPr bwMode="auto">
          <a:xfrm>
            <a:off x="6026151" y="2660672"/>
            <a:ext cx="266700" cy="268358"/>
          </a:xfrm>
          <a:custGeom>
            <a:avLst/>
            <a:gdLst>
              <a:gd name="T0" fmla="*/ 427 w 619"/>
              <a:gd name="T1" fmla="*/ 177 h 619"/>
              <a:gd name="T2" fmla="*/ 427 w 619"/>
              <a:gd name="T3" fmla="*/ 177 h 619"/>
              <a:gd name="T4" fmla="*/ 398 w 619"/>
              <a:gd name="T5" fmla="*/ 177 h 619"/>
              <a:gd name="T6" fmla="*/ 280 w 619"/>
              <a:gd name="T7" fmla="*/ 398 h 619"/>
              <a:gd name="T8" fmla="*/ 206 w 619"/>
              <a:gd name="T9" fmla="*/ 339 h 619"/>
              <a:gd name="T10" fmla="*/ 177 w 619"/>
              <a:gd name="T11" fmla="*/ 339 h 619"/>
              <a:gd name="T12" fmla="*/ 177 w 619"/>
              <a:gd name="T13" fmla="*/ 353 h 619"/>
              <a:gd name="T14" fmla="*/ 265 w 619"/>
              <a:gd name="T15" fmla="*/ 441 h 619"/>
              <a:gd name="T16" fmla="*/ 294 w 619"/>
              <a:gd name="T17" fmla="*/ 441 h 619"/>
              <a:gd name="T18" fmla="*/ 441 w 619"/>
              <a:gd name="T19" fmla="*/ 206 h 619"/>
              <a:gd name="T20" fmla="*/ 427 w 619"/>
              <a:gd name="T21" fmla="*/ 177 h 619"/>
              <a:gd name="T22" fmla="*/ 545 w 619"/>
              <a:gd name="T23" fmla="*/ 0 h 619"/>
              <a:gd name="T24" fmla="*/ 545 w 619"/>
              <a:gd name="T25" fmla="*/ 0 h 619"/>
              <a:gd name="T26" fmla="*/ 73 w 619"/>
              <a:gd name="T27" fmla="*/ 0 h 619"/>
              <a:gd name="T28" fmla="*/ 0 w 619"/>
              <a:gd name="T29" fmla="*/ 74 h 619"/>
              <a:gd name="T30" fmla="*/ 0 w 619"/>
              <a:gd name="T31" fmla="*/ 545 h 619"/>
              <a:gd name="T32" fmla="*/ 73 w 619"/>
              <a:gd name="T33" fmla="*/ 618 h 619"/>
              <a:gd name="T34" fmla="*/ 545 w 619"/>
              <a:gd name="T35" fmla="*/ 618 h 619"/>
              <a:gd name="T36" fmla="*/ 618 w 619"/>
              <a:gd name="T37" fmla="*/ 545 h 619"/>
              <a:gd name="T38" fmla="*/ 618 w 619"/>
              <a:gd name="T39" fmla="*/ 74 h 619"/>
              <a:gd name="T40" fmla="*/ 545 w 619"/>
              <a:gd name="T41" fmla="*/ 0 h 619"/>
              <a:gd name="T42" fmla="*/ 589 w 619"/>
              <a:gd name="T43" fmla="*/ 545 h 619"/>
              <a:gd name="T44" fmla="*/ 589 w 619"/>
              <a:gd name="T45" fmla="*/ 545 h 619"/>
              <a:gd name="T46" fmla="*/ 545 w 619"/>
              <a:gd name="T47" fmla="*/ 589 h 619"/>
              <a:gd name="T48" fmla="*/ 73 w 619"/>
              <a:gd name="T49" fmla="*/ 589 h 619"/>
              <a:gd name="T50" fmla="*/ 29 w 619"/>
              <a:gd name="T51" fmla="*/ 545 h 619"/>
              <a:gd name="T52" fmla="*/ 29 w 619"/>
              <a:gd name="T53" fmla="*/ 74 h 619"/>
              <a:gd name="T54" fmla="*/ 73 w 619"/>
              <a:gd name="T55" fmla="*/ 29 h 619"/>
              <a:gd name="T56" fmla="*/ 545 w 619"/>
              <a:gd name="T57" fmla="*/ 29 h 619"/>
              <a:gd name="T58" fmla="*/ 589 w 619"/>
              <a:gd name="T59" fmla="*/ 74 h 619"/>
              <a:gd name="T60" fmla="*/ 589 w 619"/>
              <a:gd name="T61" fmla="*/ 545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19" h="619">
                <a:moveTo>
                  <a:pt x="427" y="177"/>
                </a:moveTo>
                <a:lnTo>
                  <a:pt x="427" y="177"/>
                </a:lnTo>
                <a:cubicBezTo>
                  <a:pt x="412" y="162"/>
                  <a:pt x="412" y="177"/>
                  <a:pt x="398" y="177"/>
                </a:cubicBezTo>
                <a:cubicBezTo>
                  <a:pt x="280" y="398"/>
                  <a:pt x="280" y="398"/>
                  <a:pt x="280" y="398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24"/>
                  <a:pt x="191" y="324"/>
                  <a:pt x="177" y="339"/>
                </a:cubicBezTo>
                <a:cubicBezTo>
                  <a:pt x="162" y="339"/>
                  <a:pt x="162" y="353"/>
                  <a:pt x="177" y="353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80" y="457"/>
                  <a:pt x="280" y="457"/>
                  <a:pt x="294" y="441"/>
                </a:cubicBezTo>
                <a:lnTo>
                  <a:pt x="441" y="206"/>
                </a:lnTo>
                <a:cubicBezTo>
                  <a:pt x="441" y="191"/>
                  <a:pt x="441" y="177"/>
                  <a:pt x="427" y="177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18" y="589"/>
                  <a:pt x="618" y="545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545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24" name="Freeform 39"/>
          <p:cNvSpPr>
            <a:spLocks noChangeArrowheads="1"/>
          </p:cNvSpPr>
          <p:nvPr/>
        </p:nvSpPr>
        <p:spPr bwMode="auto">
          <a:xfrm>
            <a:off x="5580063" y="2660672"/>
            <a:ext cx="274637" cy="268358"/>
          </a:xfrm>
          <a:custGeom>
            <a:avLst/>
            <a:gdLst>
              <a:gd name="T0" fmla="*/ 560 w 634"/>
              <a:gd name="T1" fmla="*/ 0 h 619"/>
              <a:gd name="T2" fmla="*/ 560 w 634"/>
              <a:gd name="T3" fmla="*/ 0 h 619"/>
              <a:gd name="T4" fmla="*/ 89 w 634"/>
              <a:gd name="T5" fmla="*/ 0 h 619"/>
              <a:gd name="T6" fmla="*/ 0 w 634"/>
              <a:gd name="T7" fmla="*/ 74 h 619"/>
              <a:gd name="T8" fmla="*/ 0 w 634"/>
              <a:gd name="T9" fmla="*/ 545 h 619"/>
              <a:gd name="T10" fmla="*/ 89 w 634"/>
              <a:gd name="T11" fmla="*/ 618 h 619"/>
              <a:gd name="T12" fmla="*/ 560 w 634"/>
              <a:gd name="T13" fmla="*/ 618 h 619"/>
              <a:gd name="T14" fmla="*/ 633 w 634"/>
              <a:gd name="T15" fmla="*/ 545 h 619"/>
              <a:gd name="T16" fmla="*/ 633 w 634"/>
              <a:gd name="T17" fmla="*/ 74 h 619"/>
              <a:gd name="T18" fmla="*/ 560 w 634"/>
              <a:gd name="T19" fmla="*/ 0 h 619"/>
              <a:gd name="T20" fmla="*/ 589 w 634"/>
              <a:gd name="T21" fmla="*/ 545 h 619"/>
              <a:gd name="T22" fmla="*/ 589 w 634"/>
              <a:gd name="T23" fmla="*/ 545 h 619"/>
              <a:gd name="T24" fmla="*/ 560 w 634"/>
              <a:gd name="T25" fmla="*/ 589 h 619"/>
              <a:gd name="T26" fmla="*/ 89 w 634"/>
              <a:gd name="T27" fmla="*/ 589 h 619"/>
              <a:gd name="T28" fmla="*/ 44 w 634"/>
              <a:gd name="T29" fmla="*/ 545 h 619"/>
              <a:gd name="T30" fmla="*/ 44 w 634"/>
              <a:gd name="T31" fmla="*/ 74 h 619"/>
              <a:gd name="T32" fmla="*/ 89 w 634"/>
              <a:gd name="T33" fmla="*/ 29 h 619"/>
              <a:gd name="T34" fmla="*/ 560 w 634"/>
              <a:gd name="T35" fmla="*/ 29 h 619"/>
              <a:gd name="T36" fmla="*/ 589 w 634"/>
              <a:gd name="T37" fmla="*/ 74 h 619"/>
              <a:gd name="T38" fmla="*/ 589 w 634"/>
              <a:gd name="T39" fmla="*/ 545 h 619"/>
              <a:gd name="T40" fmla="*/ 412 w 634"/>
              <a:gd name="T41" fmla="*/ 206 h 619"/>
              <a:gd name="T42" fmla="*/ 412 w 634"/>
              <a:gd name="T43" fmla="*/ 206 h 619"/>
              <a:gd name="T44" fmla="*/ 383 w 634"/>
              <a:gd name="T45" fmla="*/ 206 h 619"/>
              <a:gd name="T46" fmla="*/ 324 w 634"/>
              <a:gd name="T47" fmla="*/ 280 h 619"/>
              <a:gd name="T48" fmla="*/ 251 w 634"/>
              <a:gd name="T49" fmla="*/ 206 h 619"/>
              <a:gd name="T50" fmla="*/ 221 w 634"/>
              <a:gd name="T51" fmla="*/ 206 h 619"/>
              <a:gd name="T52" fmla="*/ 221 w 634"/>
              <a:gd name="T53" fmla="*/ 236 h 619"/>
              <a:gd name="T54" fmla="*/ 295 w 634"/>
              <a:gd name="T55" fmla="*/ 309 h 619"/>
              <a:gd name="T56" fmla="*/ 221 w 634"/>
              <a:gd name="T57" fmla="*/ 383 h 619"/>
              <a:gd name="T58" fmla="*/ 221 w 634"/>
              <a:gd name="T59" fmla="*/ 412 h 619"/>
              <a:gd name="T60" fmla="*/ 251 w 634"/>
              <a:gd name="T61" fmla="*/ 412 h 619"/>
              <a:gd name="T62" fmla="*/ 324 w 634"/>
              <a:gd name="T63" fmla="*/ 339 h 619"/>
              <a:gd name="T64" fmla="*/ 383 w 634"/>
              <a:gd name="T65" fmla="*/ 412 h 619"/>
              <a:gd name="T66" fmla="*/ 412 w 634"/>
              <a:gd name="T67" fmla="*/ 412 h 619"/>
              <a:gd name="T68" fmla="*/ 412 w 634"/>
              <a:gd name="T69" fmla="*/ 383 h 619"/>
              <a:gd name="T70" fmla="*/ 354 w 634"/>
              <a:gd name="T71" fmla="*/ 309 h 619"/>
              <a:gd name="T72" fmla="*/ 412 w 634"/>
              <a:gd name="T73" fmla="*/ 236 h 619"/>
              <a:gd name="T74" fmla="*/ 412 w 634"/>
              <a:gd name="T75" fmla="*/ 206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4" h="619"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74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29"/>
                  <a:pt x="89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4" y="29"/>
                  <a:pt x="589" y="59"/>
                  <a:pt x="589" y="74"/>
                </a:cubicBezTo>
                <a:lnTo>
                  <a:pt x="589" y="545"/>
                </a:lnTo>
                <a:close/>
                <a:moveTo>
                  <a:pt x="412" y="206"/>
                </a:moveTo>
                <a:lnTo>
                  <a:pt x="412" y="206"/>
                </a:lnTo>
                <a:cubicBezTo>
                  <a:pt x="412" y="206"/>
                  <a:pt x="398" y="206"/>
                  <a:pt x="383" y="206"/>
                </a:cubicBezTo>
                <a:cubicBezTo>
                  <a:pt x="324" y="280"/>
                  <a:pt x="324" y="280"/>
                  <a:pt x="324" y="280"/>
                </a:cubicBezTo>
                <a:cubicBezTo>
                  <a:pt x="251" y="206"/>
                  <a:pt x="251" y="206"/>
                  <a:pt x="251" y="206"/>
                </a:cubicBezTo>
                <a:cubicBezTo>
                  <a:pt x="236" y="206"/>
                  <a:pt x="236" y="206"/>
                  <a:pt x="221" y="206"/>
                </a:cubicBezTo>
                <a:cubicBezTo>
                  <a:pt x="221" y="221"/>
                  <a:pt x="221" y="236"/>
                  <a:pt x="221" y="236"/>
                </a:cubicBezTo>
                <a:cubicBezTo>
                  <a:pt x="295" y="309"/>
                  <a:pt x="295" y="309"/>
                  <a:pt x="295" y="309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21" y="383"/>
                  <a:pt x="221" y="398"/>
                  <a:pt x="221" y="412"/>
                </a:cubicBezTo>
                <a:cubicBezTo>
                  <a:pt x="236" y="412"/>
                  <a:pt x="236" y="412"/>
                  <a:pt x="251" y="412"/>
                </a:cubicBezTo>
                <a:cubicBezTo>
                  <a:pt x="324" y="339"/>
                  <a:pt x="324" y="339"/>
                  <a:pt x="324" y="339"/>
                </a:cubicBezTo>
                <a:cubicBezTo>
                  <a:pt x="383" y="412"/>
                  <a:pt x="383" y="412"/>
                  <a:pt x="383" y="412"/>
                </a:cubicBezTo>
                <a:cubicBezTo>
                  <a:pt x="398" y="412"/>
                  <a:pt x="412" y="412"/>
                  <a:pt x="412" y="412"/>
                </a:cubicBezTo>
                <a:cubicBezTo>
                  <a:pt x="427" y="398"/>
                  <a:pt x="427" y="383"/>
                  <a:pt x="412" y="383"/>
                </a:cubicBezTo>
                <a:cubicBezTo>
                  <a:pt x="354" y="309"/>
                  <a:pt x="354" y="309"/>
                  <a:pt x="354" y="309"/>
                </a:cubicBezTo>
                <a:cubicBezTo>
                  <a:pt x="412" y="236"/>
                  <a:pt x="412" y="236"/>
                  <a:pt x="412" y="236"/>
                </a:cubicBezTo>
                <a:cubicBezTo>
                  <a:pt x="427" y="236"/>
                  <a:pt x="427" y="221"/>
                  <a:pt x="412" y="206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25" name="Freeform 40"/>
          <p:cNvSpPr>
            <a:spLocks noChangeArrowheads="1"/>
          </p:cNvSpPr>
          <p:nvPr/>
        </p:nvSpPr>
        <p:spPr bwMode="auto">
          <a:xfrm>
            <a:off x="5141914" y="2660672"/>
            <a:ext cx="274637" cy="268358"/>
          </a:xfrm>
          <a:custGeom>
            <a:avLst/>
            <a:gdLst>
              <a:gd name="T0" fmla="*/ 544 w 634"/>
              <a:gd name="T1" fmla="*/ 0 h 619"/>
              <a:gd name="T2" fmla="*/ 544 w 634"/>
              <a:gd name="T3" fmla="*/ 0 h 619"/>
              <a:gd name="T4" fmla="*/ 73 w 634"/>
              <a:gd name="T5" fmla="*/ 0 h 619"/>
              <a:gd name="T6" fmla="*/ 0 w 634"/>
              <a:gd name="T7" fmla="*/ 74 h 619"/>
              <a:gd name="T8" fmla="*/ 0 w 634"/>
              <a:gd name="T9" fmla="*/ 545 h 619"/>
              <a:gd name="T10" fmla="*/ 73 w 634"/>
              <a:gd name="T11" fmla="*/ 618 h 619"/>
              <a:gd name="T12" fmla="*/ 544 w 634"/>
              <a:gd name="T13" fmla="*/ 618 h 619"/>
              <a:gd name="T14" fmla="*/ 633 w 634"/>
              <a:gd name="T15" fmla="*/ 545 h 619"/>
              <a:gd name="T16" fmla="*/ 633 w 634"/>
              <a:gd name="T17" fmla="*/ 74 h 619"/>
              <a:gd name="T18" fmla="*/ 544 w 634"/>
              <a:gd name="T19" fmla="*/ 0 h 619"/>
              <a:gd name="T20" fmla="*/ 588 w 634"/>
              <a:gd name="T21" fmla="*/ 545 h 619"/>
              <a:gd name="T22" fmla="*/ 588 w 634"/>
              <a:gd name="T23" fmla="*/ 545 h 619"/>
              <a:gd name="T24" fmla="*/ 544 w 634"/>
              <a:gd name="T25" fmla="*/ 589 h 619"/>
              <a:gd name="T26" fmla="*/ 73 w 634"/>
              <a:gd name="T27" fmla="*/ 589 h 619"/>
              <a:gd name="T28" fmla="*/ 44 w 634"/>
              <a:gd name="T29" fmla="*/ 545 h 619"/>
              <a:gd name="T30" fmla="*/ 44 w 634"/>
              <a:gd name="T31" fmla="*/ 74 h 619"/>
              <a:gd name="T32" fmla="*/ 73 w 634"/>
              <a:gd name="T33" fmla="*/ 29 h 619"/>
              <a:gd name="T34" fmla="*/ 544 w 634"/>
              <a:gd name="T35" fmla="*/ 29 h 619"/>
              <a:gd name="T36" fmla="*/ 588 w 634"/>
              <a:gd name="T37" fmla="*/ 74 h 619"/>
              <a:gd name="T38" fmla="*/ 588 w 634"/>
              <a:gd name="T39" fmla="*/ 545 h 619"/>
              <a:gd name="T40" fmla="*/ 426 w 634"/>
              <a:gd name="T41" fmla="*/ 294 h 619"/>
              <a:gd name="T42" fmla="*/ 426 w 634"/>
              <a:gd name="T43" fmla="*/ 294 h 619"/>
              <a:gd name="T44" fmla="*/ 191 w 634"/>
              <a:gd name="T45" fmla="*/ 294 h 619"/>
              <a:gd name="T46" fmla="*/ 176 w 634"/>
              <a:gd name="T47" fmla="*/ 309 h 619"/>
              <a:gd name="T48" fmla="*/ 191 w 634"/>
              <a:gd name="T49" fmla="*/ 324 h 619"/>
              <a:gd name="T50" fmla="*/ 426 w 634"/>
              <a:gd name="T51" fmla="*/ 324 h 619"/>
              <a:gd name="T52" fmla="*/ 456 w 634"/>
              <a:gd name="T53" fmla="*/ 309 h 619"/>
              <a:gd name="T54" fmla="*/ 426 w 634"/>
              <a:gd name="T55" fmla="*/ 294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19"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8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59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4"/>
                </a:cubicBezTo>
                <a:lnTo>
                  <a:pt x="588" y="545"/>
                </a:lnTo>
                <a:close/>
                <a:moveTo>
                  <a:pt x="426" y="294"/>
                </a:moveTo>
                <a:lnTo>
                  <a:pt x="426" y="294"/>
                </a:lnTo>
                <a:cubicBezTo>
                  <a:pt x="191" y="294"/>
                  <a:pt x="191" y="294"/>
                  <a:pt x="191" y="294"/>
                </a:cubicBezTo>
                <a:cubicBezTo>
                  <a:pt x="191" y="294"/>
                  <a:pt x="176" y="294"/>
                  <a:pt x="176" y="309"/>
                </a:cubicBezTo>
                <a:cubicBezTo>
                  <a:pt x="176" y="324"/>
                  <a:pt x="191" y="324"/>
                  <a:pt x="191" y="324"/>
                </a:cubicBezTo>
                <a:cubicBezTo>
                  <a:pt x="426" y="324"/>
                  <a:pt x="426" y="324"/>
                  <a:pt x="426" y="324"/>
                </a:cubicBezTo>
                <a:cubicBezTo>
                  <a:pt x="441" y="324"/>
                  <a:pt x="456" y="324"/>
                  <a:pt x="456" y="309"/>
                </a:cubicBezTo>
                <a:cubicBezTo>
                  <a:pt x="456" y="294"/>
                  <a:pt x="441" y="294"/>
                  <a:pt x="426" y="294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26" name="Freeform 41"/>
          <p:cNvSpPr>
            <a:spLocks noChangeArrowheads="1"/>
          </p:cNvSpPr>
          <p:nvPr/>
        </p:nvSpPr>
        <p:spPr bwMode="auto">
          <a:xfrm>
            <a:off x="4700589" y="2660672"/>
            <a:ext cx="266700" cy="268358"/>
          </a:xfrm>
          <a:custGeom>
            <a:avLst/>
            <a:gdLst>
              <a:gd name="T0" fmla="*/ 427 w 619"/>
              <a:gd name="T1" fmla="*/ 294 h 619"/>
              <a:gd name="T2" fmla="*/ 427 w 619"/>
              <a:gd name="T3" fmla="*/ 294 h 619"/>
              <a:gd name="T4" fmla="*/ 324 w 619"/>
              <a:gd name="T5" fmla="*/ 294 h 619"/>
              <a:gd name="T6" fmla="*/ 324 w 619"/>
              <a:gd name="T7" fmla="*/ 191 h 619"/>
              <a:gd name="T8" fmla="*/ 309 w 619"/>
              <a:gd name="T9" fmla="*/ 177 h 619"/>
              <a:gd name="T10" fmla="*/ 294 w 619"/>
              <a:gd name="T11" fmla="*/ 191 h 619"/>
              <a:gd name="T12" fmla="*/ 294 w 619"/>
              <a:gd name="T13" fmla="*/ 294 h 619"/>
              <a:gd name="T14" fmla="*/ 191 w 619"/>
              <a:gd name="T15" fmla="*/ 294 h 619"/>
              <a:gd name="T16" fmla="*/ 177 w 619"/>
              <a:gd name="T17" fmla="*/ 309 h 619"/>
              <a:gd name="T18" fmla="*/ 191 w 619"/>
              <a:gd name="T19" fmla="*/ 324 h 619"/>
              <a:gd name="T20" fmla="*/ 294 w 619"/>
              <a:gd name="T21" fmla="*/ 324 h 619"/>
              <a:gd name="T22" fmla="*/ 294 w 619"/>
              <a:gd name="T23" fmla="*/ 427 h 619"/>
              <a:gd name="T24" fmla="*/ 309 w 619"/>
              <a:gd name="T25" fmla="*/ 441 h 619"/>
              <a:gd name="T26" fmla="*/ 324 w 619"/>
              <a:gd name="T27" fmla="*/ 427 h 619"/>
              <a:gd name="T28" fmla="*/ 324 w 619"/>
              <a:gd name="T29" fmla="*/ 324 h 619"/>
              <a:gd name="T30" fmla="*/ 427 w 619"/>
              <a:gd name="T31" fmla="*/ 324 h 619"/>
              <a:gd name="T32" fmla="*/ 441 w 619"/>
              <a:gd name="T33" fmla="*/ 309 h 619"/>
              <a:gd name="T34" fmla="*/ 427 w 619"/>
              <a:gd name="T35" fmla="*/ 294 h 619"/>
              <a:gd name="T36" fmla="*/ 544 w 619"/>
              <a:gd name="T37" fmla="*/ 0 h 619"/>
              <a:gd name="T38" fmla="*/ 544 w 619"/>
              <a:gd name="T39" fmla="*/ 0 h 619"/>
              <a:gd name="T40" fmla="*/ 73 w 619"/>
              <a:gd name="T41" fmla="*/ 0 h 619"/>
              <a:gd name="T42" fmla="*/ 0 w 619"/>
              <a:gd name="T43" fmla="*/ 74 h 619"/>
              <a:gd name="T44" fmla="*/ 0 w 619"/>
              <a:gd name="T45" fmla="*/ 545 h 619"/>
              <a:gd name="T46" fmla="*/ 73 w 619"/>
              <a:gd name="T47" fmla="*/ 618 h 619"/>
              <a:gd name="T48" fmla="*/ 544 w 619"/>
              <a:gd name="T49" fmla="*/ 618 h 619"/>
              <a:gd name="T50" fmla="*/ 618 w 619"/>
              <a:gd name="T51" fmla="*/ 545 h 619"/>
              <a:gd name="T52" fmla="*/ 618 w 619"/>
              <a:gd name="T53" fmla="*/ 74 h 619"/>
              <a:gd name="T54" fmla="*/ 544 w 619"/>
              <a:gd name="T55" fmla="*/ 0 h 619"/>
              <a:gd name="T56" fmla="*/ 589 w 619"/>
              <a:gd name="T57" fmla="*/ 545 h 619"/>
              <a:gd name="T58" fmla="*/ 589 w 619"/>
              <a:gd name="T59" fmla="*/ 545 h 619"/>
              <a:gd name="T60" fmla="*/ 544 w 619"/>
              <a:gd name="T61" fmla="*/ 589 h 619"/>
              <a:gd name="T62" fmla="*/ 73 w 619"/>
              <a:gd name="T63" fmla="*/ 589 h 619"/>
              <a:gd name="T64" fmla="*/ 29 w 619"/>
              <a:gd name="T65" fmla="*/ 545 h 619"/>
              <a:gd name="T66" fmla="*/ 29 w 619"/>
              <a:gd name="T67" fmla="*/ 74 h 619"/>
              <a:gd name="T68" fmla="*/ 73 w 619"/>
              <a:gd name="T69" fmla="*/ 29 h 619"/>
              <a:gd name="T70" fmla="*/ 544 w 619"/>
              <a:gd name="T71" fmla="*/ 29 h 619"/>
              <a:gd name="T72" fmla="*/ 589 w 619"/>
              <a:gd name="T73" fmla="*/ 74 h 619"/>
              <a:gd name="T74" fmla="*/ 589 w 619"/>
              <a:gd name="T75" fmla="*/ 545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19" h="619">
                <a:moveTo>
                  <a:pt x="427" y="294"/>
                </a:moveTo>
                <a:lnTo>
                  <a:pt x="427" y="294"/>
                </a:lnTo>
                <a:cubicBezTo>
                  <a:pt x="324" y="294"/>
                  <a:pt x="324" y="294"/>
                  <a:pt x="324" y="294"/>
                </a:cubicBezTo>
                <a:cubicBezTo>
                  <a:pt x="324" y="191"/>
                  <a:pt x="324" y="191"/>
                  <a:pt x="324" y="191"/>
                </a:cubicBezTo>
                <a:cubicBezTo>
                  <a:pt x="324" y="177"/>
                  <a:pt x="324" y="177"/>
                  <a:pt x="309" y="177"/>
                </a:cubicBezTo>
                <a:cubicBezTo>
                  <a:pt x="294" y="177"/>
                  <a:pt x="294" y="177"/>
                  <a:pt x="294" y="191"/>
                </a:cubicBezTo>
                <a:cubicBezTo>
                  <a:pt x="294" y="294"/>
                  <a:pt x="294" y="294"/>
                  <a:pt x="294" y="294"/>
                </a:cubicBezTo>
                <a:cubicBezTo>
                  <a:pt x="191" y="294"/>
                  <a:pt x="191" y="294"/>
                  <a:pt x="191" y="294"/>
                </a:cubicBezTo>
                <a:cubicBezTo>
                  <a:pt x="177" y="294"/>
                  <a:pt x="177" y="294"/>
                  <a:pt x="177" y="309"/>
                </a:cubicBezTo>
                <a:cubicBezTo>
                  <a:pt x="177" y="324"/>
                  <a:pt x="177" y="324"/>
                  <a:pt x="191" y="324"/>
                </a:cubicBezTo>
                <a:cubicBezTo>
                  <a:pt x="294" y="324"/>
                  <a:pt x="294" y="324"/>
                  <a:pt x="294" y="324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1"/>
                  <a:pt x="294" y="441"/>
                  <a:pt x="309" y="441"/>
                </a:cubicBezTo>
                <a:cubicBezTo>
                  <a:pt x="324" y="441"/>
                  <a:pt x="324" y="441"/>
                  <a:pt x="324" y="427"/>
                </a:cubicBezTo>
                <a:cubicBezTo>
                  <a:pt x="324" y="324"/>
                  <a:pt x="324" y="324"/>
                  <a:pt x="324" y="324"/>
                </a:cubicBezTo>
                <a:cubicBezTo>
                  <a:pt x="427" y="324"/>
                  <a:pt x="427" y="324"/>
                  <a:pt x="427" y="324"/>
                </a:cubicBezTo>
                <a:cubicBezTo>
                  <a:pt x="441" y="324"/>
                  <a:pt x="441" y="324"/>
                  <a:pt x="441" y="309"/>
                </a:cubicBezTo>
                <a:cubicBezTo>
                  <a:pt x="441" y="294"/>
                  <a:pt x="441" y="294"/>
                  <a:pt x="427" y="294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9" y="618"/>
                  <a:pt x="618" y="589"/>
                  <a:pt x="618" y="545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4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59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545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27" name="Freeform 42"/>
          <p:cNvSpPr>
            <a:spLocks noChangeArrowheads="1"/>
          </p:cNvSpPr>
          <p:nvPr/>
        </p:nvSpPr>
        <p:spPr bwMode="auto">
          <a:xfrm>
            <a:off x="8674100" y="2214470"/>
            <a:ext cx="266700" cy="274709"/>
          </a:xfrm>
          <a:custGeom>
            <a:avLst/>
            <a:gdLst>
              <a:gd name="T0" fmla="*/ 412 w 619"/>
              <a:gd name="T1" fmla="*/ 324 h 634"/>
              <a:gd name="T2" fmla="*/ 412 w 619"/>
              <a:gd name="T3" fmla="*/ 324 h 634"/>
              <a:gd name="T4" fmla="*/ 324 w 619"/>
              <a:gd name="T5" fmla="*/ 412 h 634"/>
              <a:gd name="T6" fmla="*/ 324 w 619"/>
              <a:gd name="T7" fmla="*/ 207 h 634"/>
              <a:gd name="T8" fmla="*/ 309 w 619"/>
              <a:gd name="T9" fmla="*/ 177 h 634"/>
              <a:gd name="T10" fmla="*/ 294 w 619"/>
              <a:gd name="T11" fmla="*/ 207 h 634"/>
              <a:gd name="T12" fmla="*/ 294 w 619"/>
              <a:gd name="T13" fmla="*/ 412 h 634"/>
              <a:gd name="T14" fmla="*/ 206 w 619"/>
              <a:gd name="T15" fmla="*/ 324 h 634"/>
              <a:gd name="T16" fmla="*/ 177 w 619"/>
              <a:gd name="T17" fmla="*/ 324 h 634"/>
              <a:gd name="T18" fmla="*/ 177 w 619"/>
              <a:gd name="T19" fmla="*/ 354 h 634"/>
              <a:gd name="T20" fmla="*/ 294 w 619"/>
              <a:gd name="T21" fmla="*/ 471 h 634"/>
              <a:gd name="T22" fmla="*/ 309 w 619"/>
              <a:gd name="T23" fmla="*/ 471 h 634"/>
              <a:gd name="T24" fmla="*/ 324 w 619"/>
              <a:gd name="T25" fmla="*/ 471 h 634"/>
              <a:gd name="T26" fmla="*/ 441 w 619"/>
              <a:gd name="T27" fmla="*/ 354 h 634"/>
              <a:gd name="T28" fmla="*/ 441 w 619"/>
              <a:gd name="T29" fmla="*/ 324 h 634"/>
              <a:gd name="T30" fmla="*/ 412 w 619"/>
              <a:gd name="T31" fmla="*/ 324 h 634"/>
              <a:gd name="T32" fmla="*/ 545 w 619"/>
              <a:gd name="T33" fmla="*/ 0 h 634"/>
              <a:gd name="T34" fmla="*/ 545 w 619"/>
              <a:gd name="T35" fmla="*/ 0 h 634"/>
              <a:gd name="T36" fmla="*/ 74 w 619"/>
              <a:gd name="T37" fmla="*/ 0 h 634"/>
              <a:gd name="T38" fmla="*/ 0 w 619"/>
              <a:gd name="T39" fmla="*/ 89 h 634"/>
              <a:gd name="T40" fmla="*/ 0 w 619"/>
              <a:gd name="T41" fmla="*/ 560 h 634"/>
              <a:gd name="T42" fmla="*/ 74 w 619"/>
              <a:gd name="T43" fmla="*/ 633 h 634"/>
              <a:gd name="T44" fmla="*/ 545 w 619"/>
              <a:gd name="T45" fmla="*/ 633 h 634"/>
              <a:gd name="T46" fmla="*/ 618 w 619"/>
              <a:gd name="T47" fmla="*/ 560 h 634"/>
              <a:gd name="T48" fmla="*/ 618 w 619"/>
              <a:gd name="T49" fmla="*/ 89 h 634"/>
              <a:gd name="T50" fmla="*/ 545 w 619"/>
              <a:gd name="T51" fmla="*/ 0 h 634"/>
              <a:gd name="T52" fmla="*/ 589 w 619"/>
              <a:gd name="T53" fmla="*/ 560 h 634"/>
              <a:gd name="T54" fmla="*/ 589 w 619"/>
              <a:gd name="T55" fmla="*/ 560 h 634"/>
              <a:gd name="T56" fmla="*/ 545 w 619"/>
              <a:gd name="T57" fmla="*/ 589 h 634"/>
              <a:gd name="T58" fmla="*/ 74 w 619"/>
              <a:gd name="T59" fmla="*/ 589 h 634"/>
              <a:gd name="T60" fmla="*/ 29 w 619"/>
              <a:gd name="T61" fmla="*/ 560 h 634"/>
              <a:gd name="T62" fmla="*/ 29 w 619"/>
              <a:gd name="T63" fmla="*/ 89 h 634"/>
              <a:gd name="T64" fmla="*/ 74 w 619"/>
              <a:gd name="T65" fmla="*/ 45 h 634"/>
              <a:gd name="T66" fmla="*/ 545 w 619"/>
              <a:gd name="T67" fmla="*/ 45 h 634"/>
              <a:gd name="T68" fmla="*/ 589 w 619"/>
              <a:gd name="T69" fmla="*/ 89 h 634"/>
              <a:gd name="T70" fmla="*/ 589 w 619"/>
              <a:gd name="T71" fmla="*/ 56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19" h="634">
                <a:moveTo>
                  <a:pt x="412" y="324"/>
                </a:moveTo>
                <a:lnTo>
                  <a:pt x="412" y="324"/>
                </a:lnTo>
                <a:cubicBezTo>
                  <a:pt x="324" y="412"/>
                  <a:pt x="324" y="412"/>
                  <a:pt x="324" y="412"/>
                </a:cubicBezTo>
                <a:cubicBezTo>
                  <a:pt x="324" y="207"/>
                  <a:pt x="324" y="207"/>
                  <a:pt x="324" y="207"/>
                </a:cubicBezTo>
                <a:cubicBezTo>
                  <a:pt x="324" y="192"/>
                  <a:pt x="324" y="177"/>
                  <a:pt x="309" y="177"/>
                </a:cubicBezTo>
                <a:cubicBezTo>
                  <a:pt x="294" y="177"/>
                  <a:pt x="294" y="192"/>
                  <a:pt x="294" y="207"/>
                </a:cubicBezTo>
                <a:cubicBezTo>
                  <a:pt x="294" y="412"/>
                  <a:pt x="294" y="412"/>
                  <a:pt x="294" y="412"/>
                </a:cubicBezTo>
                <a:cubicBezTo>
                  <a:pt x="206" y="324"/>
                  <a:pt x="206" y="324"/>
                  <a:pt x="206" y="324"/>
                </a:cubicBezTo>
                <a:cubicBezTo>
                  <a:pt x="206" y="324"/>
                  <a:pt x="191" y="324"/>
                  <a:pt x="177" y="324"/>
                </a:cubicBezTo>
                <a:cubicBezTo>
                  <a:pt x="177" y="339"/>
                  <a:pt x="177" y="354"/>
                  <a:pt x="177" y="354"/>
                </a:cubicBezTo>
                <a:cubicBezTo>
                  <a:pt x="294" y="471"/>
                  <a:pt x="294" y="471"/>
                  <a:pt x="294" y="471"/>
                </a:cubicBezTo>
                <a:lnTo>
                  <a:pt x="309" y="471"/>
                </a:lnTo>
                <a:lnTo>
                  <a:pt x="324" y="471"/>
                </a:lnTo>
                <a:cubicBezTo>
                  <a:pt x="441" y="354"/>
                  <a:pt x="441" y="354"/>
                  <a:pt x="441" y="354"/>
                </a:cubicBezTo>
                <a:cubicBezTo>
                  <a:pt x="441" y="354"/>
                  <a:pt x="441" y="339"/>
                  <a:pt x="441" y="324"/>
                </a:cubicBezTo>
                <a:cubicBezTo>
                  <a:pt x="427" y="324"/>
                  <a:pt x="412" y="324"/>
                  <a:pt x="412" y="324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4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5" y="589"/>
                </a:cubicBez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4" y="45"/>
                </a:cubicBezTo>
                <a:cubicBezTo>
                  <a:pt x="545" y="45"/>
                  <a:pt x="545" y="45"/>
                  <a:pt x="545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28" name="Freeform 43"/>
          <p:cNvSpPr>
            <a:spLocks noChangeArrowheads="1"/>
          </p:cNvSpPr>
          <p:nvPr/>
        </p:nvSpPr>
        <p:spPr bwMode="auto">
          <a:xfrm>
            <a:off x="8229600" y="2214470"/>
            <a:ext cx="274638" cy="274709"/>
          </a:xfrm>
          <a:custGeom>
            <a:avLst/>
            <a:gdLst>
              <a:gd name="T0" fmla="*/ 339 w 634"/>
              <a:gd name="T1" fmla="*/ 177 h 634"/>
              <a:gd name="T2" fmla="*/ 339 w 634"/>
              <a:gd name="T3" fmla="*/ 177 h 634"/>
              <a:gd name="T4" fmla="*/ 324 w 634"/>
              <a:gd name="T5" fmla="*/ 162 h 634"/>
              <a:gd name="T6" fmla="*/ 295 w 634"/>
              <a:gd name="T7" fmla="*/ 177 h 634"/>
              <a:gd name="T8" fmla="*/ 192 w 634"/>
              <a:gd name="T9" fmla="*/ 280 h 634"/>
              <a:gd name="T10" fmla="*/ 192 w 634"/>
              <a:gd name="T11" fmla="*/ 310 h 634"/>
              <a:gd name="T12" fmla="*/ 221 w 634"/>
              <a:gd name="T13" fmla="*/ 310 h 634"/>
              <a:gd name="T14" fmla="*/ 295 w 634"/>
              <a:gd name="T15" fmla="*/ 236 h 634"/>
              <a:gd name="T16" fmla="*/ 295 w 634"/>
              <a:gd name="T17" fmla="*/ 442 h 634"/>
              <a:gd name="T18" fmla="*/ 324 w 634"/>
              <a:gd name="T19" fmla="*/ 457 h 634"/>
              <a:gd name="T20" fmla="*/ 339 w 634"/>
              <a:gd name="T21" fmla="*/ 442 h 634"/>
              <a:gd name="T22" fmla="*/ 339 w 634"/>
              <a:gd name="T23" fmla="*/ 236 h 634"/>
              <a:gd name="T24" fmla="*/ 412 w 634"/>
              <a:gd name="T25" fmla="*/ 310 h 634"/>
              <a:gd name="T26" fmla="*/ 442 w 634"/>
              <a:gd name="T27" fmla="*/ 310 h 634"/>
              <a:gd name="T28" fmla="*/ 442 w 634"/>
              <a:gd name="T29" fmla="*/ 280 h 634"/>
              <a:gd name="T30" fmla="*/ 339 w 634"/>
              <a:gd name="T31" fmla="*/ 177 h 634"/>
              <a:gd name="T32" fmla="*/ 560 w 634"/>
              <a:gd name="T33" fmla="*/ 0 h 634"/>
              <a:gd name="T34" fmla="*/ 560 w 634"/>
              <a:gd name="T35" fmla="*/ 0 h 634"/>
              <a:gd name="T36" fmla="*/ 89 w 634"/>
              <a:gd name="T37" fmla="*/ 0 h 634"/>
              <a:gd name="T38" fmla="*/ 0 w 634"/>
              <a:gd name="T39" fmla="*/ 89 h 634"/>
              <a:gd name="T40" fmla="*/ 0 w 634"/>
              <a:gd name="T41" fmla="*/ 560 h 634"/>
              <a:gd name="T42" fmla="*/ 89 w 634"/>
              <a:gd name="T43" fmla="*/ 633 h 634"/>
              <a:gd name="T44" fmla="*/ 560 w 634"/>
              <a:gd name="T45" fmla="*/ 633 h 634"/>
              <a:gd name="T46" fmla="*/ 633 w 634"/>
              <a:gd name="T47" fmla="*/ 560 h 634"/>
              <a:gd name="T48" fmla="*/ 633 w 634"/>
              <a:gd name="T49" fmla="*/ 89 h 634"/>
              <a:gd name="T50" fmla="*/ 560 w 634"/>
              <a:gd name="T51" fmla="*/ 0 h 634"/>
              <a:gd name="T52" fmla="*/ 589 w 634"/>
              <a:gd name="T53" fmla="*/ 560 h 634"/>
              <a:gd name="T54" fmla="*/ 589 w 634"/>
              <a:gd name="T55" fmla="*/ 560 h 634"/>
              <a:gd name="T56" fmla="*/ 560 w 634"/>
              <a:gd name="T57" fmla="*/ 589 h 634"/>
              <a:gd name="T58" fmla="*/ 89 w 634"/>
              <a:gd name="T59" fmla="*/ 589 h 634"/>
              <a:gd name="T60" fmla="*/ 45 w 634"/>
              <a:gd name="T61" fmla="*/ 560 h 634"/>
              <a:gd name="T62" fmla="*/ 45 w 634"/>
              <a:gd name="T63" fmla="*/ 89 h 634"/>
              <a:gd name="T64" fmla="*/ 89 w 634"/>
              <a:gd name="T65" fmla="*/ 45 h 634"/>
              <a:gd name="T66" fmla="*/ 560 w 634"/>
              <a:gd name="T67" fmla="*/ 45 h 634"/>
              <a:gd name="T68" fmla="*/ 589 w 634"/>
              <a:gd name="T69" fmla="*/ 89 h 634"/>
              <a:gd name="T70" fmla="*/ 589 w 634"/>
              <a:gd name="T71" fmla="*/ 56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4" h="634">
                <a:moveTo>
                  <a:pt x="339" y="177"/>
                </a:moveTo>
                <a:lnTo>
                  <a:pt x="339" y="177"/>
                </a:lnTo>
                <a:cubicBezTo>
                  <a:pt x="339" y="162"/>
                  <a:pt x="324" y="162"/>
                  <a:pt x="324" y="162"/>
                </a:cubicBezTo>
                <a:cubicBezTo>
                  <a:pt x="310" y="162"/>
                  <a:pt x="310" y="162"/>
                  <a:pt x="295" y="177"/>
                </a:cubicBezTo>
                <a:cubicBezTo>
                  <a:pt x="192" y="280"/>
                  <a:pt x="192" y="280"/>
                  <a:pt x="192" y="280"/>
                </a:cubicBezTo>
                <a:cubicBezTo>
                  <a:pt x="177" y="295"/>
                  <a:pt x="177" y="310"/>
                  <a:pt x="192" y="310"/>
                </a:cubicBezTo>
                <a:cubicBezTo>
                  <a:pt x="192" y="324"/>
                  <a:pt x="207" y="324"/>
                  <a:pt x="221" y="310"/>
                </a:cubicBezTo>
                <a:cubicBezTo>
                  <a:pt x="295" y="236"/>
                  <a:pt x="295" y="236"/>
                  <a:pt x="295" y="236"/>
                </a:cubicBezTo>
                <a:cubicBezTo>
                  <a:pt x="295" y="442"/>
                  <a:pt x="295" y="442"/>
                  <a:pt x="295" y="442"/>
                </a:cubicBezTo>
                <a:cubicBezTo>
                  <a:pt x="295" y="442"/>
                  <a:pt x="310" y="457"/>
                  <a:pt x="324" y="457"/>
                </a:cubicBezTo>
                <a:lnTo>
                  <a:pt x="339" y="442"/>
                </a:lnTo>
                <a:cubicBezTo>
                  <a:pt x="339" y="236"/>
                  <a:pt x="339" y="236"/>
                  <a:pt x="339" y="236"/>
                </a:cubicBezTo>
                <a:cubicBezTo>
                  <a:pt x="412" y="310"/>
                  <a:pt x="412" y="310"/>
                  <a:pt x="412" y="310"/>
                </a:cubicBezTo>
                <a:cubicBezTo>
                  <a:pt x="428" y="324"/>
                  <a:pt x="442" y="324"/>
                  <a:pt x="442" y="310"/>
                </a:cubicBezTo>
                <a:cubicBezTo>
                  <a:pt x="457" y="310"/>
                  <a:pt x="457" y="295"/>
                  <a:pt x="442" y="280"/>
                </a:cubicBezTo>
                <a:lnTo>
                  <a:pt x="339" y="177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604" y="0"/>
                  <a:pt x="560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5"/>
                  <a:pt x="45" y="56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5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29" name="Freeform 44"/>
          <p:cNvSpPr>
            <a:spLocks noChangeArrowheads="1"/>
          </p:cNvSpPr>
          <p:nvPr/>
        </p:nvSpPr>
        <p:spPr bwMode="auto">
          <a:xfrm>
            <a:off x="7788276" y="2214470"/>
            <a:ext cx="274638" cy="274709"/>
          </a:xfrm>
          <a:custGeom>
            <a:avLst/>
            <a:gdLst>
              <a:gd name="T0" fmla="*/ 456 w 634"/>
              <a:gd name="T1" fmla="*/ 295 h 634"/>
              <a:gd name="T2" fmla="*/ 456 w 634"/>
              <a:gd name="T3" fmla="*/ 295 h 634"/>
              <a:gd name="T4" fmla="*/ 353 w 634"/>
              <a:gd name="T5" fmla="*/ 192 h 634"/>
              <a:gd name="T6" fmla="*/ 324 w 634"/>
              <a:gd name="T7" fmla="*/ 192 h 634"/>
              <a:gd name="T8" fmla="*/ 324 w 634"/>
              <a:gd name="T9" fmla="*/ 221 h 634"/>
              <a:gd name="T10" fmla="*/ 397 w 634"/>
              <a:gd name="T11" fmla="*/ 295 h 634"/>
              <a:gd name="T12" fmla="*/ 191 w 634"/>
              <a:gd name="T13" fmla="*/ 295 h 634"/>
              <a:gd name="T14" fmla="*/ 176 w 634"/>
              <a:gd name="T15" fmla="*/ 324 h 634"/>
              <a:gd name="T16" fmla="*/ 191 w 634"/>
              <a:gd name="T17" fmla="*/ 339 h 634"/>
              <a:gd name="T18" fmla="*/ 397 w 634"/>
              <a:gd name="T19" fmla="*/ 339 h 634"/>
              <a:gd name="T20" fmla="*/ 324 w 634"/>
              <a:gd name="T21" fmla="*/ 412 h 634"/>
              <a:gd name="T22" fmla="*/ 324 w 634"/>
              <a:gd name="T23" fmla="*/ 442 h 634"/>
              <a:gd name="T24" fmla="*/ 353 w 634"/>
              <a:gd name="T25" fmla="*/ 442 h 634"/>
              <a:gd name="T26" fmla="*/ 456 w 634"/>
              <a:gd name="T27" fmla="*/ 339 h 634"/>
              <a:gd name="T28" fmla="*/ 471 w 634"/>
              <a:gd name="T29" fmla="*/ 324 h 634"/>
              <a:gd name="T30" fmla="*/ 456 w 634"/>
              <a:gd name="T31" fmla="*/ 295 h 634"/>
              <a:gd name="T32" fmla="*/ 544 w 634"/>
              <a:gd name="T33" fmla="*/ 0 h 634"/>
              <a:gd name="T34" fmla="*/ 544 w 634"/>
              <a:gd name="T35" fmla="*/ 0 h 634"/>
              <a:gd name="T36" fmla="*/ 73 w 634"/>
              <a:gd name="T37" fmla="*/ 0 h 634"/>
              <a:gd name="T38" fmla="*/ 0 w 634"/>
              <a:gd name="T39" fmla="*/ 89 h 634"/>
              <a:gd name="T40" fmla="*/ 0 w 634"/>
              <a:gd name="T41" fmla="*/ 560 h 634"/>
              <a:gd name="T42" fmla="*/ 73 w 634"/>
              <a:gd name="T43" fmla="*/ 633 h 634"/>
              <a:gd name="T44" fmla="*/ 544 w 634"/>
              <a:gd name="T45" fmla="*/ 633 h 634"/>
              <a:gd name="T46" fmla="*/ 633 w 634"/>
              <a:gd name="T47" fmla="*/ 560 h 634"/>
              <a:gd name="T48" fmla="*/ 633 w 634"/>
              <a:gd name="T49" fmla="*/ 89 h 634"/>
              <a:gd name="T50" fmla="*/ 544 w 634"/>
              <a:gd name="T51" fmla="*/ 0 h 634"/>
              <a:gd name="T52" fmla="*/ 588 w 634"/>
              <a:gd name="T53" fmla="*/ 560 h 634"/>
              <a:gd name="T54" fmla="*/ 588 w 634"/>
              <a:gd name="T55" fmla="*/ 560 h 634"/>
              <a:gd name="T56" fmla="*/ 544 w 634"/>
              <a:gd name="T57" fmla="*/ 589 h 634"/>
              <a:gd name="T58" fmla="*/ 73 w 634"/>
              <a:gd name="T59" fmla="*/ 589 h 634"/>
              <a:gd name="T60" fmla="*/ 44 w 634"/>
              <a:gd name="T61" fmla="*/ 560 h 634"/>
              <a:gd name="T62" fmla="*/ 44 w 634"/>
              <a:gd name="T63" fmla="*/ 89 h 634"/>
              <a:gd name="T64" fmla="*/ 73 w 634"/>
              <a:gd name="T65" fmla="*/ 45 h 634"/>
              <a:gd name="T66" fmla="*/ 544 w 634"/>
              <a:gd name="T67" fmla="*/ 45 h 634"/>
              <a:gd name="T68" fmla="*/ 588 w 634"/>
              <a:gd name="T69" fmla="*/ 89 h 634"/>
              <a:gd name="T70" fmla="*/ 588 w 634"/>
              <a:gd name="T71" fmla="*/ 56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4" h="634">
                <a:moveTo>
                  <a:pt x="456" y="295"/>
                </a:moveTo>
                <a:lnTo>
                  <a:pt x="456" y="295"/>
                </a:lnTo>
                <a:cubicBezTo>
                  <a:pt x="353" y="192"/>
                  <a:pt x="353" y="192"/>
                  <a:pt x="353" y="192"/>
                </a:cubicBezTo>
                <a:cubicBezTo>
                  <a:pt x="338" y="177"/>
                  <a:pt x="324" y="177"/>
                  <a:pt x="324" y="192"/>
                </a:cubicBezTo>
                <a:cubicBezTo>
                  <a:pt x="309" y="192"/>
                  <a:pt x="309" y="207"/>
                  <a:pt x="324" y="221"/>
                </a:cubicBezTo>
                <a:cubicBezTo>
                  <a:pt x="397" y="295"/>
                  <a:pt x="397" y="295"/>
                  <a:pt x="397" y="295"/>
                </a:cubicBezTo>
                <a:cubicBezTo>
                  <a:pt x="191" y="295"/>
                  <a:pt x="191" y="295"/>
                  <a:pt x="191" y="295"/>
                </a:cubicBezTo>
                <a:cubicBezTo>
                  <a:pt x="191" y="295"/>
                  <a:pt x="176" y="310"/>
                  <a:pt x="176" y="324"/>
                </a:cubicBezTo>
                <a:lnTo>
                  <a:pt x="191" y="339"/>
                </a:lnTo>
                <a:cubicBezTo>
                  <a:pt x="397" y="339"/>
                  <a:pt x="397" y="339"/>
                  <a:pt x="397" y="339"/>
                </a:cubicBezTo>
                <a:cubicBezTo>
                  <a:pt x="324" y="412"/>
                  <a:pt x="324" y="412"/>
                  <a:pt x="324" y="412"/>
                </a:cubicBezTo>
                <a:cubicBezTo>
                  <a:pt x="309" y="428"/>
                  <a:pt x="309" y="442"/>
                  <a:pt x="324" y="442"/>
                </a:cubicBezTo>
                <a:cubicBezTo>
                  <a:pt x="324" y="457"/>
                  <a:pt x="338" y="457"/>
                  <a:pt x="353" y="442"/>
                </a:cubicBezTo>
                <a:cubicBezTo>
                  <a:pt x="456" y="339"/>
                  <a:pt x="456" y="339"/>
                  <a:pt x="456" y="339"/>
                </a:cubicBezTo>
                <a:cubicBezTo>
                  <a:pt x="471" y="339"/>
                  <a:pt x="471" y="324"/>
                  <a:pt x="471" y="324"/>
                </a:cubicBezTo>
                <a:cubicBezTo>
                  <a:pt x="471" y="310"/>
                  <a:pt x="471" y="310"/>
                  <a:pt x="456" y="295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44" y="575"/>
                  <a:pt x="44" y="560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9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lnTo>
                  <a:pt x="588" y="560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30" name="Freeform 45"/>
          <p:cNvSpPr>
            <a:spLocks noChangeArrowheads="1"/>
          </p:cNvSpPr>
          <p:nvPr/>
        </p:nvSpPr>
        <p:spPr bwMode="auto">
          <a:xfrm>
            <a:off x="7350125" y="2214470"/>
            <a:ext cx="266700" cy="274709"/>
          </a:xfrm>
          <a:custGeom>
            <a:avLst/>
            <a:gdLst>
              <a:gd name="T0" fmla="*/ 545 w 619"/>
              <a:gd name="T1" fmla="*/ 0 h 634"/>
              <a:gd name="T2" fmla="*/ 545 w 619"/>
              <a:gd name="T3" fmla="*/ 0 h 634"/>
              <a:gd name="T4" fmla="*/ 73 w 619"/>
              <a:gd name="T5" fmla="*/ 0 h 634"/>
              <a:gd name="T6" fmla="*/ 0 w 619"/>
              <a:gd name="T7" fmla="*/ 89 h 634"/>
              <a:gd name="T8" fmla="*/ 0 w 619"/>
              <a:gd name="T9" fmla="*/ 560 h 634"/>
              <a:gd name="T10" fmla="*/ 73 w 619"/>
              <a:gd name="T11" fmla="*/ 633 h 634"/>
              <a:gd name="T12" fmla="*/ 545 w 619"/>
              <a:gd name="T13" fmla="*/ 633 h 634"/>
              <a:gd name="T14" fmla="*/ 618 w 619"/>
              <a:gd name="T15" fmla="*/ 560 h 634"/>
              <a:gd name="T16" fmla="*/ 618 w 619"/>
              <a:gd name="T17" fmla="*/ 89 h 634"/>
              <a:gd name="T18" fmla="*/ 545 w 619"/>
              <a:gd name="T19" fmla="*/ 0 h 634"/>
              <a:gd name="T20" fmla="*/ 589 w 619"/>
              <a:gd name="T21" fmla="*/ 560 h 634"/>
              <a:gd name="T22" fmla="*/ 589 w 619"/>
              <a:gd name="T23" fmla="*/ 560 h 634"/>
              <a:gd name="T24" fmla="*/ 545 w 619"/>
              <a:gd name="T25" fmla="*/ 589 h 634"/>
              <a:gd name="T26" fmla="*/ 73 w 619"/>
              <a:gd name="T27" fmla="*/ 589 h 634"/>
              <a:gd name="T28" fmla="*/ 29 w 619"/>
              <a:gd name="T29" fmla="*/ 560 h 634"/>
              <a:gd name="T30" fmla="*/ 29 w 619"/>
              <a:gd name="T31" fmla="*/ 89 h 634"/>
              <a:gd name="T32" fmla="*/ 73 w 619"/>
              <a:gd name="T33" fmla="*/ 45 h 634"/>
              <a:gd name="T34" fmla="*/ 545 w 619"/>
              <a:gd name="T35" fmla="*/ 45 h 634"/>
              <a:gd name="T36" fmla="*/ 589 w 619"/>
              <a:gd name="T37" fmla="*/ 89 h 634"/>
              <a:gd name="T38" fmla="*/ 589 w 619"/>
              <a:gd name="T39" fmla="*/ 560 h 634"/>
              <a:gd name="T40" fmla="*/ 427 w 619"/>
              <a:gd name="T41" fmla="*/ 295 h 634"/>
              <a:gd name="T42" fmla="*/ 427 w 619"/>
              <a:gd name="T43" fmla="*/ 295 h 634"/>
              <a:gd name="T44" fmla="*/ 221 w 619"/>
              <a:gd name="T45" fmla="*/ 295 h 634"/>
              <a:gd name="T46" fmla="*/ 294 w 619"/>
              <a:gd name="T47" fmla="*/ 221 h 634"/>
              <a:gd name="T48" fmla="*/ 294 w 619"/>
              <a:gd name="T49" fmla="*/ 192 h 634"/>
              <a:gd name="T50" fmla="*/ 265 w 619"/>
              <a:gd name="T51" fmla="*/ 192 h 634"/>
              <a:gd name="T52" fmla="*/ 162 w 619"/>
              <a:gd name="T53" fmla="*/ 295 h 634"/>
              <a:gd name="T54" fmla="*/ 162 w 619"/>
              <a:gd name="T55" fmla="*/ 324 h 634"/>
              <a:gd name="T56" fmla="*/ 162 w 619"/>
              <a:gd name="T57" fmla="*/ 339 h 634"/>
              <a:gd name="T58" fmla="*/ 265 w 619"/>
              <a:gd name="T59" fmla="*/ 442 h 634"/>
              <a:gd name="T60" fmla="*/ 294 w 619"/>
              <a:gd name="T61" fmla="*/ 442 h 634"/>
              <a:gd name="T62" fmla="*/ 294 w 619"/>
              <a:gd name="T63" fmla="*/ 412 h 634"/>
              <a:gd name="T64" fmla="*/ 221 w 619"/>
              <a:gd name="T65" fmla="*/ 339 h 634"/>
              <a:gd name="T66" fmla="*/ 427 w 619"/>
              <a:gd name="T67" fmla="*/ 339 h 634"/>
              <a:gd name="T68" fmla="*/ 441 w 619"/>
              <a:gd name="T69" fmla="*/ 324 h 634"/>
              <a:gd name="T70" fmla="*/ 427 w 619"/>
              <a:gd name="T71" fmla="*/ 295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19" h="634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3" y="45"/>
                </a:cubicBezTo>
                <a:cubicBezTo>
                  <a:pt x="545" y="45"/>
                  <a:pt x="545" y="45"/>
                  <a:pt x="545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  <a:moveTo>
                  <a:pt x="427" y="295"/>
                </a:moveTo>
                <a:lnTo>
                  <a:pt x="427" y="295"/>
                </a:lnTo>
                <a:cubicBezTo>
                  <a:pt x="221" y="295"/>
                  <a:pt x="221" y="295"/>
                  <a:pt x="221" y="295"/>
                </a:cubicBezTo>
                <a:cubicBezTo>
                  <a:pt x="294" y="221"/>
                  <a:pt x="294" y="221"/>
                  <a:pt x="294" y="221"/>
                </a:cubicBezTo>
                <a:cubicBezTo>
                  <a:pt x="309" y="207"/>
                  <a:pt x="309" y="192"/>
                  <a:pt x="294" y="192"/>
                </a:cubicBezTo>
                <a:cubicBezTo>
                  <a:pt x="294" y="177"/>
                  <a:pt x="280" y="177"/>
                  <a:pt x="265" y="192"/>
                </a:cubicBezTo>
                <a:cubicBezTo>
                  <a:pt x="162" y="295"/>
                  <a:pt x="162" y="295"/>
                  <a:pt x="162" y="295"/>
                </a:cubicBezTo>
                <a:cubicBezTo>
                  <a:pt x="162" y="310"/>
                  <a:pt x="162" y="310"/>
                  <a:pt x="162" y="324"/>
                </a:cubicBezTo>
                <a:lnTo>
                  <a:pt x="162" y="339"/>
                </a:lnTo>
                <a:cubicBezTo>
                  <a:pt x="265" y="442"/>
                  <a:pt x="265" y="442"/>
                  <a:pt x="265" y="442"/>
                </a:cubicBezTo>
                <a:cubicBezTo>
                  <a:pt x="280" y="457"/>
                  <a:pt x="294" y="457"/>
                  <a:pt x="294" y="442"/>
                </a:cubicBezTo>
                <a:cubicBezTo>
                  <a:pt x="309" y="442"/>
                  <a:pt x="309" y="428"/>
                  <a:pt x="294" y="412"/>
                </a:cubicBezTo>
                <a:cubicBezTo>
                  <a:pt x="221" y="339"/>
                  <a:pt x="221" y="339"/>
                  <a:pt x="221" y="339"/>
                </a:cubicBezTo>
                <a:cubicBezTo>
                  <a:pt x="427" y="339"/>
                  <a:pt x="427" y="339"/>
                  <a:pt x="427" y="339"/>
                </a:cubicBezTo>
                <a:cubicBezTo>
                  <a:pt x="441" y="339"/>
                  <a:pt x="441" y="324"/>
                  <a:pt x="441" y="324"/>
                </a:cubicBezTo>
                <a:cubicBezTo>
                  <a:pt x="441" y="310"/>
                  <a:pt x="441" y="295"/>
                  <a:pt x="427" y="295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31" name="Freeform 46"/>
          <p:cNvSpPr>
            <a:spLocks noChangeArrowheads="1"/>
          </p:cNvSpPr>
          <p:nvPr/>
        </p:nvSpPr>
        <p:spPr bwMode="auto">
          <a:xfrm>
            <a:off x="6904038" y="2214470"/>
            <a:ext cx="274637" cy="274709"/>
          </a:xfrm>
          <a:custGeom>
            <a:avLst/>
            <a:gdLst>
              <a:gd name="T0" fmla="*/ 486 w 634"/>
              <a:gd name="T1" fmla="*/ 207 h 634"/>
              <a:gd name="T2" fmla="*/ 486 w 634"/>
              <a:gd name="T3" fmla="*/ 207 h 634"/>
              <a:gd name="T4" fmla="*/ 324 w 634"/>
              <a:gd name="T5" fmla="*/ 369 h 634"/>
              <a:gd name="T6" fmla="*/ 162 w 634"/>
              <a:gd name="T7" fmla="*/ 207 h 634"/>
              <a:gd name="T8" fmla="*/ 133 w 634"/>
              <a:gd name="T9" fmla="*/ 207 h 634"/>
              <a:gd name="T10" fmla="*/ 133 w 634"/>
              <a:gd name="T11" fmla="*/ 236 h 634"/>
              <a:gd name="T12" fmla="*/ 310 w 634"/>
              <a:gd name="T13" fmla="*/ 412 h 634"/>
              <a:gd name="T14" fmla="*/ 324 w 634"/>
              <a:gd name="T15" fmla="*/ 412 h 634"/>
              <a:gd name="T16" fmla="*/ 339 w 634"/>
              <a:gd name="T17" fmla="*/ 412 h 634"/>
              <a:gd name="T18" fmla="*/ 516 w 634"/>
              <a:gd name="T19" fmla="*/ 236 h 634"/>
              <a:gd name="T20" fmla="*/ 516 w 634"/>
              <a:gd name="T21" fmla="*/ 207 h 634"/>
              <a:gd name="T22" fmla="*/ 486 w 634"/>
              <a:gd name="T23" fmla="*/ 207 h 634"/>
              <a:gd name="T24" fmla="*/ 560 w 634"/>
              <a:gd name="T25" fmla="*/ 0 h 634"/>
              <a:gd name="T26" fmla="*/ 560 w 634"/>
              <a:gd name="T27" fmla="*/ 0 h 634"/>
              <a:gd name="T28" fmla="*/ 89 w 634"/>
              <a:gd name="T29" fmla="*/ 0 h 634"/>
              <a:gd name="T30" fmla="*/ 0 w 634"/>
              <a:gd name="T31" fmla="*/ 89 h 634"/>
              <a:gd name="T32" fmla="*/ 0 w 634"/>
              <a:gd name="T33" fmla="*/ 560 h 634"/>
              <a:gd name="T34" fmla="*/ 89 w 634"/>
              <a:gd name="T35" fmla="*/ 633 h 634"/>
              <a:gd name="T36" fmla="*/ 560 w 634"/>
              <a:gd name="T37" fmla="*/ 633 h 634"/>
              <a:gd name="T38" fmla="*/ 633 w 634"/>
              <a:gd name="T39" fmla="*/ 560 h 634"/>
              <a:gd name="T40" fmla="*/ 633 w 634"/>
              <a:gd name="T41" fmla="*/ 89 h 634"/>
              <a:gd name="T42" fmla="*/ 560 w 634"/>
              <a:gd name="T43" fmla="*/ 0 h 634"/>
              <a:gd name="T44" fmla="*/ 589 w 634"/>
              <a:gd name="T45" fmla="*/ 560 h 634"/>
              <a:gd name="T46" fmla="*/ 589 w 634"/>
              <a:gd name="T47" fmla="*/ 560 h 634"/>
              <a:gd name="T48" fmla="*/ 560 w 634"/>
              <a:gd name="T49" fmla="*/ 589 h 634"/>
              <a:gd name="T50" fmla="*/ 89 w 634"/>
              <a:gd name="T51" fmla="*/ 589 h 634"/>
              <a:gd name="T52" fmla="*/ 45 w 634"/>
              <a:gd name="T53" fmla="*/ 560 h 634"/>
              <a:gd name="T54" fmla="*/ 45 w 634"/>
              <a:gd name="T55" fmla="*/ 89 h 634"/>
              <a:gd name="T56" fmla="*/ 89 w 634"/>
              <a:gd name="T57" fmla="*/ 45 h 634"/>
              <a:gd name="T58" fmla="*/ 560 w 634"/>
              <a:gd name="T59" fmla="*/ 45 h 634"/>
              <a:gd name="T60" fmla="*/ 589 w 634"/>
              <a:gd name="T61" fmla="*/ 89 h 634"/>
              <a:gd name="T62" fmla="*/ 589 w 634"/>
              <a:gd name="T63" fmla="*/ 56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4" h="634">
                <a:moveTo>
                  <a:pt x="486" y="207"/>
                </a:moveTo>
                <a:lnTo>
                  <a:pt x="486" y="207"/>
                </a:lnTo>
                <a:cubicBezTo>
                  <a:pt x="324" y="369"/>
                  <a:pt x="324" y="369"/>
                  <a:pt x="324" y="369"/>
                </a:cubicBezTo>
                <a:cubicBezTo>
                  <a:pt x="162" y="207"/>
                  <a:pt x="162" y="207"/>
                  <a:pt x="162" y="207"/>
                </a:cubicBezTo>
                <a:cubicBezTo>
                  <a:pt x="148" y="207"/>
                  <a:pt x="133" y="207"/>
                  <a:pt x="133" y="207"/>
                </a:cubicBezTo>
                <a:cubicBezTo>
                  <a:pt x="118" y="221"/>
                  <a:pt x="118" y="221"/>
                  <a:pt x="133" y="236"/>
                </a:cubicBezTo>
                <a:cubicBezTo>
                  <a:pt x="310" y="412"/>
                  <a:pt x="310" y="412"/>
                  <a:pt x="310" y="412"/>
                </a:cubicBezTo>
                <a:cubicBezTo>
                  <a:pt x="310" y="412"/>
                  <a:pt x="310" y="412"/>
                  <a:pt x="324" y="412"/>
                </a:cubicBezTo>
                <a:cubicBezTo>
                  <a:pt x="324" y="412"/>
                  <a:pt x="324" y="412"/>
                  <a:pt x="339" y="412"/>
                </a:cubicBezTo>
                <a:cubicBezTo>
                  <a:pt x="516" y="236"/>
                  <a:pt x="516" y="236"/>
                  <a:pt x="516" y="236"/>
                </a:cubicBezTo>
                <a:cubicBezTo>
                  <a:pt x="516" y="221"/>
                  <a:pt x="516" y="221"/>
                  <a:pt x="516" y="207"/>
                </a:cubicBezTo>
                <a:cubicBezTo>
                  <a:pt x="501" y="207"/>
                  <a:pt x="486" y="207"/>
                  <a:pt x="486" y="207"/>
                </a:cubicBez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604" y="0"/>
                  <a:pt x="560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5"/>
                  <a:pt x="45" y="56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5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32" name="Freeform 47"/>
          <p:cNvSpPr>
            <a:spLocks noChangeArrowheads="1"/>
          </p:cNvSpPr>
          <p:nvPr/>
        </p:nvSpPr>
        <p:spPr bwMode="auto">
          <a:xfrm>
            <a:off x="6464300" y="2214470"/>
            <a:ext cx="274638" cy="274709"/>
          </a:xfrm>
          <a:custGeom>
            <a:avLst/>
            <a:gdLst>
              <a:gd name="T0" fmla="*/ 324 w 634"/>
              <a:gd name="T1" fmla="*/ 221 h 634"/>
              <a:gd name="T2" fmla="*/ 324 w 634"/>
              <a:gd name="T3" fmla="*/ 221 h 634"/>
              <a:gd name="T4" fmla="*/ 309 w 634"/>
              <a:gd name="T5" fmla="*/ 221 h 634"/>
              <a:gd name="T6" fmla="*/ 294 w 634"/>
              <a:gd name="T7" fmla="*/ 221 h 634"/>
              <a:gd name="T8" fmla="*/ 117 w 634"/>
              <a:gd name="T9" fmla="*/ 398 h 634"/>
              <a:gd name="T10" fmla="*/ 117 w 634"/>
              <a:gd name="T11" fmla="*/ 428 h 634"/>
              <a:gd name="T12" fmla="*/ 147 w 634"/>
              <a:gd name="T13" fmla="*/ 428 h 634"/>
              <a:gd name="T14" fmla="*/ 309 w 634"/>
              <a:gd name="T15" fmla="*/ 266 h 634"/>
              <a:gd name="T16" fmla="*/ 471 w 634"/>
              <a:gd name="T17" fmla="*/ 428 h 634"/>
              <a:gd name="T18" fmla="*/ 500 w 634"/>
              <a:gd name="T19" fmla="*/ 428 h 634"/>
              <a:gd name="T20" fmla="*/ 500 w 634"/>
              <a:gd name="T21" fmla="*/ 398 h 634"/>
              <a:gd name="T22" fmla="*/ 324 w 634"/>
              <a:gd name="T23" fmla="*/ 221 h 634"/>
              <a:gd name="T24" fmla="*/ 544 w 634"/>
              <a:gd name="T25" fmla="*/ 0 h 634"/>
              <a:gd name="T26" fmla="*/ 544 w 634"/>
              <a:gd name="T27" fmla="*/ 0 h 634"/>
              <a:gd name="T28" fmla="*/ 73 w 634"/>
              <a:gd name="T29" fmla="*/ 0 h 634"/>
              <a:gd name="T30" fmla="*/ 0 w 634"/>
              <a:gd name="T31" fmla="*/ 89 h 634"/>
              <a:gd name="T32" fmla="*/ 0 w 634"/>
              <a:gd name="T33" fmla="*/ 560 h 634"/>
              <a:gd name="T34" fmla="*/ 73 w 634"/>
              <a:gd name="T35" fmla="*/ 633 h 634"/>
              <a:gd name="T36" fmla="*/ 544 w 634"/>
              <a:gd name="T37" fmla="*/ 633 h 634"/>
              <a:gd name="T38" fmla="*/ 633 w 634"/>
              <a:gd name="T39" fmla="*/ 560 h 634"/>
              <a:gd name="T40" fmla="*/ 633 w 634"/>
              <a:gd name="T41" fmla="*/ 89 h 634"/>
              <a:gd name="T42" fmla="*/ 544 w 634"/>
              <a:gd name="T43" fmla="*/ 0 h 634"/>
              <a:gd name="T44" fmla="*/ 588 w 634"/>
              <a:gd name="T45" fmla="*/ 560 h 634"/>
              <a:gd name="T46" fmla="*/ 588 w 634"/>
              <a:gd name="T47" fmla="*/ 560 h 634"/>
              <a:gd name="T48" fmla="*/ 544 w 634"/>
              <a:gd name="T49" fmla="*/ 589 h 634"/>
              <a:gd name="T50" fmla="*/ 73 w 634"/>
              <a:gd name="T51" fmla="*/ 589 h 634"/>
              <a:gd name="T52" fmla="*/ 44 w 634"/>
              <a:gd name="T53" fmla="*/ 560 h 634"/>
              <a:gd name="T54" fmla="*/ 44 w 634"/>
              <a:gd name="T55" fmla="*/ 89 h 634"/>
              <a:gd name="T56" fmla="*/ 73 w 634"/>
              <a:gd name="T57" fmla="*/ 45 h 634"/>
              <a:gd name="T58" fmla="*/ 544 w 634"/>
              <a:gd name="T59" fmla="*/ 45 h 634"/>
              <a:gd name="T60" fmla="*/ 588 w 634"/>
              <a:gd name="T61" fmla="*/ 89 h 634"/>
              <a:gd name="T62" fmla="*/ 588 w 634"/>
              <a:gd name="T63" fmla="*/ 56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4" h="634">
                <a:moveTo>
                  <a:pt x="324" y="221"/>
                </a:moveTo>
                <a:lnTo>
                  <a:pt x="324" y="221"/>
                </a:lnTo>
                <a:cubicBezTo>
                  <a:pt x="324" y="221"/>
                  <a:pt x="324" y="221"/>
                  <a:pt x="309" y="221"/>
                </a:cubicBezTo>
                <a:cubicBezTo>
                  <a:pt x="309" y="221"/>
                  <a:pt x="309" y="221"/>
                  <a:pt x="294" y="221"/>
                </a:cubicBezTo>
                <a:cubicBezTo>
                  <a:pt x="117" y="398"/>
                  <a:pt x="117" y="398"/>
                  <a:pt x="117" y="398"/>
                </a:cubicBezTo>
                <a:cubicBezTo>
                  <a:pt x="117" y="412"/>
                  <a:pt x="117" y="428"/>
                  <a:pt x="117" y="428"/>
                </a:cubicBezTo>
                <a:cubicBezTo>
                  <a:pt x="132" y="442"/>
                  <a:pt x="147" y="442"/>
                  <a:pt x="147" y="428"/>
                </a:cubicBezTo>
                <a:cubicBezTo>
                  <a:pt x="309" y="266"/>
                  <a:pt x="309" y="266"/>
                  <a:pt x="309" y="266"/>
                </a:cubicBezTo>
                <a:cubicBezTo>
                  <a:pt x="471" y="428"/>
                  <a:pt x="471" y="428"/>
                  <a:pt x="471" y="428"/>
                </a:cubicBezTo>
                <a:cubicBezTo>
                  <a:pt x="485" y="442"/>
                  <a:pt x="500" y="442"/>
                  <a:pt x="500" y="428"/>
                </a:cubicBezTo>
                <a:cubicBezTo>
                  <a:pt x="515" y="428"/>
                  <a:pt x="515" y="412"/>
                  <a:pt x="500" y="398"/>
                </a:cubicBezTo>
                <a:lnTo>
                  <a:pt x="324" y="221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5"/>
                  <a:pt x="44" y="560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8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lnTo>
                  <a:pt x="588" y="560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33" name="Freeform 48"/>
          <p:cNvSpPr>
            <a:spLocks noChangeArrowheads="1"/>
          </p:cNvSpPr>
          <p:nvPr/>
        </p:nvSpPr>
        <p:spPr bwMode="auto">
          <a:xfrm>
            <a:off x="6026151" y="2214470"/>
            <a:ext cx="266700" cy="274709"/>
          </a:xfrm>
          <a:custGeom>
            <a:avLst/>
            <a:gdLst>
              <a:gd name="T0" fmla="*/ 221 w 619"/>
              <a:gd name="T1" fmla="*/ 133 h 634"/>
              <a:gd name="T2" fmla="*/ 221 w 619"/>
              <a:gd name="T3" fmla="*/ 133 h 634"/>
              <a:gd name="T4" fmla="*/ 191 w 619"/>
              <a:gd name="T5" fmla="*/ 133 h 634"/>
              <a:gd name="T6" fmla="*/ 191 w 619"/>
              <a:gd name="T7" fmla="*/ 162 h 634"/>
              <a:gd name="T8" fmla="*/ 353 w 619"/>
              <a:gd name="T9" fmla="*/ 324 h 634"/>
              <a:gd name="T10" fmla="*/ 191 w 619"/>
              <a:gd name="T11" fmla="*/ 486 h 634"/>
              <a:gd name="T12" fmla="*/ 191 w 619"/>
              <a:gd name="T13" fmla="*/ 516 h 634"/>
              <a:gd name="T14" fmla="*/ 221 w 619"/>
              <a:gd name="T15" fmla="*/ 516 h 634"/>
              <a:gd name="T16" fmla="*/ 398 w 619"/>
              <a:gd name="T17" fmla="*/ 339 h 634"/>
              <a:gd name="T18" fmla="*/ 412 w 619"/>
              <a:gd name="T19" fmla="*/ 324 h 634"/>
              <a:gd name="T20" fmla="*/ 398 w 619"/>
              <a:gd name="T21" fmla="*/ 310 h 634"/>
              <a:gd name="T22" fmla="*/ 221 w 619"/>
              <a:gd name="T23" fmla="*/ 133 h 634"/>
              <a:gd name="T24" fmla="*/ 545 w 619"/>
              <a:gd name="T25" fmla="*/ 0 h 634"/>
              <a:gd name="T26" fmla="*/ 545 w 619"/>
              <a:gd name="T27" fmla="*/ 0 h 634"/>
              <a:gd name="T28" fmla="*/ 73 w 619"/>
              <a:gd name="T29" fmla="*/ 0 h 634"/>
              <a:gd name="T30" fmla="*/ 0 w 619"/>
              <a:gd name="T31" fmla="*/ 89 h 634"/>
              <a:gd name="T32" fmla="*/ 0 w 619"/>
              <a:gd name="T33" fmla="*/ 560 h 634"/>
              <a:gd name="T34" fmla="*/ 73 w 619"/>
              <a:gd name="T35" fmla="*/ 633 h 634"/>
              <a:gd name="T36" fmla="*/ 545 w 619"/>
              <a:gd name="T37" fmla="*/ 633 h 634"/>
              <a:gd name="T38" fmla="*/ 618 w 619"/>
              <a:gd name="T39" fmla="*/ 560 h 634"/>
              <a:gd name="T40" fmla="*/ 618 w 619"/>
              <a:gd name="T41" fmla="*/ 89 h 634"/>
              <a:gd name="T42" fmla="*/ 545 w 619"/>
              <a:gd name="T43" fmla="*/ 0 h 634"/>
              <a:gd name="T44" fmla="*/ 589 w 619"/>
              <a:gd name="T45" fmla="*/ 560 h 634"/>
              <a:gd name="T46" fmla="*/ 589 w 619"/>
              <a:gd name="T47" fmla="*/ 560 h 634"/>
              <a:gd name="T48" fmla="*/ 545 w 619"/>
              <a:gd name="T49" fmla="*/ 589 h 634"/>
              <a:gd name="T50" fmla="*/ 73 w 619"/>
              <a:gd name="T51" fmla="*/ 589 h 634"/>
              <a:gd name="T52" fmla="*/ 29 w 619"/>
              <a:gd name="T53" fmla="*/ 560 h 634"/>
              <a:gd name="T54" fmla="*/ 29 w 619"/>
              <a:gd name="T55" fmla="*/ 89 h 634"/>
              <a:gd name="T56" fmla="*/ 73 w 619"/>
              <a:gd name="T57" fmla="*/ 45 h 634"/>
              <a:gd name="T58" fmla="*/ 545 w 619"/>
              <a:gd name="T59" fmla="*/ 45 h 634"/>
              <a:gd name="T60" fmla="*/ 589 w 619"/>
              <a:gd name="T61" fmla="*/ 89 h 634"/>
              <a:gd name="T62" fmla="*/ 589 w 619"/>
              <a:gd name="T63" fmla="*/ 56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9" h="634">
                <a:moveTo>
                  <a:pt x="221" y="133"/>
                </a:moveTo>
                <a:lnTo>
                  <a:pt x="221" y="133"/>
                </a:lnTo>
                <a:cubicBezTo>
                  <a:pt x="221" y="118"/>
                  <a:pt x="206" y="118"/>
                  <a:pt x="191" y="133"/>
                </a:cubicBezTo>
                <a:cubicBezTo>
                  <a:pt x="191" y="133"/>
                  <a:pt x="191" y="148"/>
                  <a:pt x="191" y="162"/>
                </a:cubicBezTo>
                <a:cubicBezTo>
                  <a:pt x="353" y="324"/>
                  <a:pt x="353" y="324"/>
                  <a:pt x="353" y="324"/>
                </a:cubicBezTo>
                <a:cubicBezTo>
                  <a:pt x="191" y="486"/>
                  <a:pt x="191" y="486"/>
                  <a:pt x="191" y="486"/>
                </a:cubicBezTo>
                <a:cubicBezTo>
                  <a:pt x="191" y="486"/>
                  <a:pt x="191" y="501"/>
                  <a:pt x="191" y="516"/>
                </a:cubicBezTo>
                <a:cubicBezTo>
                  <a:pt x="206" y="516"/>
                  <a:pt x="221" y="516"/>
                  <a:pt x="221" y="516"/>
                </a:cubicBezTo>
                <a:cubicBezTo>
                  <a:pt x="398" y="339"/>
                  <a:pt x="398" y="339"/>
                  <a:pt x="398" y="339"/>
                </a:cubicBezTo>
                <a:cubicBezTo>
                  <a:pt x="412" y="324"/>
                  <a:pt x="412" y="324"/>
                  <a:pt x="412" y="324"/>
                </a:cubicBezTo>
                <a:cubicBezTo>
                  <a:pt x="412" y="310"/>
                  <a:pt x="412" y="310"/>
                  <a:pt x="398" y="310"/>
                </a:cubicBezTo>
                <a:lnTo>
                  <a:pt x="221" y="133"/>
                </a:ln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3" y="45"/>
                </a:cubicBezTo>
                <a:cubicBezTo>
                  <a:pt x="545" y="45"/>
                  <a:pt x="545" y="45"/>
                  <a:pt x="545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34" name="Freeform 49"/>
          <p:cNvSpPr>
            <a:spLocks noChangeArrowheads="1"/>
          </p:cNvSpPr>
          <p:nvPr/>
        </p:nvSpPr>
        <p:spPr bwMode="auto">
          <a:xfrm>
            <a:off x="5580063" y="2214470"/>
            <a:ext cx="274637" cy="274709"/>
          </a:xfrm>
          <a:custGeom>
            <a:avLst/>
            <a:gdLst>
              <a:gd name="T0" fmla="*/ 427 w 634"/>
              <a:gd name="T1" fmla="*/ 133 h 634"/>
              <a:gd name="T2" fmla="*/ 427 w 634"/>
              <a:gd name="T3" fmla="*/ 133 h 634"/>
              <a:gd name="T4" fmla="*/ 398 w 634"/>
              <a:gd name="T5" fmla="*/ 133 h 634"/>
              <a:gd name="T6" fmla="*/ 221 w 634"/>
              <a:gd name="T7" fmla="*/ 310 h 634"/>
              <a:gd name="T8" fmla="*/ 221 w 634"/>
              <a:gd name="T9" fmla="*/ 324 h 634"/>
              <a:gd name="T10" fmla="*/ 221 w 634"/>
              <a:gd name="T11" fmla="*/ 339 h 634"/>
              <a:gd name="T12" fmla="*/ 398 w 634"/>
              <a:gd name="T13" fmla="*/ 516 h 634"/>
              <a:gd name="T14" fmla="*/ 427 w 634"/>
              <a:gd name="T15" fmla="*/ 516 h 634"/>
              <a:gd name="T16" fmla="*/ 427 w 634"/>
              <a:gd name="T17" fmla="*/ 486 h 634"/>
              <a:gd name="T18" fmla="*/ 265 w 634"/>
              <a:gd name="T19" fmla="*/ 324 h 634"/>
              <a:gd name="T20" fmla="*/ 427 w 634"/>
              <a:gd name="T21" fmla="*/ 162 h 634"/>
              <a:gd name="T22" fmla="*/ 427 w 634"/>
              <a:gd name="T23" fmla="*/ 133 h 634"/>
              <a:gd name="T24" fmla="*/ 560 w 634"/>
              <a:gd name="T25" fmla="*/ 0 h 634"/>
              <a:gd name="T26" fmla="*/ 560 w 634"/>
              <a:gd name="T27" fmla="*/ 0 h 634"/>
              <a:gd name="T28" fmla="*/ 89 w 634"/>
              <a:gd name="T29" fmla="*/ 0 h 634"/>
              <a:gd name="T30" fmla="*/ 0 w 634"/>
              <a:gd name="T31" fmla="*/ 89 h 634"/>
              <a:gd name="T32" fmla="*/ 0 w 634"/>
              <a:gd name="T33" fmla="*/ 560 h 634"/>
              <a:gd name="T34" fmla="*/ 89 w 634"/>
              <a:gd name="T35" fmla="*/ 633 h 634"/>
              <a:gd name="T36" fmla="*/ 560 w 634"/>
              <a:gd name="T37" fmla="*/ 633 h 634"/>
              <a:gd name="T38" fmla="*/ 633 w 634"/>
              <a:gd name="T39" fmla="*/ 560 h 634"/>
              <a:gd name="T40" fmla="*/ 633 w 634"/>
              <a:gd name="T41" fmla="*/ 89 h 634"/>
              <a:gd name="T42" fmla="*/ 560 w 634"/>
              <a:gd name="T43" fmla="*/ 0 h 634"/>
              <a:gd name="T44" fmla="*/ 589 w 634"/>
              <a:gd name="T45" fmla="*/ 560 h 634"/>
              <a:gd name="T46" fmla="*/ 589 w 634"/>
              <a:gd name="T47" fmla="*/ 560 h 634"/>
              <a:gd name="T48" fmla="*/ 560 w 634"/>
              <a:gd name="T49" fmla="*/ 589 h 634"/>
              <a:gd name="T50" fmla="*/ 89 w 634"/>
              <a:gd name="T51" fmla="*/ 589 h 634"/>
              <a:gd name="T52" fmla="*/ 44 w 634"/>
              <a:gd name="T53" fmla="*/ 560 h 634"/>
              <a:gd name="T54" fmla="*/ 44 w 634"/>
              <a:gd name="T55" fmla="*/ 89 h 634"/>
              <a:gd name="T56" fmla="*/ 89 w 634"/>
              <a:gd name="T57" fmla="*/ 45 h 634"/>
              <a:gd name="T58" fmla="*/ 560 w 634"/>
              <a:gd name="T59" fmla="*/ 45 h 634"/>
              <a:gd name="T60" fmla="*/ 589 w 634"/>
              <a:gd name="T61" fmla="*/ 89 h 634"/>
              <a:gd name="T62" fmla="*/ 589 w 634"/>
              <a:gd name="T63" fmla="*/ 56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4" h="634">
                <a:moveTo>
                  <a:pt x="427" y="133"/>
                </a:moveTo>
                <a:lnTo>
                  <a:pt x="427" y="133"/>
                </a:lnTo>
                <a:cubicBezTo>
                  <a:pt x="427" y="118"/>
                  <a:pt x="412" y="118"/>
                  <a:pt x="398" y="133"/>
                </a:cubicBezTo>
                <a:cubicBezTo>
                  <a:pt x="221" y="310"/>
                  <a:pt x="221" y="310"/>
                  <a:pt x="221" y="310"/>
                </a:cubicBezTo>
                <a:cubicBezTo>
                  <a:pt x="221" y="310"/>
                  <a:pt x="221" y="310"/>
                  <a:pt x="221" y="324"/>
                </a:cubicBezTo>
                <a:cubicBezTo>
                  <a:pt x="221" y="324"/>
                  <a:pt x="221" y="324"/>
                  <a:pt x="221" y="339"/>
                </a:cubicBezTo>
                <a:cubicBezTo>
                  <a:pt x="398" y="516"/>
                  <a:pt x="398" y="516"/>
                  <a:pt x="398" y="516"/>
                </a:cubicBezTo>
                <a:cubicBezTo>
                  <a:pt x="412" y="516"/>
                  <a:pt x="427" y="516"/>
                  <a:pt x="427" y="516"/>
                </a:cubicBezTo>
                <a:cubicBezTo>
                  <a:pt x="442" y="501"/>
                  <a:pt x="442" y="486"/>
                  <a:pt x="427" y="486"/>
                </a:cubicBezTo>
                <a:cubicBezTo>
                  <a:pt x="265" y="324"/>
                  <a:pt x="265" y="324"/>
                  <a:pt x="265" y="324"/>
                </a:cubicBezTo>
                <a:cubicBezTo>
                  <a:pt x="427" y="162"/>
                  <a:pt x="427" y="162"/>
                  <a:pt x="427" y="162"/>
                </a:cubicBezTo>
                <a:cubicBezTo>
                  <a:pt x="442" y="148"/>
                  <a:pt x="442" y="133"/>
                  <a:pt x="427" y="133"/>
                </a:cubicBez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4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604" y="0"/>
                  <a:pt x="560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74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5"/>
                  <a:pt x="44" y="560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4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35" name="Freeform 50"/>
          <p:cNvSpPr>
            <a:spLocks noChangeArrowheads="1"/>
          </p:cNvSpPr>
          <p:nvPr/>
        </p:nvSpPr>
        <p:spPr bwMode="auto">
          <a:xfrm>
            <a:off x="5141914" y="2214470"/>
            <a:ext cx="274637" cy="274709"/>
          </a:xfrm>
          <a:custGeom>
            <a:avLst/>
            <a:gdLst>
              <a:gd name="T0" fmla="*/ 235 w 634"/>
              <a:gd name="T1" fmla="*/ 162 h 634"/>
              <a:gd name="T2" fmla="*/ 235 w 634"/>
              <a:gd name="T3" fmla="*/ 118 h 634"/>
              <a:gd name="T4" fmla="*/ 117 w 634"/>
              <a:gd name="T5" fmla="*/ 133 h 634"/>
              <a:gd name="T6" fmla="*/ 117 w 634"/>
              <a:gd name="T7" fmla="*/ 236 h 634"/>
              <a:gd name="T8" fmla="*/ 162 w 634"/>
              <a:gd name="T9" fmla="*/ 236 h 634"/>
              <a:gd name="T10" fmla="*/ 250 w 634"/>
              <a:gd name="T11" fmla="*/ 280 h 634"/>
              <a:gd name="T12" fmla="*/ 176 w 634"/>
              <a:gd name="T13" fmla="*/ 162 h 634"/>
              <a:gd name="T14" fmla="*/ 485 w 634"/>
              <a:gd name="T15" fmla="*/ 383 h 634"/>
              <a:gd name="T16" fmla="*/ 471 w 634"/>
              <a:gd name="T17" fmla="*/ 398 h 634"/>
              <a:gd name="T18" fmla="*/ 383 w 634"/>
              <a:gd name="T19" fmla="*/ 354 h 634"/>
              <a:gd name="T20" fmla="*/ 441 w 634"/>
              <a:gd name="T21" fmla="*/ 471 h 634"/>
              <a:gd name="T22" fmla="*/ 367 w 634"/>
              <a:gd name="T23" fmla="*/ 501 h 634"/>
              <a:gd name="T24" fmla="*/ 485 w 634"/>
              <a:gd name="T25" fmla="*/ 516 h 634"/>
              <a:gd name="T26" fmla="*/ 515 w 634"/>
              <a:gd name="T27" fmla="*/ 501 h 634"/>
              <a:gd name="T28" fmla="*/ 485 w 634"/>
              <a:gd name="T29" fmla="*/ 383 h 634"/>
              <a:gd name="T30" fmla="*/ 250 w 634"/>
              <a:gd name="T31" fmla="*/ 354 h 634"/>
              <a:gd name="T32" fmla="*/ 162 w 634"/>
              <a:gd name="T33" fmla="*/ 398 h 634"/>
              <a:gd name="T34" fmla="*/ 117 w 634"/>
              <a:gd name="T35" fmla="*/ 398 h 634"/>
              <a:gd name="T36" fmla="*/ 117 w 634"/>
              <a:gd name="T37" fmla="*/ 516 h 634"/>
              <a:gd name="T38" fmla="*/ 235 w 634"/>
              <a:gd name="T39" fmla="*/ 516 h 634"/>
              <a:gd name="T40" fmla="*/ 235 w 634"/>
              <a:gd name="T41" fmla="*/ 471 h 634"/>
              <a:gd name="T42" fmla="*/ 279 w 634"/>
              <a:gd name="T43" fmla="*/ 383 h 634"/>
              <a:gd name="T44" fmla="*/ 544 w 634"/>
              <a:gd name="T45" fmla="*/ 0 h 634"/>
              <a:gd name="T46" fmla="*/ 73 w 634"/>
              <a:gd name="T47" fmla="*/ 0 h 634"/>
              <a:gd name="T48" fmla="*/ 0 w 634"/>
              <a:gd name="T49" fmla="*/ 560 h 634"/>
              <a:gd name="T50" fmla="*/ 544 w 634"/>
              <a:gd name="T51" fmla="*/ 633 h 634"/>
              <a:gd name="T52" fmla="*/ 633 w 634"/>
              <a:gd name="T53" fmla="*/ 89 h 634"/>
              <a:gd name="T54" fmla="*/ 588 w 634"/>
              <a:gd name="T55" fmla="*/ 560 h 634"/>
              <a:gd name="T56" fmla="*/ 544 w 634"/>
              <a:gd name="T57" fmla="*/ 589 h 634"/>
              <a:gd name="T58" fmla="*/ 44 w 634"/>
              <a:gd name="T59" fmla="*/ 560 h 634"/>
              <a:gd name="T60" fmla="*/ 73 w 634"/>
              <a:gd name="T61" fmla="*/ 45 h 634"/>
              <a:gd name="T62" fmla="*/ 588 w 634"/>
              <a:gd name="T63" fmla="*/ 89 h 634"/>
              <a:gd name="T64" fmla="*/ 485 w 634"/>
              <a:gd name="T65" fmla="*/ 118 h 634"/>
              <a:gd name="T66" fmla="*/ 397 w 634"/>
              <a:gd name="T67" fmla="*/ 118 h 634"/>
              <a:gd name="T68" fmla="*/ 397 w 634"/>
              <a:gd name="T69" fmla="*/ 162 h 634"/>
              <a:gd name="T70" fmla="*/ 353 w 634"/>
              <a:gd name="T71" fmla="*/ 251 h 634"/>
              <a:gd name="T72" fmla="*/ 471 w 634"/>
              <a:gd name="T73" fmla="*/ 192 h 634"/>
              <a:gd name="T74" fmla="*/ 485 w 634"/>
              <a:gd name="T75" fmla="*/ 266 h 634"/>
              <a:gd name="T76" fmla="*/ 515 w 634"/>
              <a:gd name="T77" fmla="*/ 148 h 634"/>
              <a:gd name="T78" fmla="*/ 485 w 634"/>
              <a:gd name="T79" fmla="*/ 118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34" h="634">
                <a:moveTo>
                  <a:pt x="235" y="162"/>
                </a:moveTo>
                <a:lnTo>
                  <a:pt x="235" y="162"/>
                </a:lnTo>
                <a:cubicBezTo>
                  <a:pt x="250" y="162"/>
                  <a:pt x="250" y="148"/>
                  <a:pt x="250" y="148"/>
                </a:cubicBezTo>
                <a:cubicBezTo>
                  <a:pt x="250" y="133"/>
                  <a:pt x="250" y="118"/>
                  <a:pt x="235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18"/>
                  <a:pt x="132" y="118"/>
                  <a:pt x="117" y="133"/>
                </a:cubicBezTo>
                <a:cubicBezTo>
                  <a:pt x="117" y="133"/>
                  <a:pt x="117" y="133"/>
                  <a:pt x="117" y="148"/>
                </a:cubicBezTo>
                <a:cubicBezTo>
                  <a:pt x="117" y="236"/>
                  <a:pt x="117" y="236"/>
                  <a:pt x="117" y="236"/>
                </a:cubicBezTo>
                <a:cubicBezTo>
                  <a:pt x="117" y="251"/>
                  <a:pt x="132" y="266"/>
                  <a:pt x="132" y="266"/>
                </a:cubicBezTo>
                <a:cubicBezTo>
                  <a:pt x="147" y="266"/>
                  <a:pt x="162" y="251"/>
                  <a:pt x="162" y="236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250" y="280"/>
                  <a:pt x="250" y="280"/>
                  <a:pt x="250" y="280"/>
                </a:cubicBezTo>
                <a:cubicBezTo>
                  <a:pt x="279" y="251"/>
                  <a:pt x="279" y="251"/>
                  <a:pt x="279" y="251"/>
                </a:cubicBezTo>
                <a:cubicBezTo>
                  <a:pt x="176" y="162"/>
                  <a:pt x="176" y="162"/>
                  <a:pt x="176" y="162"/>
                </a:cubicBezTo>
                <a:lnTo>
                  <a:pt x="235" y="162"/>
                </a:lnTo>
                <a:close/>
                <a:moveTo>
                  <a:pt x="485" y="383"/>
                </a:moveTo>
                <a:lnTo>
                  <a:pt x="485" y="383"/>
                </a:lnTo>
                <a:cubicBezTo>
                  <a:pt x="485" y="383"/>
                  <a:pt x="471" y="383"/>
                  <a:pt x="471" y="398"/>
                </a:cubicBezTo>
                <a:cubicBezTo>
                  <a:pt x="471" y="442"/>
                  <a:pt x="471" y="442"/>
                  <a:pt x="471" y="442"/>
                </a:cubicBezTo>
                <a:cubicBezTo>
                  <a:pt x="383" y="354"/>
                  <a:pt x="383" y="354"/>
                  <a:pt x="383" y="354"/>
                </a:cubicBezTo>
                <a:cubicBezTo>
                  <a:pt x="353" y="383"/>
                  <a:pt x="353" y="383"/>
                  <a:pt x="353" y="383"/>
                </a:cubicBezTo>
                <a:cubicBezTo>
                  <a:pt x="441" y="471"/>
                  <a:pt x="441" y="471"/>
                  <a:pt x="441" y="471"/>
                </a:cubicBezTo>
                <a:cubicBezTo>
                  <a:pt x="397" y="471"/>
                  <a:pt x="397" y="471"/>
                  <a:pt x="397" y="471"/>
                </a:cubicBezTo>
                <a:cubicBezTo>
                  <a:pt x="383" y="471"/>
                  <a:pt x="367" y="486"/>
                  <a:pt x="367" y="501"/>
                </a:cubicBezTo>
                <a:cubicBezTo>
                  <a:pt x="367" y="501"/>
                  <a:pt x="383" y="516"/>
                  <a:pt x="397" y="516"/>
                </a:cubicBezTo>
                <a:cubicBezTo>
                  <a:pt x="485" y="516"/>
                  <a:pt x="485" y="516"/>
                  <a:pt x="485" y="516"/>
                </a:cubicBezTo>
                <a:cubicBezTo>
                  <a:pt x="500" y="516"/>
                  <a:pt x="500" y="516"/>
                  <a:pt x="500" y="516"/>
                </a:cubicBezTo>
                <a:cubicBezTo>
                  <a:pt x="515" y="501"/>
                  <a:pt x="515" y="501"/>
                  <a:pt x="515" y="501"/>
                </a:cubicBezTo>
                <a:cubicBezTo>
                  <a:pt x="515" y="398"/>
                  <a:pt x="515" y="398"/>
                  <a:pt x="515" y="398"/>
                </a:cubicBezTo>
                <a:cubicBezTo>
                  <a:pt x="515" y="383"/>
                  <a:pt x="500" y="383"/>
                  <a:pt x="485" y="383"/>
                </a:cubicBezTo>
                <a:close/>
                <a:moveTo>
                  <a:pt x="250" y="354"/>
                </a:moveTo>
                <a:lnTo>
                  <a:pt x="250" y="354"/>
                </a:lnTo>
                <a:cubicBezTo>
                  <a:pt x="162" y="442"/>
                  <a:pt x="162" y="442"/>
                  <a:pt x="162" y="442"/>
                </a:cubicBezTo>
                <a:cubicBezTo>
                  <a:pt x="162" y="398"/>
                  <a:pt x="162" y="398"/>
                  <a:pt x="162" y="398"/>
                </a:cubicBezTo>
                <a:cubicBezTo>
                  <a:pt x="162" y="383"/>
                  <a:pt x="147" y="383"/>
                  <a:pt x="132" y="383"/>
                </a:cubicBezTo>
                <a:cubicBezTo>
                  <a:pt x="132" y="383"/>
                  <a:pt x="117" y="383"/>
                  <a:pt x="117" y="398"/>
                </a:cubicBezTo>
                <a:cubicBezTo>
                  <a:pt x="117" y="501"/>
                  <a:pt x="117" y="501"/>
                  <a:pt x="117" y="501"/>
                </a:cubicBezTo>
                <a:cubicBezTo>
                  <a:pt x="117" y="501"/>
                  <a:pt x="117" y="501"/>
                  <a:pt x="117" y="516"/>
                </a:cubicBezTo>
                <a:cubicBezTo>
                  <a:pt x="132" y="516"/>
                  <a:pt x="132" y="516"/>
                  <a:pt x="132" y="516"/>
                </a:cubicBezTo>
                <a:cubicBezTo>
                  <a:pt x="235" y="516"/>
                  <a:pt x="235" y="516"/>
                  <a:pt x="235" y="516"/>
                </a:cubicBezTo>
                <a:cubicBezTo>
                  <a:pt x="250" y="516"/>
                  <a:pt x="250" y="501"/>
                  <a:pt x="250" y="501"/>
                </a:cubicBezTo>
                <a:cubicBezTo>
                  <a:pt x="250" y="486"/>
                  <a:pt x="250" y="471"/>
                  <a:pt x="235" y="471"/>
                </a:cubicBezTo>
                <a:cubicBezTo>
                  <a:pt x="176" y="471"/>
                  <a:pt x="176" y="471"/>
                  <a:pt x="176" y="471"/>
                </a:cubicBezTo>
                <a:cubicBezTo>
                  <a:pt x="279" y="383"/>
                  <a:pt x="279" y="383"/>
                  <a:pt x="279" y="383"/>
                </a:cubicBezTo>
                <a:lnTo>
                  <a:pt x="250" y="354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5"/>
                  <a:pt x="44" y="560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8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lnTo>
                  <a:pt x="588" y="560"/>
                </a:lnTo>
                <a:close/>
                <a:moveTo>
                  <a:pt x="485" y="118"/>
                </a:moveTo>
                <a:lnTo>
                  <a:pt x="485" y="118"/>
                </a:lnTo>
                <a:cubicBezTo>
                  <a:pt x="397" y="118"/>
                  <a:pt x="397" y="118"/>
                  <a:pt x="397" y="118"/>
                </a:cubicBezTo>
                <a:cubicBezTo>
                  <a:pt x="383" y="118"/>
                  <a:pt x="367" y="133"/>
                  <a:pt x="367" y="148"/>
                </a:cubicBezTo>
                <a:cubicBezTo>
                  <a:pt x="367" y="148"/>
                  <a:pt x="383" y="162"/>
                  <a:pt x="397" y="162"/>
                </a:cubicBezTo>
                <a:cubicBezTo>
                  <a:pt x="441" y="162"/>
                  <a:pt x="441" y="162"/>
                  <a:pt x="441" y="162"/>
                </a:cubicBezTo>
                <a:cubicBezTo>
                  <a:pt x="353" y="251"/>
                  <a:pt x="353" y="251"/>
                  <a:pt x="353" y="251"/>
                </a:cubicBezTo>
                <a:cubicBezTo>
                  <a:pt x="383" y="280"/>
                  <a:pt x="383" y="280"/>
                  <a:pt x="383" y="280"/>
                </a:cubicBezTo>
                <a:cubicBezTo>
                  <a:pt x="471" y="192"/>
                  <a:pt x="471" y="192"/>
                  <a:pt x="471" y="192"/>
                </a:cubicBezTo>
                <a:cubicBezTo>
                  <a:pt x="471" y="236"/>
                  <a:pt x="471" y="236"/>
                  <a:pt x="471" y="236"/>
                </a:cubicBezTo>
                <a:cubicBezTo>
                  <a:pt x="471" y="251"/>
                  <a:pt x="485" y="266"/>
                  <a:pt x="485" y="266"/>
                </a:cubicBezTo>
                <a:cubicBezTo>
                  <a:pt x="500" y="266"/>
                  <a:pt x="515" y="251"/>
                  <a:pt x="515" y="236"/>
                </a:cubicBezTo>
                <a:cubicBezTo>
                  <a:pt x="515" y="148"/>
                  <a:pt x="515" y="148"/>
                  <a:pt x="515" y="148"/>
                </a:cubicBezTo>
                <a:cubicBezTo>
                  <a:pt x="515" y="133"/>
                  <a:pt x="515" y="133"/>
                  <a:pt x="500" y="133"/>
                </a:cubicBezTo>
                <a:cubicBezTo>
                  <a:pt x="500" y="118"/>
                  <a:pt x="500" y="118"/>
                  <a:pt x="485" y="118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36" name="Freeform 51"/>
          <p:cNvSpPr>
            <a:spLocks noChangeArrowheads="1"/>
          </p:cNvSpPr>
          <p:nvPr/>
        </p:nvSpPr>
        <p:spPr bwMode="auto">
          <a:xfrm>
            <a:off x="4700589" y="2214470"/>
            <a:ext cx="266700" cy="274709"/>
          </a:xfrm>
          <a:custGeom>
            <a:avLst/>
            <a:gdLst>
              <a:gd name="T0" fmla="*/ 265 w 619"/>
              <a:gd name="T1" fmla="*/ 339 h 634"/>
              <a:gd name="T2" fmla="*/ 265 w 619"/>
              <a:gd name="T3" fmla="*/ 339 h 634"/>
              <a:gd name="T4" fmla="*/ 88 w 619"/>
              <a:gd name="T5" fmla="*/ 339 h 634"/>
              <a:gd name="T6" fmla="*/ 73 w 619"/>
              <a:gd name="T7" fmla="*/ 354 h 634"/>
              <a:gd name="T8" fmla="*/ 88 w 619"/>
              <a:gd name="T9" fmla="*/ 383 h 634"/>
              <a:gd name="T10" fmla="*/ 221 w 619"/>
              <a:gd name="T11" fmla="*/ 383 h 634"/>
              <a:gd name="T12" fmla="*/ 88 w 619"/>
              <a:gd name="T13" fmla="*/ 516 h 634"/>
              <a:gd name="T14" fmla="*/ 118 w 619"/>
              <a:gd name="T15" fmla="*/ 545 h 634"/>
              <a:gd name="T16" fmla="*/ 250 w 619"/>
              <a:gd name="T17" fmla="*/ 412 h 634"/>
              <a:gd name="T18" fmla="*/ 250 w 619"/>
              <a:gd name="T19" fmla="*/ 530 h 634"/>
              <a:gd name="T20" fmla="*/ 265 w 619"/>
              <a:gd name="T21" fmla="*/ 560 h 634"/>
              <a:gd name="T22" fmla="*/ 294 w 619"/>
              <a:gd name="T23" fmla="*/ 530 h 634"/>
              <a:gd name="T24" fmla="*/ 294 w 619"/>
              <a:gd name="T25" fmla="*/ 354 h 634"/>
              <a:gd name="T26" fmla="*/ 280 w 619"/>
              <a:gd name="T27" fmla="*/ 339 h 634"/>
              <a:gd name="T28" fmla="*/ 265 w 619"/>
              <a:gd name="T29" fmla="*/ 339 h 634"/>
              <a:gd name="T30" fmla="*/ 530 w 619"/>
              <a:gd name="T31" fmla="*/ 266 h 634"/>
              <a:gd name="T32" fmla="*/ 530 w 619"/>
              <a:gd name="T33" fmla="*/ 266 h 634"/>
              <a:gd name="T34" fmla="*/ 397 w 619"/>
              <a:gd name="T35" fmla="*/ 266 h 634"/>
              <a:gd name="T36" fmla="*/ 530 w 619"/>
              <a:gd name="T37" fmla="*/ 133 h 634"/>
              <a:gd name="T38" fmla="*/ 500 w 619"/>
              <a:gd name="T39" fmla="*/ 103 h 634"/>
              <a:gd name="T40" fmla="*/ 368 w 619"/>
              <a:gd name="T41" fmla="*/ 236 h 634"/>
              <a:gd name="T42" fmla="*/ 368 w 619"/>
              <a:gd name="T43" fmla="*/ 103 h 634"/>
              <a:gd name="T44" fmla="*/ 353 w 619"/>
              <a:gd name="T45" fmla="*/ 89 h 634"/>
              <a:gd name="T46" fmla="*/ 324 w 619"/>
              <a:gd name="T47" fmla="*/ 103 h 634"/>
              <a:gd name="T48" fmla="*/ 324 w 619"/>
              <a:gd name="T49" fmla="*/ 280 h 634"/>
              <a:gd name="T50" fmla="*/ 339 w 619"/>
              <a:gd name="T51" fmla="*/ 295 h 634"/>
              <a:gd name="T52" fmla="*/ 353 w 619"/>
              <a:gd name="T53" fmla="*/ 295 h 634"/>
              <a:gd name="T54" fmla="*/ 530 w 619"/>
              <a:gd name="T55" fmla="*/ 295 h 634"/>
              <a:gd name="T56" fmla="*/ 544 w 619"/>
              <a:gd name="T57" fmla="*/ 280 h 634"/>
              <a:gd name="T58" fmla="*/ 530 w 619"/>
              <a:gd name="T59" fmla="*/ 266 h 634"/>
              <a:gd name="T60" fmla="*/ 544 w 619"/>
              <a:gd name="T61" fmla="*/ 0 h 634"/>
              <a:gd name="T62" fmla="*/ 544 w 619"/>
              <a:gd name="T63" fmla="*/ 0 h 634"/>
              <a:gd name="T64" fmla="*/ 73 w 619"/>
              <a:gd name="T65" fmla="*/ 0 h 634"/>
              <a:gd name="T66" fmla="*/ 0 w 619"/>
              <a:gd name="T67" fmla="*/ 89 h 634"/>
              <a:gd name="T68" fmla="*/ 0 w 619"/>
              <a:gd name="T69" fmla="*/ 560 h 634"/>
              <a:gd name="T70" fmla="*/ 73 w 619"/>
              <a:gd name="T71" fmla="*/ 633 h 634"/>
              <a:gd name="T72" fmla="*/ 544 w 619"/>
              <a:gd name="T73" fmla="*/ 633 h 634"/>
              <a:gd name="T74" fmla="*/ 618 w 619"/>
              <a:gd name="T75" fmla="*/ 560 h 634"/>
              <a:gd name="T76" fmla="*/ 618 w 619"/>
              <a:gd name="T77" fmla="*/ 89 h 634"/>
              <a:gd name="T78" fmla="*/ 544 w 619"/>
              <a:gd name="T79" fmla="*/ 0 h 634"/>
              <a:gd name="T80" fmla="*/ 589 w 619"/>
              <a:gd name="T81" fmla="*/ 560 h 634"/>
              <a:gd name="T82" fmla="*/ 589 w 619"/>
              <a:gd name="T83" fmla="*/ 560 h 634"/>
              <a:gd name="T84" fmla="*/ 544 w 619"/>
              <a:gd name="T85" fmla="*/ 589 h 634"/>
              <a:gd name="T86" fmla="*/ 73 w 619"/>
              <a:gd name="T87" fmla="*/ 589 h 634"/>
              <a:gd name="T88" fmla="*/ 29 w 619"/>
              <a:gd name="T89" fmla="*/ 560 h 634"/>
              <a:gd name="T90" fmla="*/ 29 w 619"/>
              <a:gd name="T91" fmla="*/ 89 h 634"/>
              <a:gd name="T92" fmla="*/ 73 w 619"/>
              <a:gd name="T93" fmla="*/ 45 h 634"/>
              <a:gd name="T94" fmla="*/ 544 w 619"/>
              <a:gd name="T95" fmla="*/ 45 h 634"/>
              <a:gd name="T96" fmla="*/ 589 w 619"/>
              <a:gd name="T97" fmla="*/ 89 h 634"/>
              <a:gd name="T98" fmla="*/ 589 w 619"/>
              <a:gd name="T99" fmla="*/ 56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19" h="634">
                <a:moveTo>
                  <a:pt x="265" y="339"/>
                </a:moveTo>
                <a:lnTo>
                  <a:pt x="265" y="339"/>
                </a:lnTo>
                <a:cubicBezTo>
                  <a:pt x="88" y="339"/>
                  <a:pt x="88" y="339"/>
                  <a:pt x="88" y="339"/>
                </a:cubicBezTo>
                <a:lnTo>
                  <a:pt x="73" y="354"/>
                </a:lnTo>
                <a:cubicBezTo>
                  <a:pt x="73" y="369"/>
                  <a:pt x="88" y="383"/>
                  <a:pt x="88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88" y="516"/>
                  <a:pt x="88" y="516"/>
                  <a:pt x="88" y="516"/>
                </a:cubicBezTo>
                <a:cubicBezTo>
                  <a:pt x="118" y="545"/>
                  <a:pt x="118" y="545"/>
                  <a:pt x="118" y="545"/>
                </a:cubicBezTo>
                <a:cubicBezTo>
                  <a:pt x="250" y="412"/>
                  <a:pt x="250" y="412"/>
                  <a:pt x="250" y="412"/>
                </a:cubicBezTo>
                <a:cubicBezTo>
                  <a:pt x="250" y="530"/>
                  <a:pt x="250" y="530"/>
                  <a:pt x="250" y="530"/>
                </a:cubicBezTo>
                <a:cubicBezTo>
                  <a:pt x="250" y="545"/>
                  <a:pt x="265" y="560"/>
                  <a:pt x="265" y="560"/>
                </a:cubicBezTo>
                <a:cubicBezTo>
                  <a:pt x="280" y="560"/>
                  <a:pt x="294" y="545"/>
                  <a:pt x="294" y="530"/>
                </a:cubicBezTo>
                <a:cubicBezTo>
                  <a:pt x="294" y="354"/>
                  <a:pt x="294" y="354"/>
                  <a:pt x="294" y="354"/>
                </a:cubicBezTo>
                <a:cubicBezTo>
                  <a:pt x="294" y="354"/>
                  <a:pt x="294" y="354"/>
                  <a:pt x="280" y="339"/>
                </a:cubicBezTo>
                <a:cubicBezTo>
                  <a:pt x="280" y="339"/>
                  <a:pt x="280" y="339"/>
                  <a:pt x="265" y="339"/>
                </a:cubicBezTo>
                <a:close/>
                <a:moveTo>
                  <a:pt x="530" y="266"/>
                </a:moveTo>
                <a:lnTo>
                  <a:pt x="530" y="266"/>
                </a:lnTo>
                <a:cubicBezTo>
                  <a:pt x="397" y="266"/>
                  <a:pt x="397" y="266"/>
                  <a:pt x="397" y="266"/>
                </a:cubicBezTo>
                <a:cubicBezTo>
                  <a:pt x="530" y="133"/>
                  <a:pt x="530" y="133"/>
                  <a:pt x="530" y="133"/>
                </a:cubicBezTo>
                <a:cubicBezTo>
                  <a:pt x="500" y="103"/>
                  <a:pt x="500" y="103"/>
                  <a:pt x="500" y="103"/>
                </a:cubicBezTo>
                <a:cubicBezTo>
                  <a:pt x="368" y="236"/>
                  <a:pt x="368" y="236"/>
                  <a:pt x="368" y="236"/>
                </a:cubicBezTo>
                <a:cubicBezTo>
                  <a:pt x="368" y="103"/>
                  <a:pt x="368" y="103"/>
                  <a:pt x="368" y="103"/>
                </a:cubicBezTo>
                <a:cubicBezTo>
                  <a:pt x="368" y="89"/>
                  <a:pt x="353" y="89"/>
                  <a:pt x="353" y="89"/>
                </a:cubicBezTo>
                <a:cubicBezTo>
                  <a:pt x="339" y="89"/>
                  <a:pt x="324" y="89"/>
                  <a:pt x="324" y="103"/>
                </a:cubicBezTo>
                <a:cubicBezTo>
                  <a:pt x="324" y="280"/>
                  <a:pt x="324" y="280"/>
                  <a:pt x="324" y="280"/>
                </a:cubicBezTo>
                <a:cubicBezTo>
                  <a:pt x="324" y="280"/>
                  <a:pt x="324" y="295"/>
                  <a:pt x="339" y="295"/>
                </a:cubicBezTo>
                <a:cubicBezTo>
                  <a:pt x="339" y="295"/>
                  <a:pt x="339" y="295"/>
                  <a:pt x="353" y="295"/>
                </a:cubicBezTo>
                <a:cubicBezTo>
                  <a:pt x="530" y="295"/>
                  <a:pt x="530" y="295"/>
                  <a:pt x="530" y="295"/>
                </a:cubicBezTo>
                <a:cubicBezTo>
                  <a:pt x="530" y="295"/>
                  <a:pt x="544" y="295"/>
                  <a:pt x="544" y="280"/>
                </a:cubicBezTo>
                <a:cubicBezTo>
                  <a:pt x="544" y="266"/>
                  <a:pt x="530" y="266"/>
                  <a:pt x="530" y="266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4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37" name="Freeform 52"/>
          <p:cNvSpPr>
            <a:spLocks noChangeArrowheads="1"/>
          </p:cNvSpPr>
          <p:nvPr/>
        </p:nvSpPr>
        <p:spPr bwMode="auto">
          <a:xfrm>
            <a:off x="8674100" y="1776205"/>
            <a:ext cx="266700" cy="274709"/>
          </a:xfrm>
          <a:custGeom>
            <a:avLst/>
            <a:gdLst>
              <a:gd name="T0" fmla="*/ 265 w 619"/>
              <a:gd name="T1" fmla="*/ 515 h 634"/>
              <a:gd name="T2" fmla="*/ 265 w 619"/>
              <a:gd name="T3" fmla="*/ 515 h 634"/>
              <a:gd name="T4" fmla="*/ 132 w 619"/>
              <a:gd name="T5" fmla="*/ 515 h 634"/>
              <a:gd name="T6" fmla="*/ 280 w 619"/>
              <a:gd name="T7" fmla="*/ 383 h 634"/>
              <a:gd name="T8" fmla="*/ 250 w 619"/>
              <a:gd name="T9" fmla="*/ 353 h 634"/>
              <a:gd name="T10" fmla="*/ 118 w 619"/>
              <a:gd name="T11" fmla="*/ 485 h 634"/>
              <a:gd name="T12" fmla="*/ 118 w 619"/>
              <a:gd name="T13" fmla="*/ 353 h 634"/>
              <a:gd name="T14" fmla="*/ 88 w 619"/>
              <a:gd name="T15" fmla="*/ 338 h 634"/>
              <a:gd name="T16" fmla="*/ 74 w 619"/>
              <a:gd name="T17" fmla="*/ 353 h 634"/>
              <a:gd name="T18" fmla="*/ 74 w 619"/>
              <a:gd name="T19" fmla="*/ 530 h 634"/>
              <a:gd name="T20" fmla="*/ 74 w 619"/>
              <a:gd name="T21" fmla="*/ 544 h 634"/>
              <a:gd name="T22" fmla="*/ 88 w 619"/>
              <a:gd name="T23" fmla="*/ 544 h 634"/>
              <a:gd name="T24" fmla="*/ 265 w 619"/>
              <a:gd name="T25" fmla="*/ 544 h 634"/>
              <a:gd name="T26" fmla="*/ 294 w 619"/>
              <a:gd name="T27" fmla="*/ 530 h 634"/>
              <a:gd name="T28" fmla="*/ 265 w 619"/>
              <a:gd name="T29" fmla="*/ 515 h 634"/>
              <a:gd name="T30" fmla="*/ 530 w 619"/>
              <a:gd name="T31" fmla="*/ 73 h 634"/>
              <a:gd name="T32" fmla="*/ 530 w 619"/>
              <a:gd name="T33" fmla="*/ 73 h 634"/>
              <a:gd name="T34" fmla="*/ 353 w 619"/>
              <a:gd name="T35" fmla="*/ 73 h 634"/>
              <a:gd name="T36" fmla="*/ 324 w 619"/>
              <a:gd name="T37" fmla="*/ 103 h 634"/>
              <a:gd name="T38" fmla="*/ 353 w 619"/>
              <a:gd name="T39" fmla="*/ 117 h 634"/>
              <a:gd name="T40" fmla="*/ 486 w 619"/>
              <a:gd name="T41" fmla="*/ 117 h 634"/>
              <a:gd name="T42" fmla="*/ 339 w 619"/>
              <a:gd name="T43" fmla="*/ 250 h 634"/>
              <a:gd name="T44" fmla="*/ 368 w 619"/>
              <a:gd name="T45" fmla="*/ 279 h 634"/>
              <a:gd name="T46" fmla="*/ 500 w 619"/>
              <a:gd name="T47" fmla="*/ 147 h 634"/>
              <a:gd name="T48" fmla="*/ 500 w 619"/>
              <a:gd name="T49" fmla="*/ 279 h 634"/>
              <a:gd name="T50" fmla="*/ 530 w 619"/>
              <a:gd name="T51" fmla="*/ 294 h 634"/>
              <a:gd name="T52" fmla="*/ 545 w 619"/>
              <a:gd name="T53" fmla="*/ 279 h 634"/>
              <a:gd name="T54" fmla="*/ 545 w 619"/>
              <a:gd name="T55" fmla="*/ 103 h 634"/>
              <a:gd name="T56" fmla="*/ 545 w 619"/>
              <a:gd name="T57" fmla="*/ 88 h 634"/>
              <a:gd name="T58" fmla="*/ 530 w 619"/>
              <a:gd name="T59" fmla="*/ 73 h 634"/>
              <a:gd name="T60" fmla="*/ 545 w 619"/>
              <a:gd name="T61" fmla="*/ 0 h 634"/>
              <a:gd name="T62" fmla="*/ 545 w 619"/>
              <a:gd name="T63" fmla="*/ 0 h 634"/>
              <a:gd name="T64" fmla="*/ 74 w 619"/>
              <a:gd name="T65" fmla="*/ 0 h 634"/>
              <a:gd name="T66" fmla="*/ 0 w 619"/>
              <a:gd name="T67" fmla="*/ 73 h 634"/>
              <a:gd name="T68" fmla="*/ 0 w 619"/>
              <a:gd name="T69" fmla="*/ 544 h 634"/>
              <a:gd name="T70" fmla="*/ 74 w 619"/>
              <a:gd name="T71" fmla="*/ 633 h 634"/>
              <a:gd name="T72" fmla="*/ 545 w 619"/>
              <a:gd name="T73" fmla="*/ 633 h 634"/>
              <a:gd name="T74" fmla="*/ 618 w 619"/>
              <a:gd name="T75" fmla="*/ 544 h 634"/>
              <a:gd name="T76" fmla="*/ 618 w 619"/>
              <a:gd name="T77" fmla="*/ 73 h 634"/>
              <a:gd name="T78" fmla="*/ 545 w 619"/>
              <a:gd name="T79" fmla="*/ 0 h 634"/>
              <a:gd name="T80" fmla="*/ 589 w 619"/>
              <a:gd name="T81" fmla="*/ 544 h 634"/>
              <a:gd name="T82" fmla="*/ 589 w 619"/>
              <a:gd name="T83" fmla="*/ 544 h 634"/>
              <a:gd name="T84" fmla="*/ 545 w 619"/>
              <a:gd name="T85" fmla="*/ 588 h 634"/>
              <a:gd name="T86" fmla="*/ 74 w 619"/>
              <a:gd name="T87" fmla="*/ 588 h 634"/>
              <a:gd name="T88" fmla="*/ 29 w 619"/>
              <a:gd name="T89" fmla="*/ 544 h 634"/>
              <a:gd name="T90" fmla="*/ 29 w 619"/>
              <a:gd name="T91" fmla="*/ 73 h 634"/>
              <a:gd name="T92" fmla="*/ 74 w 619"/>
              <a:gd name="T93" fmla="*/ 44 h 634"/>
              <a:gd name="T94" fmla="*/ 545 w 619"/>
              <a:gd name="T95" fmla="*/ 44 h 634"/>
              <a:gd name="T96" fmla="*/ 589 w 619"/>
              <a:gd name="T97" fmla="*/ 73 h 634"/>
              <a:gd name="T98" fmla="*/ 589 w 619"/>
              <a:gd name="T99" fmla="*/ 54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19" h="634">
                <a:moveTo>
                  <a:pt x="265" y="515"/>
                </a:moveTo>
                <a:lnTo>
                  <a:pt x="265" y="515"/>
                </a:lnTo>
                <a:cubicBezTo>
                  <a:pt x="132" y="515"/>
                  <a:pt x="132" y="515"/>
                  <a:pt x="132" y="515"/>
                </a:cubicBezTo>
                <a:cubicBezTo>
                  <a:pt x="280" y="383"/>
                  <a:pt x="280" y="383"/>
                  <a:pt x="280" y="38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118" y="485"/>
                  <a:pt x="118" y="485"/>
                  <a:pt x="118" y="485"/>
                </a:cubicBezTo>
                <a:cubicBezTo>
                  <a:pt x="118" y="353"/>
                  <a:pt x="118" y="353"/>
                  <a:pt x="118" y="353"/>
                </a:cubicBezTo>
                <a:cubicBezTo>
                  <a:pt x="118" y="338"/>
                  <a:pt x="103" y="338"/>
                  <a:pt x="88" y="338"/>
                </a:cubicBezTo>
                <a:cubicBezTo>
                  <a:pt x="88" y="338"/>
                  <a:pt x="74" y="338"/>
                  <a:pt x="74" y="353"/>
                </a:cubicBezTo>
                <a:cubicBezTo>
                  <a:pt x="74" y="530"/>
                  <a:pt x="74" y="530"/>
                  <a:pt x="74" y="530"/>
                </a:cubicBezTo>
                <a:lnTo>
                  <a:pt x="74" y="544"/>
                </a:lnTo>
                <a:cubicBezTo>
                  <a:pt x="88" y="544"/>
                  <a:pt x="88" y="544"/>
                  <a:pt x="88" y="544"/>
                </a:cubicBezTo>
                <a:cubicBezTo>
                  <a:pt x="265" y="544"/>
                  <a:pt x="265" y="544"/>
                  <a:pt x="265" y="544"/>
                </a:cubicBezTo>
                <a:cubicBezTo>
                  <a:pt x="280" y="544"/>
                  <a:pt x="294" y="544"/>
                  <a:pt x="294" y="530"/>
                </a:cubicBezTo>
                <a:cubicBezTo>
                  <a:pt x="294" y="515"/>
                  <a:pt x="280" y="515"/>
                  <a:pt x="265" y="515"/>
                </a:cubicBezTo>
                <a:close/>
                <a:moveTo>
                  <a:pt x="530" y="73"/>
                </a:moveTo>
                <a:lnTo>
                  <a:pt x="530" y="73"/>
                </a:lnTo>
                <a:cubicBezTo>
                  <a:pt x="353" y="73"/>
                  <a:pt x="353" y="73"/>
                  <a:pt x="353" y="73"/>
                </a:cubicBezTo>
                <a:cubicBezTo>
                  <a:pt x="339" y="73"/>
                  <a:pt x="324" y="88"/>
                  <a:pt x="324" y="103"/>
                </a:cubicBezTo>
                <a:cubicBezTo>
                  <a:pt x="324" y="103"/>
                  <a:pt x="339" y="117"/>
                  <a:pt x="353" y="117"/>
                </a:cubicBezTo>
                <a:cubicBezTo>
                  <a:pt x="486" y="117"/>
                  <a:pt x="486" y="117"/>
                  <a:pt x="486" y="117"/>
                </a:cubicBezTo>
                <a:cubicBezTo>
                  <a:pt x="339" y="250"/>
                  <a:pt x="339" y="250"/>
                  <a:pt x="339" y="250"/>
                </a:cubicBezTo>
                <a:cubicBezTo>
                  <a:pt x="368" y="279"/>
                  <a:pt x="368" y="279"/>
                  <a:pt x="368" y="279"/>
                </a:cubicBezTo>
                <a:cubicBezTo>
                  <a:pt x="500" y="147"/>
                  <a:pt x="500" y="147"/>
                  <a:pt x="500" y="147"/>
                </a:cubicBezTo>
                <a:cubicBezTo>
                  <a:pt x="500" y="279"/>
                  <a:pt x="500" y="279"/>
                  <a:pt x="500" y="279"/>
                </a:cubicBezTo>
                <a:cubicBezTo>
                  <a:pt x="500" y="279"/>
                  <a:pt x="515" y="294"/>
                  <a:pt x="530" y="294"/>
                </a:cubicBezTo>
                <a:lnTo>
                  <a:pt x="545" y="279"/>
                </a:lnTo>
                <a:cubicBezTo>
                  <a:pt x="545" y="103"/>
                  <a:pt x="545" y="103"/>
                  <a:pt x="545" y="103"/>
                </a:cubicBezTo>
                <a:cubicBezTo>
                  <a:pt x="545" y="88"/>
                  <a:pt x="545" y="88"/>
                  <a:pt x="545" y="88"/>
                </a:cubicBezTo>
                <a:cubicBezTo>
                  <a:pt x="530" y="73"/>
                  <a:pt x="530" y="73"/>
                  <a:pt x="530" y="73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8"/>
                  <a:pt x="29" y="633"/>
                  <a:pt x="74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588"/>
                  <a:pt x="618" y="544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89" y="544"/>
                </a:moveTo>
                <a:lnTo>
                  <a:pt x="589" y="544"/>
                </a:lnTo>
                <a:cubicBezTo>
                  <a:pt x="589" y="574"/>
                  <a:pt x="559" y="588"/>
                  <a:pt x="545" y="588"/>
                </a:cubicBezTo>
                <a:cubicBezTo>
                  <a:pt x="74" y="588"/>
                  <a:pt x="74" y="588"/>
                  <a:pt x="74" y="588"/>
                </a:cubicBezTo>
                <a:cubicBezTo>
                  <a:pt x="59" y="588"/>
                  <a:pt x="29" y="574"/>
                  <a:pt x="29" y="544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8"/>
                  <a:pt x="59" y="44"/>
                  <a:pt x="74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8"/>
                  <a:pt x="589" y="73"/>
                </a:cubicBezTo>
                <a:lnTo>
                  <a:pt x="589" y="544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38" name="Freeform 53"/>
          <p:cNvSpPr>
            <a:spLocks noChangeArrowheads="1"/>
          </p:cNvSpPr>
          <p:nvPr/>
        </p:nvSpPr>
        <p:spPr bwMode="auto">
          <a:xfrm>
            <a:off x="8253413" y="1776205"/>
            <a:ext cx="242888" cy="274709"/>
          </a:xfrm>
          <a:custGeom>
            <a:avLst/>
            <a:gdLst>
              <a:gd name="T0" fmla="*/ 133 w 561"/>
              <a:gd name="T1" fmla="*/ 368 h 634"/>
              <a:gd name="T2" fmla="*/ 133 w 561"/>
              <a:gd name="T3" fmla="*/ 368 h 634"/>
              <a:gd name="T4" fmla="*/ 265 w 561"/>
              <a:gd name="T5" fmla="*/ 500 h 634"/>
              <a:gd name="T6" fmla="*/ 280 w 561"/>
              <a:gd name="T7" fmla="*/ 515 h 634"/>
              <a:gd name="T8" fmla="*/ 295 w 561"/>
              <a:gd name="T9" fmla="*/ 500 h 634"/>
              <a:gd name="T10" fmla="*/ 427 w 561"/>
              <a:gd name="T11" fmla="*/ 368 h 634"/>
              <a:gd name="T12" fmla="*/ 427 w 561"/>
              <a:gd name="T13" fmla="*/ 338 h 634"/>
              <a:gd name="T14" fmla="*/ 398 w 561"/>
              <a:gd name="T15" fmla="*/ 338 h 634"/>
              <a:gd name="T16" fmla="*/ 295 w 561"/>
              <a:gd name="T17" fmla="*/ 441 h 634"/>
              <a:gd name="T18" fmla="*/ 295 w 561"/>
              <a:gd name="T19" fmla="*/ 14 h 634"/>
              <a:gd name="T20" fmla="*/ 280 w 561"/>
              <a:gd name="T21" fmla="*/ 0 h 634"/>
              <a:gd name="T22" fmla="*/ 265 w 561"/>
              <a:gd name="T23" fmla="*/ 14 h 634"/>
              <a:gd name="T24" fmla="*/ 265 w 561"/>
              <a:gd name="T25" fmla="*/ 441 h 634"/>
              <a:gd name="T26" fmla="*/ 162 w 561"/>
              <a:gd name="T27" fmla="*/ 338 h 634"/>
              <a:gd name="T28" fmla="*/ 133 w 561"/>
              <a:gd name="T29" fmla="*/ 338 h 634"/>
              <a:gd name="T30" fmla="*/ 133 w 561"/>
              <a:gd name="T31" fmla="*/ 368 h 634"/>
              <a:gd name="T32" fmla="*/ 471 w 561"/>
              <a:gd name="T33" fmla="*/ 73 h 634"/>
              <a:gd name="T34" fmla="*/ 471 w 561"/>
              <a:gd name="T35" fmla="*/ 73 h 634"/>
              <a:gd name="T36" fmla="*/ 412 w 561"/>
              <a:gd name="T37" fmla="*/ 73 h 634"/>
              <a:gd name="T38" fmla="*/ 412 w 561"/>
              <a:gd name="T39" fmla="*/ 117 h 634"/>
              <a:gd name="T40" fmla="*/ 471 w 561"/>
              <a:gd name="T41" fmla="*/ 117 h 634"/>
              <a:gd name="T42" fmla="*/ 516 w 561"/>
              <a:gd name="T43" fmla="*/ 162 h 634"/>
              <a:gd name="T44" fmla="*/ 516 w 561"/>
              <a:gd name="T45" fmla="*/ 544 h 634"/>
              <a:gd name="T46" fmla="*/ 471 w 561"/>
              <a:gd name="T47" fmla="*/ 588 h 634"/>
              <a:gd name="T48" fmla="*/ 89 w 561"/>
              <a:gd name="T49" fmla="*/ 588 h 634"/>
              <a:gd name="T50" fmla="*/ 44 w 561"/>
              <a:gd name="T51" fmla="*/ 544 h 634"/>
              <a:gd name="T52" fmla="*/ 44 w 561"/>
              <a:gd name="T53" fmla="*/ 162 h 634"/>
              <a:gd name="T54" fmla="*/ 89 w 561"/>
              <a:gd name="T55" fmla="*/ 117 h 634"/>
              <a:gd name="T56" fmla="*/ 148 w 561"/>
              <a:gd name="T57" fmla="*/ 117 h 634"/>
              <a:gd name="T58" fmla="*/ 148 w 561"/>
              <a:gd name="T59" fmla="*/ 73 h 634"/>
              <a:gd name="T60" fmla="*/ 89 w 561"/>
              <a:gd name="T61" fmla="*/ 73 h 634"/>
              <a:gd name="T62" fmla="*/ 0 w 561"/>
              <a:gd name="T63" fmla="*/ 162 h 634"/>
              <a:gd name="T64" fmla="*/ 0 w 561"/>
              <a:gd name="T65" fmla="*/ 544 h 634"/>
              <a:gd name="T66" fmla="*/ 89 w 561"/>
              <a:gd name="T67" fmla="*/ 633 h 634"/>
              <a:gd name="T68" fmla="*/ 471 w 561"/>
              <a:gd name="T69" fmla="*/ 633 h 634"/>
              <a:gd name="T70" fmla="*/ 560 w 561"/>
              <a:gd name="T71" fmla="*/ 544 h 634"/>
              <a:gd name="T72" fmla="*/ 560 w 561"/>
              <a:gd name="T73" fmla="*/ 162 h 634"/>
              <a:gd name="T74" fmla="*/ 471 w 561"/>
              <a:gd name="T75" fmla="*/ 73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1" h="634">
                <a:moveTo>
                  <a:pt x="133" y="368"/>
                </a:moveTo>
                <a:lnTo>
                  <a:pt x="133" y="368"/>
                </a:lnTo>
                <a:cubicBezTo>
                  <a:pt x="265" y="500"/>
                  <a:pt x="265" y="500"/>
                  <a:pt x="265" y="500"/>
                </a:cubicBezTo>
                <a:lnTo>
                  <a:pt x="280" y="515"/>
                </a:lnTo>
                <a:lnTo>
                  <a:pt x="295" y="500"/>
                </a:lnTo>
                <a:cubicBezTo>
                  <a:pt x="427" y="368"/>
                  <a:pt x="427" y="368"/>
                  <a:pt x="427" y="368"/>
                </a:cubicBezTo>
                <a:cubicBezTo>
                  <a:pt x="442" y="353"/>
                  <a:pt x="442" y="353"/>
                  <a:pt x="427" y="338"/>
                </a:cubicBezTo>
                <a:cubicBezTo>
                  <a:pt x="427" y="338"/>
                  <a:pt x="412" y="338"/>
                  <a:pt x="398" y="338"/>
                </a:cubicBezTo>
                <a:cubicBezTo>
                  <a:pt x="295" y="441"/>
                  <a:pt x="295" y="441"/>
                  <a:pt x="295" y="441"/>
                </a:cubicBezTo>
                <a:cubicBezTo>
                  <a:pt x="295" y="14"/>
                  <a:pt x="295" y="14"/>
                  <a:pt x="295" y="14"/>
                </a:cubicBezTo>
                <a:cubicBezTo>
                  <a:pt x="295" y="14"/>
                  <a:pt x="295" y="0"/>
                  <a:pt x="280" y="0"/>
                </a:cubicBezTo>
                <a:cubicBezTo>
                  <a:pt x="265" y="0"/>
                  <a:pt x="265" y="14"/>
                  <a:pt x="265" y="14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162" y="338"/>
                  <a:pt x="162" y="338"/>
                  <a:pt x="162" y="338"/>
                </a:cubicBezTo>
                <a:cubicBezTo>
                  <a:pt x="148" y="338"/>
                  <a:pt x="133" y="338"/>
                  <a:pt x="133" y="338"/>
                </a:cubicBezTo>
                <a:cubicBezTo>
                  <a:pt x="118" y="353"/>
                  <a:pt x="118" y="353"/>
                  <a:pt x="133" y="368"/>
                </a:cubicBezTo>
                <a:close/>
                <a:moveTo>
                  <a:pt x="471" y="73"/>
                </a:moveTo>
                <a:lnTo>
                  <a:pt x="471" y="73"/>
                </a:lnTo>
                <a:cubicBezTo>
                  <a:pt x="412" y="73"/>
                  <a:pt x="412" y="73"/>
                  <a:pt x="412" y="73"/>
                </a:cubicBezTo>
                <a:cubicBezTo>
                  <a:pt x="412" y="117"/>
                  <a:pt x="412" y="117"/>
                  <a:pt x="412" y="117"/>
                </a:cubicBezTo>
                <a:cubicBezTo>
                  <a:pt x="471" y="117"/>
                  <a:pt x="471" y="117"/>
                  <a:pt x="471" y="117"/>
                </a:cubicBezTo>
                <a:cubicBezTo>
                  <a:pt x="501" y="117"/>
                  <a:pt x="516" y="132"/>
                  <a:pt x="516" y="162"/>
                </a:cubicBezTo>
                <a:cubicBezTo>
                  <a:pt x="516" y="544"/>
                  <a:pt x="516" y="544"/>
                  <a:pt x="516" y="544"/>
                </a:cubicBezTo>
                <a:cubicBezTo>
                  <a:pt x="516" y="574"/>
                  <a:pt x="501" y="588"/>
                  <a:pt x="471" y="588"/>
                </a:cubicBezTo>
                <a:cubicBezTo>
                  <a:pt x="89" y="588"/>
                  <a:pt x="89" y="588"/>
                  <a:pt x="89" y="588"/>
                </a:cubicBezTo>
                <a:cubicBezTo>
                  <a:pt x="59" y="588"/>
                  <a:pt x="44" y="574"/>
                  <a:pt x="44" y="544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44" y="132"/>
                  <a:pt x="59" y="117"/>
                  <a:pt x="89" y="117"/>
                </a:cubicBezTo>
                <a:cubicBezTo>
                  <a:pt x="148" y="117"/>
                  <a:pt x="148" y="117"/>
                  <a:pt x="148" y="117"/>
                </a:cubicBezTo>
                <a:cubicBezTo>
                  <a:pt x="148" y="73"/>
                  <a:pt x="148" y="73"/>
                  <a:pt x="148" y="73"/>
                </a:cubicBezTo>
                <a:cubicBezTo>
                  <a:pt x="89" y="73"/>
                  <a:pt x="89" y="73"/>
                  <a:pt x="89" y="73"/>
                </a:cubicBezTo>
                <a:cubicBezTo>
                  <a:pt x="44" y="73"/>
                  <a:pt x="0" y="117"/>
                  <a:pt x="0" y="162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8"/>
                  <a:pt x="44" y="633"/>
                  <a:pt x="89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516" y="633"/>
                  <a:pt x="560" y="588"/>
                  <a:pt x="560" y="544"/>
                </a:cubicBezTo>
                <a:cubicBezTo>
                  <a:pt x="560" y="162"/>
                  <a:pt x="560" y="162"/>
                  <a:pt x="560" y="162"/>
                </a:cubicBezTo>
                <a:cubicBezTo>
                  <a:pt x="560" y="117"/>
                  <a:pt x="516" y="73"/>
                  <a:pt x="471" y="73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39" name="Freeform 54"/>
          <p:cNvSpPr>
            <a:spLocks noChangeArrowheads="1"/>
          </p:cNvSpPr>
          <p:nvPr/>
        </p:nvSpPr>
        <p:spPr bwMode="auto">
          <a:xfrm>
            <a:off x="7807325" y="1776205"/>
            <a:ext cx="236538" cy="274709"/>
          </a:xfrm>
          <a:custGeom>
            <a:avLst/>
            <a:gdLst>
              <a:gd name="T0" fmla="*/ 427 w 545"/>
              <a:gd name="T1" fmla="*/ 265 h 634"/>
              <a:gd name="T2" fmla="*/ 427 w 545"/>
              <a:gd name="T3" fmla="*/ 265 h 634"/>
              <a:gd name="T4" fmla="*/ 280 w 545"/>
              <a:gd name="T5" fmla="*/ 117 h 634"/>
              <a:gd name="T6" fmla="*/ 265 w 545"/>
              <a:gd name="T7" fmla="*/ 117 h 634"/>
              <a:gd name="T8" fmla="*/ 250 w 545"/>
              <a:gd name="T9" fmla="*/ 117 h 634"/>
              <a:gd name="T10" fmla="*/ 118 w 545"/>
              <a:gd name="T11" fmla="*/ 265 h 634"/>
              <a:gd name="T12" fmla="*/ 118 w 545"/>
              <a:gd name="T13" fmla="*/ 294 h 634"/>
              <a:gd name="T14" fmla="*/ 147 w 545"/>
              <a:gd name="T15" fmla="*/ 294 h 634"/>
              <a:gd name="T16" fmla="*/ 250 w 545"/>
              <a:gd name="T17" fmla="*/ 191 h 634"/>
              <a:gd name="T18" fmla="*/ 250 w 545"/>
              <a:gd name="T19" fmla="*/ 603 h 634"/>
              <a:gd name="T20" fmla="*/ 265 w 545"/>
              <a:gd name="T21" fmla="*/ 633 h 634"/>
              <a:gd name="T22" fmla="*/ 294 w 545"/>
              <a:gd name="T23" fmla="*/ 603 h 634"/>
              <a:gd name="T24" fmla="*/ 294 w 545"/>
              <a:gd name="T25" fmla="*/ 191 h 634"/>
              <a:gd name="T26" fmla="*/ 398 w 545"/>
              <a:gd name="T27" fmla="*/ 294 h 634"/>
              <a:gd name="T28" fmla="*/ 427 w 545"/>
              <a:gd name="T29" fmla="*/ 294 h 634"/>
              <a:gd name="T30" fmla="*/ 427 w 545"/>
              <a:gd name="T31" fmla="*/ 265 h 634"/>
              <a:gd name="T32" fmla="*/ 471 w 545"/>
              <a:gd name="T33" fmla="*/ 0 h 634"/>
              <a:gd name="T34" fmla="*/ 471 w 545"/>
              <a:gd name="T35" fmla="*/ 0 h 634"/>
              <a:gd name="T36" fmla="*/ 73 w 545"/>
              <a:gd name="T37" fmla="*/ 0 h 634"/>
              <a:gd name="T38" fmla="*/ 0 w 545"/>
              <a:gd name="T39" fmla="*/ 73 h 634"/>
              <a:gd name="T40" fmla="*/ 0 w 545"/>
              <a:gd name="T41" fmla="*/ 471 h 634"/>
              <a:gd name="T42" fmla="*/ 73 w 545"/>
              <a:gd name="T43" fmla="*/ 544 h 634"/>
              <a:gd name="T44" fmla="*/ 132 w 545"/>
              <a:gd name="T45" fmla="*/ 544 h 634"/>
              <a:gd name="T46" fmla="*/ 132 w 545"/>
              <a:gd name="T47" fmla="*/ 515 h 634"/>
              <a:gd name="T48" fmla="*/ 73 w 545"/>
              <a:gd name="T49" fmla="*/ 515 h 634"/>
              <a:gd name="T50" fmla="*/ 29 w 545"/>
              <a:gd name="T51" fmla="*/ 471 h 634"/>
              <a:gd name="T52" fmla="*/ 29 w 545"/>
              <a:gd name="T53" fmla="*/ 73 h 634"/>
              <a:gd name="T54" fmla="*/ 73 w 545"/>
              <a:gd name="T55" fmla="*/ 44 h 634"/>
              <a:gd name="T56" fmla="*/ 471 w 545"/>
              <a:gd name="T57" fmla="*/ 44 h 634"/>
              <a:gd name="T58" fmla="*/ 500 w 545"/>
              <a:gd name="T59" fmla="*/ 73 h 634"/>
              <a:gd name="T60" fmla="*/ 500 w 545"/>
              <a:gd name="T61" fmla="*/ 471 h 634"/>
              <a:gd name="T62" fmla="*/ 471 w 545"/>
              <a:gd name="T63" fmla="*/ 515 h 634"/>
              <a:gd name="T64" fmla="*/ 412 w 545"/>
              <a:gd name="T65" fmla="*/ 515 h 634"/>
              <a:gd name="T66" fmla="*/ 412 w 545"/>
              <a:gd name="T67" fmla="*/ 544 h 634"/>
              <a:gd name="T68" fmla="*/ 471 w 545"/>
              <a:gd name="T69" fmla="*/ 544 h 634"/>
              <a:gd name="T70" fmla="*/ 544 w 545"/>
              <a:gd name="T71" fmla="*/ 471 h 634"/>
              <a:gd name="T72" fmla="*/ 544 w 545"/>
              <a:gd name="T73" fmla="*/ 73 h 634"/>
              <a:gd name="T74" fmla="*/ 471 w 545"/>
              <a:gd name="T75" fmla="*/ 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5" h="634">
                <a:moveTo>
                  <a:pt x="427" y="265"/>
                </a:moveTo>
                <a:lnTo>
                  <a:pt x="427" y="265"/>
                </a:lnTo>
                <a:cubicBezTo>
                  <a:pt x="280" y="117"/>
                  <a:pt x="280" y="117"/>
                  <a:pt x="280" y="117"/>
                </a:cubicBezTo>
                <a:cubicBezTo>
                  <a:pt x="280" y="117"/>
                  <a:pt x="280" y="117"/>
                  <a:pt x="265" y="117"/>
                </a:cubicBezTo>
                <a:cubicBezTo>
                  <a:pt x="265" y="117"/>
                  <a:pt x="265" y="117"/>
                  <a:pt x="250" y="117"/>
                </a:cubicBezTo>
                <a:cubicBezTo>
                  <a:pt x="118" y="265"/>
                  <a:pt x="118" y="265"/>
                  <a:pt x="118" y="265"/>
                </a:cubicBezTo>
                <a:cubicBezTo>
                  <a:pt x="118" y="265"/>
                  <a:pt x="118" y="279"/>
                  <a:pt x="118" y="294"/>
                </a:cubicBezTo>
                <a:cubicBezTo>
                  <a:pt x="132" y="294"/>
                  <a:pt x="132" y="294"/>
                  <a:pt x="147" y="294"/>
                </a:cubicBezTo>
                <a:cubicBezTo>
                  <a:pt x="250" y="191"/>
                  <a:pt x="250" y="191"/>
                  <a:pt x="250" y="191"/>
                </a:cubicBezTo>
                <a:cubicBezTo>
                  <a:pt x="250" y="603"/>
                  <a:pt x="250" y="603"/>
                  <a:pt x="250" y="603"/>
                </a:cubicBezTo>
                <a:cubicBezTo>
                  <a:pt x="250" y="618"/>
                  <a:pt x="265" y="633"/>
                  <a:pt x="265" y="633"/>
                </a:cubicBezTo>
                <a:cubicBezTo>
                  <a:pt x="280" y="633"/>
                  <a:pt x="294" y="618"/>
                  <a:pt x="294" y="603"/>
                </a:cubicBezTo>
                <a:cubicBezTo>
                  <a:pt x="294" y="191"/>
                  <a:pt x="294" y="191"/>
                  <a:pt x="294" y="191"/>
                </a:cubicBezTo>
                <a:cubicBezTo>
                  <a:pt x="398" y="294"/>
                  <a:pt x="398" y="294"/>
                  <a:pt x="398" y="294"/>
                </a:cubicBezTo>
                <a:cubicBezTo>
                  <a:pt x="398" y="294"/>
                  <a:pt x="412" y="294"/>
                  <a:pt x="427" y="294"/>
                </a:cubicBezTo>
                <a:cubicBezTo>
                  <a:pt x="427" y="279"/>
                  <a:pt x="427" y="265"/>
                  <a:pt x="427" y="265"/>
                </a:cubicBezTo>
                <a:close/>
                <a:moveTo>
                  <a:pt x="471" y="0"/>
                </a:moveTo>
                <a:lnTo>
                  <a:pt x="471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44"/>
                  <a:pt x="73" y="544"/>
                </a:cubicBezTo>
                <a:cubicBezTo>
                  <a:pt x="132" y="544"/>
                  <a:pt x="132" y="544"/>
                  <a:pt x="132" y="544"/>
                </a:cubicBezTo>
                <a:cubicBezTo>
                  <a:pt x="132" y="515"/>
                  <a:pt x="132" y="515"/>
                  <a:pt x="132" y="515"/>
                </a:cubicBezTo>
                <a:cubicBezTo>
                  <a:pt x="73" y="515"/>
                  <a:pt x="73" y="515"/>
                  <a:pt x="73" y="515"/>
                </a:cubicBezTo>
                <a:cubicBezTo>
                  <a:pt x="59" y="515"/>
                  <a:pt x="29" y="485"/>
                  <a:pt x="29" y="471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8"/>
                  <a:pt x="59" y="44"/>
                  <a:pt x="73" y="44"/>
                </a:cubicBezTo>
                <a:cubicBezTo>
                  <a:pt x="471" y="44"/>
                  <a:pt x="471" y="44"/>
                  <a:pt x="471" y="44"/>
                </a:cubicBezTo>
                <a:cubicBezTo>
                  <a:pt x="486" y="44"/>
                  <a:pt x="500" y="58"/>
                  <a:pt x="500" y="73"/>
                </a:cubicBezTo>
                <a:cubicBezTo>
                  <a:pt x="500" y="471"/>
                  <a:pt x="500" y="471"/>
                  <a:pt x="500" y="471"/>
                </a:cubicBezTo>
                <a:cubicBezTo>
                  <a:pt x="500" y="485"/>
                  <a:pt x="486" y="515"/>
                  <a:pt x="471" y="515"/>
                </a:cubicBezTo>
                <a:cubicBezTo>
                  <a:pt x="412" y="515"/>
                  <a:pt x="412" y="515"/>
                  <a:pt x="412" y="515"/>
                </a:cubicBezTo>
                <a:cubicBezTo>
                  <a:pt x="412" y="544"/>
                  <a:pt x="412" y="544"/>
                  <a:pt x="412" y="544"/>
                </a:cubicBezTo>
                <a:cubicBezTo>
                  <a:pt x="471" y="544"/>
                  <a:pt x="471" y="544"/>
                  <a:pt x="471" y="544"/>
                </a:cubicBezTo>
                <a:cubicBezTo>
                  <a:pt x="515" y="544"/>
                  <a:pt x="544" y="515"/>
                  <a:pt x="544" y="471"/>
                </a:cubicBezTo>
                <a:cubicBezTo>
                  <a:pt x="544" y="73"/>
                  <a:pt x="544" y="73"/>
                  <a:pt x="544" y="73"/>
                </a:cubicBezTo>
                <a:cubicBezTo>
                  <a:pt x="544" y="29"/>
                  <a:pt x="515" y="0"/>
                  <a:pt x="471" y="0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40" name="Freeform 55"/>
          <p:cNvSpPr>
            <a:spLocks noChangeArrowheads="1"/>
          </p:cNvSpPr>
          <p:nvPr/>
        </p:nvSpPr>
        <p:spPr bwMode="auto">
          <a:xfrm>
            <a:off x="7350125" y="1795261"/>
            <a:ext cx="266700" cy="236598"/>
          </a:xfrm>
          <a:custGeom>
            <a:avLst/>
            <a:gdLst>
              <a:gd name="T0" fmla="*/ 603 w 619"/>
              <a:gd name="T1" fmla="*/ 250 h 545"/>
              <a:gd name="T2" fmla="*/ 603 w 619"/>
              <a:gd name="T3" fmla="*/ 250 h 545"/>
              <a:gd name="T4" fmla="*/ 177 w 619"/>
              <a:gd name="T5" fmla="*/ 250 h 545"/>
              <a:gd name="T6" fmla="*/ 280 w 619"/>
              <a:gd name="T7" fmla="*/ 147 h 545"/>
              <a:gd name="T8" fmla="*/ 280 w 619"/>
              <a:gd name="T9" fmla="*/ 118 h 545"/>
              <a:gd name="T10" fmla="*/ 250 w 619"/>
              <a:gd name="T11" fmla="*/ 118 h 545"/>
              <a:gd name="T12" fmla="*/ 118 w 619"/>
              <a:gd name="T13" fmla="*/ 250 h 545"/>
              <a:gd name="T14" fmla="*/ 118 w 619"/>
              <a:gd name="T15" fmla="*/ 265 h 545"/>
              <a:gd name="T16" fmla="*/ 118 w 619"/>
              <a:gd name="T17" fmla="*/ 280 h 545"/>
              <a:gd name="T18" fmla="*/ 250 w 619"/>
              <a:gd name="T19" fmla="*/ 427 h 545"/>
              <a:gd name="T20" fmla="*/ 280 w 619"/>
              <a:gd name="T21" fmla="*/ 427 h 545"/>
              <a:gd name="T22" fmla="*/ 280 w 619"/>
              <a:gd name="T23" fmla="*/ 397 h 545"/>
              <a:gd name="T24" fmla="*/ 177 w 619"/>
              <a:gd name="T25" fmla="*/ 294 h 545"/>
              <a:gd name="T26" fmla="*/ 603 w 619"/>
              <a:gd name="T27" fmla="*/ 294 h 545"/>
              <a:gd name="T28" fmla="*/ 618 w 619"/>
              <a:gd name="T29" fmla="*/ 265 h 545"/>
              <a:gd name="T30" fmla="*/ 603 w 619"/>
              <a:gd name="T31" fmla="*/ 250 h 545"/>
              <a:gd name="T32" fmla="*/ 500 w 619"/>
              <a:gd name="T33" fmla="*/ 471 h 545"/>
              <a:gd name="T34" fmla="*/ 500 w 619"/>
              <a:gd name="T35" fmla="*/ 471 h 545"/>
              <a:gd name="T36" fmla="*/ 471 w 619"/>
              <a:gd name="T37" fmla="*/ 500 h 545"/>
              <a:gd name="T38" fmla="*/ 73 w 619"/>
              <a:gd name="T39" fmla="*/ 500 h 545"/>
              <a:gd name="T40" fmla="*/ 29 w 619"/>
              <a:gd name="T41" fmla="*/ 471 h 545"/>
              <a:gd name="T42" fmla="*/ 29 w 619"/>
              <a:gd name="T43" fmla="*/ 73 h 545"/>
              <a:gd name="T44" fmla="*/ 73 w 619"/>
              <a:gd name="T45" fmla="*/ 29 h 545"/>
              <a:gd name="T46" fmla="*/ 471 w 619"/>
              <a:gd name="T47" fmla="*/ 29 h 545"/>
              <a:gd name="T48" fmla="*/ 500 w 619"/>
              <a:gd name="T49" fmla="*/ 73 h 545"/>
              <a:gd name="T50" fmla="*/ 500 w 619"/>
              <a:gd name="T51" fmla="*/ 132 h 545"/>
              <a:gd name="T52" fmla="*/ 545 w 619"/>
              <a:gd name="T53" fmla="*/ 132 h 545"/>
              <a:gd name="T54" fmla="*/ 545 w 619"/>
              <a:gd name="T55" fmla="*/ 73 h 545"/>
              <a:gd name="T56" fmla="*/ 471 w 619"/>
              <a:gd name="T57" fmla="*/ 0 h 545"/>
              <a:gd name="T58" fmla="*/ 73 w 619"/>
              <a:gd name="T59" fmla="*/ 0 h 545"/>
              <a:gd name="T60" fmla="*/ 0 w 619"/>
              <a:gd name="T61" fmla="*/ 73 h 545"/>
              <a:gd name="T62" fmla="*/ 0 w 619"/>
              <a:gd name="T63" fmla="*/ 471 h 545"/>
              <a:gd name="T64" fmla="*/ 73 w 619"/>
              <a:gd name="T65" fmla="*/ 544 h 545"/>
              <a:gd name="T66" fmla="*/ 471 w 619"/>
              <a:gd name="T67" fmla="*/ 544 h 545"/>
              <a:gd name="T68" fmla="*/ 545 w 619"/>
              <a:gd name="T69" fmla="*/ 471 h 545"/>
              <a:gd name="T70" fmla="*/ 545 w 619"/>
              <a:gd name="T71" fmla="*/ 412 h 545"/>
              <a:gd name="T72" fmla="*/ 500 w 619"/>
              <a:gd name="T73" fmla="*/ 412 h 545"/>
              <a:gd name="T74" fmla="*/ 500 w 619"/>
              <a:gd name="T75" fmla="*/ 471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19" h="545">
                <a:moveTo>
                  <a:pt x="603" y="250"/>
                </a:moveTo>
                <a:lnTo>
                  <a:pt x="603" y="250"/>
                </a:lnTo>
                <a:cubicBezTo>
                  <a:pt x="177" y="250"/>
                  <a:pt x="177" y="250"/>
                  <a:pt x="177" y="250"/>
                </a:cubicBezTo>
                <a:cubicBezTo>
                  <a:pt x="280" y="147"/>
                  <a:pt x="280" y="147"/>
                  <a:pt x="280" y="147"/>
                </a:cubicBezTo>
                <a:cubicBezTo>
                  <a:pt x="294" y="132"/>
                  <a:pt x="294" y="132"/>
                  <a:pt x="280" y="118"/>
                </a:cubicBezTo>
                <a:cubicBezTo>
                  <a:pt x="280" y="118"/>
                  <a:pt x="265" y="118"/>
                  <a:pt x="250" y="118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18" y="265"/>
                  <a:pt x="118" y="265"/>
                  <a:pt x="118" y="265"/>
                </a:cubicBezTo>
                <a:cubicBezTo>
                  <a:pt x="118" y="280"/>
                  <a:pt x="118" y="280"/>
                  <a:pt x="118" y="280"/>
                </a:cubicBezTo>
                <a:cubicBezTo>
                  <a:pt x="250" y="427"/>
                  <a:pt x="250" y="427"/>
                  <a:pt x="250" y="427"/>
                </a:cubicBezTo>
                <a:cubicBezTo>
                  <a:pt x="265" y="427"/>
                  <a:pt x="280" y="427"/>
                  <a:pt x="280" y="427"/>
                </a:cubicBezTo>
                <a:cubicBezTo>
                  <a:pt x="294" y="412"/>
                  <a:pt x="294" y="397"/>
                  <a:pt x="280" y="397"/>
                </a:cubicBezTo>
                <a:cubicBezTo>
                  <a:pt x="177" y="294"/>
                  <a:pt x="177" y="294"/>
                  <a:pt x="177" y="294"/>
                </a:cubicBezTo>
                <a:cubicBezTo>
                  <a:pt x="603" y="294"/>
                  <a:pt x="603" y="294"/>
                  <a:pt x="603" y="294"/>
                </a:cubicBezTo>
                <a:cubicBezTo>
                  <a:pt x="618" y="294"/>
                  <a:pt x="618" y="280"/>
                  <a:pt x="618" y="265"/>
                </a:cubicBezTo>
                <a:cubicBezTo>
                  <a:pt x="618" y="265"/>
                  <a:pt x="618" y="250"/>
                  <a:pt x="603" y="250"/>
                </a:cubicBezTo>
                <a:close/>
                <a:moveTo>
                  <a:pt x="500" y="471"/>
                </a:moveTo>
                <a:lnTo>
                  <a:pt x="500" y="471"/>
                </a:lnTo>
                <a:cubicBezTo>
                  <a:pt x="500" y="486"/>
                  <a:pt x="486" y="500"/>
                  <a:pt x="471" y="500"/>
                </a:cubicBezTo>
                <a:cubicBezTo>
                  <a:pt x="73" y="500"/>
                  <a:pt x="73" y="500"/>
                  <a:pt x="73" y="500"/>
                </a:cubicBezTo>
                <a:cubicBezTo>
                  <a:pt x="59" y="500"/>
                  <a:pt x="29" y="486"/>
                  <a:pt x="29" y="471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9"/>
                  <a:pt x="59" y="29"/>
                  <a:pt x="73" y="29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486" y="29"/>
                  <a:pt x="500" y="59"/>
                  <a:pt x="500" y="73"/>
                </a:cubicBezTo>
                <a:cubicBezTo>
                  <a:pt x="500" y="132"/>
                  <a:pt x="500" y="132"/>
                  <a:pt x="500" y="132"/>
                </a:cubicBezTo>
                <a:cubicBezTo>
                  <a:pt x="545" y="132"/>
                  <a:pt x="545" y="132"/>
                  <a:pt x="545" y="132"/>
                </a:cubicBezTo>
                <a:cubicBezTo>
                  <a:pt x="545" y="73"/>
                  <a:pt x="545" y="73"/>
                  <a:pt x="545" y="73"/>
                </a:cubicBezTo>
                <a:cubicBezTo>
                  <a:pt x="545" y="29"/>
                  <a:pt x="515" y="0"/>
                  <a:pt x="471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44"/>
                  <a:pt x="73" y="544"/>
                </a:cubicBezTo>
                <a:cubicBezTo>
                  <a:pt x="471" y="544"/>
                  <a:pt x="471" y="544"/>
                  <a:pt x="471" y="544"/>
                </a:cubicBezTo>
                <a:cubicBezTo>
                  <a:pt x="515" y="544"/>
                  <a:pt x="545" y="515"/>
                  <a:pt x="545" y="471"/>
                </a:cubicBezTo>
                <a:cubicBezTo>
                  <a:pt x="545" y="412"/>
                  <a:pt x="545" y="412"/>
                  <a:pt x="545" y="412"/>
                </a:cubicBezTo>
                <a:cubicBezTo>
                  <a:pt x="500" y="412"/>
                  <a:pt x="500" y="412"/>
                  <a:pt x="500" y="412"/>
                </a:cubicBezTo>
                <a:lnTo>
                  <a:pt x="500" y="471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41" name="Freeform 56"/>
          <p:cNvSpPr>
            <a:spLocks noChangeArrowheads="1"/>
          </p:cNvSpPr>
          <p:nvPr/>
        </p:nvSpPr>
        <p:spPr bwMode="auto">
          <a:xfrm>
            <a:off x="6904038" y="1795261"/>
            <a:ext cx="274637" cy="236598"/>
          </a:xfrm>
          <a:custGeom>
            <a:avLst/>
            <a:gdLst>
              <a:gd name="T0" fmla="*/ 339 w 634"/>
              <a:gd name="T1" fmla="*/ 397 h 545"/>
              <a:gd name="T2" fmla="*/ 339 w 634"/>
              <a:gd name="T3" fmla="*/ 397 h 545"/>
              <a:gd name="T4" fmla="*/ 339 w 634"/>
              <a:gd name="T5" fmla="*/ 427 h 545"/>
              <a:gd name="T6" fmla="*/ 369 w 634"/>
              <a:gd name="T7" fmla="*/ 427 h 545"/>
              <a:gd name="T8" fmla="*/ 516 w 634"/>
              <a:gd name="T9" fmla="*/ 280 h 545"/>
              <a:gd name="T10" fmla="*/ 516 w 634"/>
              <a:gd name="T11" fmla="*/ 265 h 545"/>
              <a:gd name="T12" fmla="*/ 516 w 634"/>
              <a:gd name="T13" fmla="*/ 250 h 545"/>
              <a:gd name="T14" fmla="*/ 369 w 634"/>
              <a:gd name="T15" fmla="*/ 118 h 545"/>
              <a:gd name="T16" fmla="*/ 339 w 634"/>
              <a:gd name="T17" fmla="*/ 118 h 545"/>
              <a:gd name="T18" fmla="*/ 339 w 634"/>
              <a:gd name="T19" fmla="*/ 147 h 545"/>
              <a:gd name="T20" fmla="*/ 442 w 634"/>
              <a:gd name="T21" fmla="*/ 250 h 545"/>
              <a:gd name="T22" fmla="*/ 30 w 634"/>
              <a:gd name="T23" fmla="*/ 250 h 545"/>
              <a:gd name="T24" fmla="*/ 0 w 634"/>
              <a:gd name="T25" fmla="*/ 265 h 545"/>
              <a:gd name="T26" fmla="*/ 30 w 634"/>
              <a:gd name="T27" fmla="*/ 294 h 545"/>
              <a:gd name="T28" fmla="*/ 442 w 634"/>
              <a:gd name="T29" fmla="*/ 294 h 545"/>
              <a:gd name="T30" fmla="*/ 339 w 634"/>
              <a:gd name="T31" fmla="*/ 397 h 545"/>
              <a:gd name="T32" fmla="*/ 560 w 634"/>
              <a:gd name="T33" fmla="*/ 0 h 545"/>
              <a:gd name="T34" fmla="*/ 560 w 634"/>
              <a:gd name="T35" fmla="*/ 0 h 545"/>
              <a:gd name="T36" fmla="*/ 162 w 634"/>
              <a:gd name="T37" fmla="*/ 0 h 545"/>
              <a:gd name="T38" fmla="*/ 89 w 634"/>
              <a:gd name="T39" fmla="*/ 73 h 545"/>
              <a:gd name="T40" fmla="*/ 89 w 634"/>
              <a:gd name="T41" fmla="*/ 147 h 545"/>
              <a:gd name="T42" fmla="*/ 118 w 634"/>
              <a:gd name="T43" fmla="*/ 147 h 545"/>
              <a:gd name="T44" fmla="*/ 118 w 634"/>
              <a:gd name="T45" fmla="*/ 73 h 545"/>
              <a:gd name="T46" fmla="*/ 162 w 634"/>
              <a:gd name="T47" fmla="*/ 29 h 545"/>
              <a:gd name="T48" fmla="*/ 560 w 634"/>
              <a:gd name="T49" fmla="*/ 29 h 545"/>
              <a:gd name="T50" fmla="*/ 589 w 634"/>
              <a:gd name="T51" fmla="*/ 73 h 545"/>
              <a:gd name="T52" fmla="*/ 589 w 634"/>
              <a:gd name="T53" fmla="*/ 471 h 545"/>
              <a:gd name="T54" fmla="*/ 560 w 634"/>
              <a:gd name="T55" fmla="*/ 500 h 545"/>
              <a:gd name="T56" fmla="*/ 162 w 634"/>
              <a:gd name="T57" fmla="*/ 500 h 545"/>
              <a:gd name="T58" fmla="*/ 118 w 634"/>
              <a:gd name="T59" fmla="*/ 471 h 545"/>
              <a:gd name="T60" fmla="*/ 118 w 634"/>
              <a:gd name="T61" fmla="*/ 382 h 545"/>
              <a:gd name="T62" fmla="*/ 89 w 634"/>
              <a:gd name="T63" fmla="*/ 382 h 545"/>
              <a:gd name="T64" fmla="*/ 89 w 634"/>
              <a:gd name="T65" fmla="*/ 471 h 545"/>
              <a:gd name="T66" fmla="*/ 162 w 634"/>
              <a:gd name="T67" fmla="*/ 544 h 545"/>
              <a:gd name="T68" fmla="*/ 560 w 634"/>
              <a:gd name="T69" fmla="*/ 544 h 545"/>
              <a:gd name="T70" fmla="*/ 633 w 634"/>
              <a:gd name="T71" fmla="*/ 471 h 545"/>
              <a:gd name="T72" fmla="*/ 633 w 634"/>
              <a:gd name="T73" fmla="*/ 73 h 545"/>
              <a:gd name="T74" fmla="*/ 560 w 634"/>
              <a:gd name="T75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4" h="545">
                <a:moveTo>
                  <a:pt x="339" y="397"/>
                </a:moveTo>
                <a:lnTo>
                  <a:pt x="339" y="397"/>
                </a:lnTo>
                <a:cubicBezTo>
                  <a:pt x="339" y="397"/>
                  <a:pt x="339" y="412"/>
                  <a:pt x="339" y="427"/>
                </a:cubicBezTo>
                <a:cubicBezTo>
                  <a:pt x="354" y="427"/>
                  <a:pt x="369" y="427"/>
                  <a:pt x="369" y="427"/>
                </a:cubicBezTo>
                <a:cubicBezTo>
                  <a:pt x="516" y="280"/>
                  <a:pt x="516" y="280"/>
                  <a:pt x="516" y="280"/>
                </a:cubicBezTo>
                <a:cubicBezTo>
                  <a:pt x="516" y="280"/>
                  <a:pt x="516" y="280"/>
                  <a:pt x="516" y="265"/>
                </a:cubicBezTo>
                <a:cubicBezTo>
                  <a:pt x="516" y="265"/>
                  <a:pt x="516" y="265"/>
                  <a:pt x="516" y="250"/>
                </a:cubicBezTo>
                <a:cubicBezTo>
                  <a:pt x="369" y="118"/>
                  <a:pt x="369" y="118"/>
                  <a:pt x="369" y="118"/>
                </a:cubicBezTo>
                <a:cubicBezTo>
                  <a:pt x="369" y="118"/>
                  <a:pt x="354" y="118"/>
                  <a:pt x="339" y="118"/>
                </a:cubicBezTo>
                <a:cubicBezTo>
                  <a:pt x="339" y="132"/>
                  <a:pt x="339" y="132"/>
                  <a:pt x="339" y="147"/>
                </a:cubicBezTo>
                <a:cubicBezTo>
                  <a:pt x="442" y="250"/>
                  <a:pt x="442" y="250"/>
                  <a:pt x="442" y="250"/>
                </a:cubicBezTo>
                <a:cubicBezTo>
                  <a:pt x="30" y="250"/>
                  <a:pt x="30" y="250"/>
                  <a:pt x="30" y="250"/>
                </a:cubicBezTo>
                <a:cubicBezTo>
                  <a:pt x="15" y="250"/>
                  <a:pt x="0" y="265"/>
                  <a:pt x="0" y="265"/>
                </a:cubicBezTo>
                <a:cubicBezTo>
                  <a:pt x="0" y="280"/>
                  <a:pt x="15" y="294"/>
                  <a:pt x="30" y="294"/>
                </a:cubicBezTo>
                <a:cubicBezTo>
                  <a:pt x="442" y="294"/>
                  <a:pt x="442" y="294"/>
                  <a:pt x="442" y="294"/>
                </a:cubicBezTo>
                <a:lnTo>
                  <a:pt x="339" y="397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162" y="0"/>
                  <a:pt x="162" y="0"/>
                  <a:pt x="162" y="0"/>
                </a:cubicBezTo>
                <a:cubicBezTo>
                  <a:pt x="118" y="0"/>
                  <a:pt x="89" y="29"/>
                  <a:pt x="89" y="73"/>
                </a:cubicBezTo>
                <a:cubicBezTo>
                  <a:pt x="89" y="147"/>
                  <a:pt x="89" y="147"/>
                  <a:pt x="89" y="147"/>
                </a:cubicBezTo>
                <a:cubicBezTo>
                  <a:pt x="118" y="147"/>
                  <a:pt x="118" y="147"/>
                  <a:pt x="118" y="147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8" y="59"/>
                  <a:pt x="148" y="29"/>
                  <a:pt x="162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3"/>
                </a:cubicBezTo>
                <a:cubicBezTo>
                  <a:pt x="589" y="471"/>
                  <a:pt x="589" y="471"/>
                  <a:pt x="589" y="471"/>
                </a:cubicBezTo>
                <a:cubicBezTo>
                  <a:pt x="589" y="486"/>
                  <a:pt x="575" y="500"/>
                  <a:pt x="560" y="500"/>
                </a:cubicBezTo>
                <a:cubicBezTo>
                  <a:pt x="162" y="500"/>
                  <a:pt x="162" y="500"/>
                  <a:pt x="162" y="500"/>
                </a:cubicBezTo>
                <a:cubicBezTo>
                  <a:pt x="148" y="500"/>
                  <a:pt x="118" y="486"/>
                  <a:pt x="118" y="471"/>
                </a:cubicBezTo>
                <a:cubicBezTo>
                  <a:pt x="118" y="382"/>
                  <a:pt x="118" y="382"/>
                  <a:pt x="118" y="382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9" y="471"/>
                  <a:pt x="89" y="471"/>
                  <a:pt x="89" y="471"/>
                </a:cubicBezTo>
                <a:cubicBezTo>
                  <a:pt x="89" y="515"/>
                  <a:pt x="118" y="544"/>
                  <a:pt x="162" y="544"/>
                </a:cubicBezTo>
                <a:cubicBezTo>
                  <a:pt x="560" y="544"/>
                  <a:pt x="560" y="544"/>
                  <a:pt x="560" y="544"/>
                </a:cubicBezTo>
                <a:cubicBezTo>
                  <a:pt x="604" y="544"/>
                  <a:pt x="633" y="515"/>
                  <a:pt x="633" y="471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42" name="Freeform 57"/>
          <p:cNvSpPr>
            <a:spLocks noChangeArrowheads="1"/>
          </p:cNvSpPr>
          <p:nvPr/>
        </p:nvSpPr>
        <p:spPr bwMode="auto">
          <a:xfrm>
            <a:off x="6483350" y="1795261"/>
            <a:ext cx="236538" cy="236598"/>
          </a:xfrm>
          <a:custGeom>
            <a:avLst/>
            <a:gdLst>
              <a:gd name="T0" fmla="*/ 530 w 545"/>
              <a:gd name="T1" fmla="*/ 0 h 545"/>
              <a:gd name="T2" fmla="*/ 530 w 545"/>
              <a:gd name="T3" fmla="*/ 0 h 545"/>
              <a:gd name="T4" fmla="*/ 382 w 545"/>
              <a:gd name="T5" fmla="*/ 0 h 545"/>
              <a:gd name="T6" fmla="*/ 368 w 545"/>
              <a:gd name="T7" fmla="*/ 14 h 545"/>
              <a:gd name="T8" fmla="*/ 382 w 545"/>
              <a:gd name="T9" fmla="*/ 29 h 545"/>
              <a:gd name="T10" fmla="*/ 471 w 545"/>
              <a:gd name="T11" fmla="*/ 29 h 545"/>
              <a:gd name="T12" fmla="*/ 177 w 545"/>
              <a:gd name="T13" fmla="*/ 309 h 545"/>
              <a:gd name="T14" fmla="*/ 177 w 545"/>
              <a:gd name="T15" fmla="*/ 339 h 545"/>
              <a:gd name="T16" fmla="*/ 206 w 545"/>
              <a:gd name="T17" fmla="*/ 339 h 545"/>
              <a:gd name="T18" fmla="*/ 500 w 545"/>
              <a:gd name="T19" fmla="*/ 59 h 545"/>
              <a:gd name="T20" fmla="*/ 500 w 545"/>
              <a:gd name="T21" fmla="*/ 147 h 545"/>
              <a:gd name="T22" fmla="*/ 530 w 545"/>
              <a:gd name="T23" fmla="*/ 177 h 545"/>
              <a:gd name="T24" fmla="*/ 544 w 545"/>
              <a:gd name="T25" fmla="*/ 147 h 545"/>
              <a:gd name="T26" fmla="*/ 544 w 545"/>
              <a:gd name="T27" fmla="*/ 14 h 545"/>
              <a:gd name="T28" fmla="*/ 530 w 545"/>
              <a:gd name="T29" fmla="*/ 0 h 545"/>
              <a:gd name="T30" fmla="*/ 500 w 545"/>
              <a:gd name="T31" fmla="*/ 471 h 545"/>
              <a:gd name="T32" fmla="*/ 500 w 545"/>
              <a:gd name="T33" fmla="*/ 471 h 545"/>
              <a:gd name="T34" fmla="*/ 471 w 545"/>
              <a:gd name="T35" fmla="*/ 500 h 545"/>
              <a:gd name="T36" fmla="*/ 73 w 545"/>
              <a:gd name="T37" fmla="*/ 500 h 545"/>
              <a:gd name="T38" fmla="*/ 29 w 545"/>
              <a:gd name="T39" fmla="*/ 471 h 545"/>
              <a:gd name="T40" fmla="*/ 29 w 545"/>
              <a:gd name="T41" fmla="*/ 73 h 545"/>
              <a:gd name="T42" fmla="*/ 73 w 545"/>
              <a:gd name="T43" fmla="*/ 29 h 545"/>
              <a:gd name="T44" fmla="*/ 294 w 545"/>
              <a:gd name="T45" fmla="*/ 29 h 545"/>
              <a:gd name="T46" fmla="*/ 294 w 545"/>
              <a:gd name="T47" fmla="*/ 0 h 545"/>
              <a:gd name="T48" fmla="*/ 73 w 545"/>
              <a:gd name="T49" fmla="*/ 0 h 545"/>
              <a:gd name="T50" fmla="*/ 0 w 545"/>
              <a:gd name="T51" fmla="*/ 88 h 545"/>
              <a:gd name="T52" fmla="*/ 0 w 545"/>
              <a:gd name="T53" fmla="*/ 471 h 545"/>
              <a:gd name="T54" fmla="*/ 73 w 545"/>
              <a:gd name="T55" fmla="*/ 544 h 545"/>
              <a:gd name="T56" fmla="*/ 456 w 545"/>
              <a:gd name="T57" fmla="*/ 544 h 545"/>
              <a:gd name="T58" fmla="*/ 544 w 545"/>
              <a:gd name="T59" fmla="*/ 471 h 545"/>
              <a:gd name="T60" fmla="*/ 544 w 545"/>
              <a:gd name="T61" fmla="*/ 250 h 545"/>
              <a:gd name="T62" fmla="*/ 500 w 545"/>
              <a:gd name="T63" fmla="*/ 250 h 545"/>
              <a:gd name="T64" fmla="*/ 500 w 545"/>
              <a:gd name="T65" fmla="*/ 471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5" h="545">
                <a:moveTo>
                  <a:pt x="530" y="0"/>
                </a:moveTo>
                <a:lnTo>
                  <a:pt x="530" y="0"/>
                </a:lnTo>
                <a:cubicBezTo>
                  <a:pt x="382" y="0"/>
                  <a:pt x="382" y="0"/>
                  <a:pt x="382" y="0"/>
                </a:cubicBezTo>
                <a:cubicBezTo>
                  <a:pt x="382" y="0"/>
                  <a:pt x="368" y="0"/>
                  <a:pt x="368" y="14"/>
                </a:cubicBezTo>
                <a:cubicBezTo>
                  <a:pt x="368" y="29"/>
                  <a:pt x="382" y="29"/>
                  <a:pt x="382" y="29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177" y="309"/>
                  <a:pt x="177" y="309"/>
                  <a:pt x="177" y="309"/>
                </a:cubicBezTo>
                <a:cubicBezTo>
                  <a:pt x="177" y="324"/>
                  <a:pt x="177" y="339"/>
                  <a:pt x="177" y="339"/>
                </a:cubicBezTo>
                <a:cubicBezTo>
                  <a:pt x="191" y="353"/>
                  <a:pt x="191" y="353"/>
                  <a:pt x="206" y="339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00" y="147"/>
                  <a:pt x="500" y="147"/>
                  <a:pt x="500" y="147"/>
                </a:cubicBezTo>
                <a:cubicBezTo>
                  <a:pt x="500" y="162"/>
                  <a:pt x="515" y="177"/>
                  <a:pt x="530" y="177"/>
                </a:cubicBezTo>
                <a:cubicBezTo>
                  <a:pt x="530" y="177"/>
                  <a:pt x="544" y="162"/>
                  <a:pt x="544" y="147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44" y="0"/>
                  <a:pt x="530" y="0"/>
                  <a:pt x="530" y="0"/>
                </a:cubicBezTo>
                <a:close/>
                <a:moveTo>
                  <a:pt x="500" y="471"/>
                </a:moveTo>
                <a:lnTo>
                  <a:pt x="500" y="471"/>
                </a:lnTo>
                <a:cubicBezTo>
                  <a:pt x="500" y="486"/>
                  <a:pt x="486" y="500"/>
                  <a:pt x="471" y="500"/>
                </a:cubicBezTo>
                <a:cubicBezTo>
                  <a:pt x="73" y="500"/>
                  <a:pt x="73" y="500"/>
                  <a:pt x="73" y="500"/>
                </a:cubicBezTo>
                <a:cubicBezTo>
                  <a:pt x="44" y="500"/>
                  <a:pt x="29" y="486"/>
                  <a:pt x="29" y="471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9"/>
                  <a:pt x="59" y="29"/>
                  <a:pt x="73" y="29"/>
                </a:cubicBezTo>
                <a:cubicBezTo>
                  <a:pt x="294" y="29"/>
                  <a:pt x="294" y="29"/>
                  <a:pt x="294" y="29"/>
                </a:cubicBezTo>
                <a:cubicBezTo>
                  <a:pt x="294" y="0"/>
                  <a:pt x="294" y="0"/>
                  <a:pt x="29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44"/>
                  <a:pt x="73" y="544"/>
                </a:cubicBezTo>
                <a:cubicBezTo>
                  <a:pt x="456" y="544"/>
                  <a:pt x="456" y="544"/>
                  <a:pt x="456" y="544"/>
                </a:cubicBezTo>
                <a:cubicBezTo>
                  <a:pt x="500" y="544"/>
                  <a:pt x="544" y="515"/>
                  <a:pt x="544" y="471"/>
                </a:cubicBezTo>
                <a:cubicBezTo>
                  <a:pt x="544" y="250"/>
                  <a:pt x="544" y="250"/>
                  <a:pt x="544" y="250"/>
                </a:cubicBezTo>
                <a:cubicBezTo>
                  <a:pt x="500" y="250"/>
                  <a:pt x="500" y="250"/>
                  <a:pt x="500" y="250"/>
                </a:cubicBezTo>
                <a:lnTo>
                  <a:pt x="500" y="471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43" name="Freeform 58"/>
          <p:cNvSpPr>
            <a:spLocks noChangeArrowheads="1"/>
          </p:cNvSpPr>
          <p:nvPr/>
        </p:nvSpPr>
        <p:spPr bwMode="auto">
          <a:xfrm>
            <a:off x="6037263" y="1795261"/>
            <a:ext cx="242888" cy="236598"/>
          </a:xfrm>
          <a:custGeom>
            <a:avLst/>
            <a:gdLst>
              <a:gd name="T0" fmla="*/ 516 w 561"/>
              <a:gd name="T1" fmla="*/ 250 h 545"/>
              <a:gd name="T2" fmla="*/ 516 w 561"/>
              <a:gd name="T3" fmla="*/ 250 h 545"/>
              <a:gd name="T4" fmla="*/ 516 w 561"/>
              <a:gd name="T5" fmla="*/ 471 h 545"/>
              <a:gd name="T6" fmla="*/ 471 w 561"/>
              <a:gd name="T7" fmla="*/ 500 h 545"/>
              <a:gd name="T8" fmla="*/ 89 w 561"/>
              <a:gd name="T9" fmla="*/ 500 h 545"/>
              <a:gd name="T10" fmla="*/ 44 w 561"/>
              <a:gd name="T11" fmla="*/ 471 h 545"/>
              <a:gd name="T12" fmla="*/ 44 w 561"/>
              <a:gd name="T13" fmla="*/ 73 h 545"/>
              <a:gd name="T14" fmla="*/ 89 w 561"/>
              <a:gd name="T15" fmla="*/ 29 h 545"/>
              <a:gd name="T16" fmla="*/ 295 w 561"/>
              <a:gd name="T17" fmla="*/ 29 h 545"/>
              <a:gd name="T18" fmla="*/ 295 w 561"/>
              <a:gd name="T19" fmla="*/ 0 h 545"/>
              <a:gd name="T20" fmla="*/ 89 w 561"/>
              <a:gd name="T21" fmla="*/ 0 h 545"/>
              <a:gd name="T22" fmla="*/ 0 w 561"/>
              <a:gd name="T23" fmla="*/ 88 h 545"/>
              <a:gd name="T24" fmla="*/ 0 w 561"/>
              <a:gd name="T25" fmla="*/ 471 h 545"/>
              <a:gd name="T26" fmla="*/ 89 w 561"/>
              <a:gd name="T27" fmla="*/ 544 h 545"/>
              <a:gd name="T28" fmla="*/ 471 w 561"/>
              <a:gd name="T29" fmla="*/ 544 h 545"/>
              <a:gd name="T30" fmla="*/ 560 w 561"/>
              <a:gd name="T31" fmla="*/ 471 h 545"/>
              <a:gd name="T32" fmla="*/ 560 w 561"/>
              <a:gd name="T33" fmla="*/ 250 h 545"/>
              <a:gd name="T34" fmla="*/ 516 w 561"/>
              <a:gd name="T35" fmla="*/ 250 h 545"/>
              <a:gd name="T36" fmla="*/ 221 w 561"/>
              <a:gd name="T37" fmla="*/ 206 h 545"/>
              <a:gd name="T38" fmla="*/ 221 w 561"/>
              <a:gd name="T39" fmla="*/ 206 h 545"/>
              <a:gd name="T40" fmla="*/ 206 w 561"/>
              <a:gd name="T41" fmla="*/ 191 h 545"/>
              <a:gd name="T42" fmla="*/ 177 w 561"/>
              <a:gd name="T43" fmla="*/ 206 h 545"/>
              <a:gd name="T44" fmla="*/ 177 w 561"/>
              <a:gd name="T45" fmla="*/ 353 h 545"/>
              <a:gd name="T46" fmla="*/ 206 w 561"/>
              <a:gd name="T47" fmla="*/ 368 h 545"/>
              <a:gd name="T48" fmla="*/ 339 w 561"/>
              <a:gd name="T49" fmla="*/ 368 h 545"/>
              <a:gd name="T50" fmla="*/ 353 w 561"/>
              <a:gd name="T51" fmla="*/ 353 h 545"/>
              <a:gd name="T52" fmla="*/ 339 w 561"/>
              <a:gd name="T53" fmla="*/ 324 h 545"/>
              <a:gd name="T54" fmla="*/ 251 w 561"/>
              <a:gd name="T55" fmla="*/ 324 h 545"/>
              <a:gd name="T56" fmla="*/ 545 w 561"/>
              <a:gd name="T57" fmla="*/ 44 h 545"/>
              <a:gd name="T58" fmla="*/ 545 w 561"/>
              <a:gd name="T59" fmla="*/ 14 h 545"/>
              <a:gd name="T60" fmla="*/ 516 w 561"/>
              <a:gd name="T61" fmla="*/ 14 h 545"/>
              <a:gd name="T62" fmla="*/ 221 w 561"/>
              <a:gd name="T63" fmla="*/ 309 h 545"/>
              <a:gd name="T64" fmla="*/ 221 w 561"/>
              <a:gd name="T65" fmla="*/ 20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61" h="545">
                <a:moveTo>
                  <a:pt x="516" y="250"/>
                </a:moveTo>
                <a:lnTo>
                  <a:pt x="516" y="250"/>
                </a:lnTo>
                <a:cubicBezTo>
                  <a:pt x="516" y="471"/>
                  <a:pt x="516" y="471"/>
                  <a:pt x="516" y="471"/>
                </a:cubicBezTo>
                <a:cubicBezTo>
                  <a:pt x="516" y="486"/>
                  <a:pt x="501" y="500"/>
                  <a:pt x="471" y="500"/>
                </a:cubicBezTo>
                <a:cubicBezTo>
                  <a:pt x="89" y="500"/>
                  <a:pt x="89" y="500"/>
                  <a:pt x="89" y="500"/>
                </a:cubicBezTo>
                <a:cubicBezTo>
                  <a:pt x="59" y="500"/>
                  <a:pt x="44" y="486"/>
                  <a:pt x="44" y="471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29"/>
                  <a:pt x="89" y="29"/>
                </a:cubicBezTo>
                <a:cubicBezTo>
                  <a:pt x="295" y="29"/>
                  <a:pt x="295" y="29"/>
                  <a:pt x="295" y="29"/>
                </a:cubicBezTo>
                <a:cubicBezTo>
                  <a:pt x="295" y="0"/>
                  <a:pt x="295" y="0"/>
                  <a:pt x="295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44"/>
                  <a:pt x="0" y="88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44" y="544"/>
                  <a:pt x="89" y="544"/>
                </a:cubicBezTo>
                <a:cubicBezTo>
                  <a:pt x="471" y="544"/>
                  <a:pt x="471" y="544"/>
                  <a:pt x="471" y="544"/>
                </a:cubicBezTo>
                <a:cubicBezTo>
                  <a:pt x="516" y="544"/>
                  <a:pt x="560" y="515"/>
                  <a:pt x="560" y="471"/>
                </a:cubicBezTo>
                <a:cubicBezTo>
                  <a:pt x="560" y="250"/>
                  <a:pt x="560" y="250"/>
                  <a:pt x="560" y="250"/>
                </a:cubicBezTo>
                <a:lnTo>
                  <a:pt x="516" y="250"/>
                </a:lnTo>
                <a:close/>
                <a:moveTo>
                  <a:pt x="221" y="206"/>
                </a:moveTo>
                <a:lnTo>
                  <a:pt x="221" y="206"/>
                </a:lnTo>
                <a:lnTo>
                  <a:pt x="206" y="191"/>
                </a:lnTo>
                <a:cubicBezTo>
                  <a:pt x="192" y="191"/>
                  <a:pt x="177" y="206"/>
                  <a:pt x="177" y="206"/>
                </a:cubicBezTo>
                <a:cubicBezTo>
                  <a:pt x="177" y="353"/>
                  <a:pt x="177" y="353"/>
                  <a:pt x="177" y="353"/>
                </a:cubicBezTo>
                <a:cubicBezTo>
                  <a:pt x="177" y="353"/>
                  <a:pt x="192" y="368"/>
                  <a:pt x="206" y="368"/>
                </a:cubicBezTo>
                <a:cubicBezTo>
                  <a:pt x="339" y="368"/>
                  <a:pt x="339" y="368"/>
                  <a:pt x="339" y="368"/>
                </a:cubicBezTo>
                <a:cubicBezTo>
                  <a:pt x="353" y="368"/>
                  <a:pt x="353" y="353"/>
                  <a:pt x="353" y="353"/>
                </a:cubicBezTo>
                <a:cubicBezTo>
                  <a:pt x="353" y="339"/>
                  <a:pt x="353" y="324"/>
                  <a:pt x="339" y="324"/>
                </a:cubicBezTo>
                <a:cubicBezTo>
                  <a:pt x="251" y="324"/>
                  <a:pt x="251" y="324"/>
                  <a:pt x="251" y="32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45" y="29"/>
                  <a:pt x="545" y="14"/>
                  <a:pt x="545" y="14"/>
                </a:cubicBezTo>
                <a:cubicBezTo>
                  <a:pt x="530" y="0"/>
                  <a:pt x="516" y="0"/>
                  <a:pt x="516" y="14"/>
                </a:cubicBezTo>
                <a:cubicBezTo>
                  <a:pt x="221" y="309"/>
                  <a:pt x="221" y="309"/>
                  <a:pt x="221" y="309"/>
                </a:cubicBezTo>
                <a:lnTo>
                  <a:pt x="221" y="206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44" name="Freeform 59"/>
          <p:cNvSpPr>
            <a:spLocks noChangeArrowheads="1"/>
          </p:cNvSpPr>
          <p:nvPr/>
        </p:nvSpPr>
        <p:spPr bwMode="auto">
          <a:xfrm>
            <a:off x="5580063" y="1776205"/>
            <a:ext cx="274637" cy="274709"/>
          </a:xfrm>
          <a:custGeom>
            <a:avLst/>
            <a:gdLst>
              <a:gd name="T0" fmla="*/ 442 w 634"/>
              <a:gd name="T1" fmla="*/ 544 h 634"/>
              <a:gd name="T2" fmla="*/ 442 w 634"/>
              <a:gd name="T3" fmla="*/ 544 h 634"/>
              <a:gd name="T4" fmla="*/ 398 w 634"/>
              <a:gd name="T5" fmla="*/ 588 h 634"/>
              <a:gd name="T6" fmla="*/ 89 w 634"/>
              <a:gd name="T7" fmla="*/ 588 h 634"/>
              <a:gd name="T8" fmla="*/ 44 w 634"/>
              <a:gd name="T9" fmla="*/ 544 h 634"/>
              <a:gd name="T10" fmla="*/ 44 w 634"/>
              <a:gd name="T11" fmla="*/ 235 h 634"/>
              <a:gd name="T12" fmla="*/ 89 w 634"/>
              <a:gd name="T13" fmla="*/ 191 h 634"/>
              <a:gd name="T14" fmla="*/ 118 w 634"/>
              <a:gd name="T15" fmla="*/ 191 h 634"/>
              <a:gd name="T16" fmla="*/ 118 w 634"/>
              <a:gd name="T17" fmla="*/ 162 h 634"/>
              <a:gd name="T18" fmla="*/ 89 w 634"/>
              <a:gd name="T19" fmla="*/ 162 h 634"/>
              <a:gd name="T20" fmla="*/ 0 w 634"/>
              <a:gd name="T21" fmla="*/ 235 h 634"/>
              <a:gd name="T22" fmla="*/ 0 w 634"/>
              <a:gd name="T23" fmla="*/ 544 h 634"/>
              <a:gd name="T24" fmla="*/ 89 w 634"/>
              <a:gd name="T25" fmla="*/ 633 h 634"/>
              <a:gd name="T26" fmla="*/ 398 w 634"/>
              <a:gd name="T27" fmla="*/ 633 h 634"/>
              <a:gd name="T28" fmla="*/ 471 w 634"/>
              <a:gd name="T29" fmla="*/ 544 h 634"/>
              <a:gd name="T30" fmla="*/ 471 w 634"/>
              <a:gd name="T31" fmla="*/ 515 h 634"/>
              <a:gd name="T32" fmla="*/ 442 w 634"/>
              <a:gd name="T33" fmla="*/ 515 h 634"/>
              <a:gd name="T34" fmla="*/ 442 w 634"/>
              <a:gd name="T35" fmla="*/ 544 h 634"/>
              <a:gd name="T36" fmla="*/ 560 w 634"/>
              <a:gd name="T37" fmla="*/ 0 h 634"/>
              <a:gd name="T38" fmla="*/ 560 w 634"/>
              <a:gd name="T39" fmla="*/ 0 h 634"/>
              <a:gd name="T40" fmla="*/ 236 w 634"/>
              <a:gd name="T41" fmla="*/ 0 h 634"/>
              <a:gd name="T42" fmla="*/ 162 w 634"/>
              <a:gd name="T43" fmla="*/ 73 h 634"/>
              <a:gd name="T44" fmla="*/ 162 w 634"/>
              <a:gd name="T45" fmla="*/ 397 h 634"/>
              <a:gd name="T46" fmla="*/ 236 w 634"/>
              <a:gd name="T47" fmla="*/ 471 h 634"/>
              <a:gd name="T48" fmla="*/ 560 w 634"/>
              <a:gd name="T49" fmla="*/ 471 h 634"/>
              <a:gd name="T50" fmla="*/ 633 w 634"/>
              <a:gd name="T51" fmla="*/ 397 h 634"/>
              <a:gd name="T52" fmla="*/ 633 w 634"/>
              <a:gd name="T53" fmla="*/ 73 h 634"/>
              <a:gd name="T54" fmla="*/ 560 w 634"/>
              <a:gd name="T55" fmla="*/ 0 h 634"/>
              <a:gd name="T56" fmla="*/ 589 w 634"/>
              <a:gd name="T57" fmla="*/ 397 h 634"/>
              <a:gd name="T58" fmla="*/ 589 w 634"/>
              <a:gd name="T59" fmla="*/ 397 h 634"/>
              <a:gd name="T60" fmla="*/ 560 w 634"/>
              <a:gd name="T61" fmla="*/ 426 h 634"/>
              <a:gd name="T62" fmla="*/ 236 w 634"/>
              <a:gd name="T63" fmla="*/ 426 h 634"/>
              <a:gd name="T64" fmla="*/ 207 w 634"/>
              <a:gd name="T65" fmla="*/ 397 h 634"/>
              <a:gd name="T66" fmla="*/ 207 w 634"/>
              <a:gd name="T67" fmla="*/ 73 h 634"/>
              <a:gd name="T68" fmla="*/ 236 w 634"/>
              <a:gd name="T69" fmla="*/ 44 h 634"/>
              <a:gd name="T70" fmla="*/ 560 w 634"/>
              <a:gd name="T71" fmla="*/ 44 h 634"/>
              <a:gd name="T72" fmla="*/ 589 w 634"/>
              <a:gd name="T73" fmla="*/ 73 h 634"/>
              <a:gd name="T74" fmla="*/ 589 w 634"/>
              <a:gd name="T75" fmla="*/ 397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4" h="634">
                <a:moveTo>
                  <a:pt x="442" y="544"/>
                </a:moveTo>
                <a:lnTo>
                  <a:pt x="442" y="544"/>
                </a:lnTo>
                <a:cubicBezTo>
                  <a:pt x="442" y="574"/>
                  <a:pt x="412" y="588"/>
                  <a:pt x="398" y="588"/>
                </a:cubicBezTo>
                <a:cubicBezTo>
                  <a:pt x="89" y="588"/>
                  <a:pt x="89" y="588"/>
                  <a:pt x="89" y="588"/>
                </a:cubicBezTo>
                <a:cubicBezTo>
                  <a:pt x="59" y="588"/>
                  <a:pt x="44" y="574"/>
                  <a:pt x="44" y="544"/>
                </a:cubicBezTo>
                <a:cubicBezTo>
                  <a:pt x="44" y="235"/>
                  <a:pt x="44" y="235"/>
                  <a:pt x="44" y="235"/>
                </a:cubicBezTo>
                <a:cubicBezTo>
                  <a:pt x="44" y="221"/>
                  <a:pt x="59" y="191"/>
                  <a:pt x="89" y="191"/>
                </a:cubicBezTo>
                <a:cubicBezTo>
                  <a:pt x="118" y="191"/>
                  <a:pt x="118" y="191"/>
                  <a:pt x="118" y="191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44" y="162"/>
                  <a:pt x="0" y="191"/>
                  <a:pt x="0" y="235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8"/>
                  <a:pt x="44" y="633"/>
                  <a:pt x="89" y="633"/>
                </a:cubicBezTo>
                <a:cubicBezTo>
                  <a:pt x="398" y="633"/>
                  <a:pt x="398" y="633"/>
                  <a:pt x="398" y="633"/>
                </a:cubicBezTo>
                <a:cubicBezTo>
                  <a:pt x="442" y="633"/>
                  <a:pt x="471" y="588"/>
                  <a:pt x="471" y="544"/>
                </a:cubicBezTo>
                <a:cubicBezTo>
                  <a:pt x="471" y="515"/>
                  <a:pt x="471" y="515"/>
                  <a:pt x="471" y="515"/>
                </a:cubicBezTo>
                <a:cubicBezTo>
                  <a:pt x="442" y="515"/>
                  <a:pt x="442" y="515"/>
                  <a:pt x="442" y="515"/>
                </a:cubicBezTo>
                <a:lnTo>
                  <a:pt x="442" y="544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236" y="0"/>
                  <a:pt x="236" y="0"/>
                  <a:pt x="236" y="0"/>
                </a:cubicBezTo>
                <a:cubicBezTo>
                  <a:pt x="192" y="0"/>
                  <a:pt x="162" y="29"/>
                  <a:pt x="162" y="73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441"/>
                  <a:pt x="192" y="471"/>
                  <a:pt x="236" y="471"/>
                </a:cubicBezTo>
                <a:cubicBezTo>
                  <a:pt x="560" y="471"/>
                  <a:pt x="560" y="471"/>
                  <a:pt x="560" y="471"/>
                </a:cubicBezTo>
                <a:cubicBezTo>
                  <a:pt x="604" y="471"/>
                  <a:pt x="633" y="441"/>
                  <a:pt x="633" y="397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589" y="412"/>
                  <a:pt x="574" y="426"/>
                  <a:pt x="560" y="426"/>
                </a:cubicBezTo>
                <a:cubicBezTo>
                  <a:pt x="236" y="426"/>
                  <a:pt x="236" y="426"/>
                  <a:pt x="236" y="426"/>
                </a:cubicBezTo>
                <a:cubicBezTo>
                  <a:pt x="221" y="426"/>
                  <a:pt x="207" y="412"/>
                  <a:pt x="207" y="397"/>
                </a:cubicBezTo>
                <a:cubicBezTo>
                  <a:pt x="207" y="73"/>
                  <a:pt x="207" y="73"/>
                  <a:pt x="207" y="73"/>
                </a:cubicBezTo>
                <a:cubicBezTo>
                  <a:pt x="207" y="58"/>
                  <a:pt x="221" y="44"/>
                  <a:pt x="236" y="44"/>
                </a:cubicBezTo>
                <a:cubicBezTo>
                  <a:pt x="560" y="44"/>
                  <a:pt x="560" y="44"/>
                  <a:pt x="560" y="44"/>
                </a:cubicBezTo>
                <a:cubicBezTo>
                  <a:pt x="574" y="44"/>
                  <a:pt x="589" y="58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45" name="Freeform 60"/>
          <p:cNvSpPr>
            <a:spLocks noChangeArrowheads="1"/>
          </p:cNvSpPr>
          <p:nvPr/>
        </p:nvSpPr>
        <p:spPr bwMode="auto">
          <a:xfrm>
            <a:off x="5141914" y="1795261"/>
            <a:ext cx="274637" cy="236598"/>
          </a:xfrm>
          <a:custGeom>
            <a:avLst/>
            <a:gdLst>
              <a:gd name="T0" fmla="*/ 73 w 634"/>
              <a:gd name="T1" fmla="*/ 191 h 545"/>
              <a:gd name="T2" fmla="*/ 73 w 634"/>
              <a:gd name="T3" fmla="*/ 353 h 545"/>
              <a:gd name="T4" fmla="*/ 73 w 634"/>
              <a:gd name="T5" fmla="*/ 191 h 545"/>
              <a:gd name="T6" fmla="*/ 73 w 634"/>
              <a:gd name="T7" fmla="*/ 309 h 545"/>
              <a:gd name="T8" fmla="*/ 73 w 634"/>
              <a:gd name="T9" fmla="*/ 235 h 545"/>
              <a:gd name="T10" fmla="*/ 73 w 634"/>
              <a:gd name="T11" fmla="*/ 309 h 545"/>
              <a:gd name="T12" fmla="*/ 544 w 634"/>
              <a:gd name="T13" fmla="*/ 147 h 545"/>
              <a:gd name="T14" fmla="*/ 544 w 634"/>
              <a:gd name="T15" fmla="*/ 0 h 545"/>
              <a:gd name="T16" fmla="*/ 544 w 634"/>
              <a:gd name="T17" fmla="*/ 147 h 545"/>
              <a:gd name="T18" fmla="*/ 544 w 634"/>
              <a:gd name="T19" fmla="*/ 29 h 545"/>
              <a:gd name="T20" fmla="*/ 544 w 634"/>
              <a:gd name="T21" fmla="*/ 118 h 545"/>
              <a:gd name="T22" fmla="*/ 544 w 634"/>
              <a:gd name="T23" fmla="*/ 29 h 545"/>
              <a:gd name="T24" fmla="*/ 73 w 634"/>
              <a:gd name="T25" fmla="*/ 382 h 545"/>
              <a:gd name="T26" fmla="*/ 73 w 634"/>
              <a:gd name="T27" fmla="*/ 544 h 545"/>
              <a:gd name="T28" fmla="*/ 73 w 634"/>
              <a:gd name="T29" fmla="*/ 382 h 545"/>
              <a:gd name="T30" fmla="*/ 73 w 634"/>
              <a:gd name="T31" fmla="*/ 500 h 545"/>
              <a:gd name="T32" fmla="*/ 73 w 634"/>
              <a:gd name="T33" fmla="*/ 427 h 545"/>
              <a:gd name="T34" fmla="*/ 73 w 634"/>
              <a:gd name="T35" fmla="*/ 500 h 545"/>
              <a:gd name="T36" fmla="*/ 544 w 634"/>
              <a:gd name="T37" fmla="*/ 382 h 545"/>
              <a:gd name="T38" fmla="*/ 544 w 634"/>
              <a:gd name="T39" fmla="*/ 544 h 545"/>
              <a:gd name="T40" fmla="*/ 544 w 634"/>
              <a:gd name="T41" fmla="*/ 382 h 545"/>
              <a:gd name="T42" fmla="*/ 544 w 634"/>
              <a:gd name="T43" fmla="*/ 500 h 545"/>
              <a:gd name="T44" fmla="*/ 544 w 634"/>
              <a:gd name="T45" fmla="*/ 427 h 545"/>
              <a:gd name="T46" fmla="*/ 544 w 634"/>
              <a:gd name="T47" fmla="*/ 500 h 545"/>
              <a:gd name="T48" fmla="*/ 73 w 634"/>
              <a:gd name="T49" fmla="*/ 0 h 545"/>
              <a:gd name="T50" fmla="*/ 73 w 634"/>
              <a:gd name="T51" fmla="*/ 147 h 545"/>
              <a:gd name="T52" fmla="*/ 73 w 634"/>
              <a:gd name="T53" fmla="*/ 0 h 545"/>
              <a:gd name="T54" fmla="*/ 73 w 634"/>
              <a:gd name="T55" fmla="*/ 118 h 545"/>
              <a:gd name="T56" fmla="*/ 73 w 634"/>
              <a:gd name="T57" fmla="*/ 29 h 545"/>
              <a:gd name="T58" fmla="*/ 73 w 634"/>
              <a:gd name="T59" fmla="*/ 118 h 545"/>
              <a:gd name="T60" fmla="*/ 544 w 634"/>
              <a:gd name="T61" fmla="*/ 191 h 545"/>
              <a:gd name="T62" fmla="*/ 544 w 634"/>
              <a:gd name="T63" fmla="*/ 353 h 545"/>
              <a:gd name="T64" fmla="*/ 544 w 634"/>
              <a:gd name="T65" fmla="*/ 191 h 545"/>
              <a:gd name="T66" fmla="*/ 544 w 634"/>
              <a:gd name="T67" fmla="*/ 309 h 545"/>
              <a:gd name="T68" fmla="*/ 544 w 634"/>
              <a:gd name="T69" fmla="*/ 235 h 545"/>
              <a:gd name="T70" fmla="*/ 544 w 634"/>
              <a:gd name="T71" fmla="*/ 309 h 545"/>
              <a:gd name="T72" fmla="*/ 309 w 634"/>
              <a:gd name="T73" fmla="*/ 0 h 545"/>
              <a:gd name="T74" fmla="*/ 309 w 634"/>
              <a:gd name="T75" fmla="*/ 147 h 545"/>
              <a:gd name="T76" fmla="*/ 309 w 634"/>
              <a:gd name="T77" fmla="*/ 0 h 545"/>
              <a:gd name="T78" fmla="*/ 309 w 634"/>
              <a:gd name="T79" fmla="*/ 118 h 545"/>
              <a:gd name="T80" fmla="*/ 309 w 634"/>
              <a:gd name="T81" fmla="*/ 29 h 545"/>
              <a:gd name="T82" fmla="*/ 309 w 634"/>
              <a:gd name="T83" fmla="*/ 118 h 545"/>
              <a:gd name="T84" fmla="*/ 309 w 634"/>
              <a:gd name="T85" fmla="*/ 382 h 545"/>
              <a:gd name="T86" fmla="*/ 309 w 634"/>
              <a:gd name="T87" fmla="*/ 544 h 545"/>
              <a:gd name="T88" fmla="*/ 309 w 634"/>
              <a:gd name="T89" fmla="*/ 382 h 545"/>
              <a:gd name="T90" fmla="*/ 309 w 634"/>
              <a:gd name="T91" fmla="*/ 500 h 545"/>
              <a:gd name="T92" fmla="*/ 309 w 634"/>
              <a:gd name="T93" fmla="*/ 427 h 545"/>
              <a:gd name="T94" fmla="*/ 309 w 634"/>
              <a:gd name="T95" fmla="*/ 500 h 545"/>
              <a:gd name="T96" fmla="*/ 309 w 634"/>
              <a:gd name="T97" fmla="*/ 191 h 545"/>
              <a:gd name="T98" fmla="*/ 309 w 634"/>
              <a:gd name="T99" fmla="*/ 353 h 545"/>
              <a:gd name="T100" fmla="*/ 309 w 634"/>
              <a:gd name="T101" fmla="*/ 191 h 545"/>
              <a:gd name="T102" fmla="*/ 309 w 634"/>
              <a:gd name="T103" fmla="*/ 309 h 545"/>
              <a:gd name="T104" fmla="*/ 309 w 634"/>
              <a:gd name="T105" fmla="*/ 235 h 545"/>
              <a:gd name="T106" fmla="*/ 309 w 634"/>
              <a:gd name="T107" fmla="*/ 309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34" h="545">
                <a:moveTo>
                  <a:pt x="73" y="191"/>
                </a:moveTo>
                <a:lnTo>
                  <a:pt x="73" y="191"/>
                </a:lnTo>
                <a:cubicBezTo>
                  <a:pt x="29" y="191"/>
                  <a:pt x="0" y="221"/>
                  <a:pt x="0" y="265"/>
                </a:cubicBezTo>
                <a:cubicBezTo>
                  <a:pt x="0" y="309"/>
                  <a:pt x="29" y="353"/>
                  <a:pt x="73" y="353"/>
                </a:cubicBezTo>
                <a:cubicBezTo>
                  <a:pt x="117" y="353"/>
                  <a:pt x="162" y="309"/>
                  <a:pt x="162" y="265"/>
                </a:cubicBezTo>
                <a:cubicBezTo>
                  <a:pt x="162" y="221"/>
                  <a:pt x="117" y="191"/>
                  <a:pt x="73" y="191"/>
                </a:cubicBezTo>
                <a:close/>
                <a:moveTo>
                  <a:pt x="73" y="309"/>
                </a:moveTo>
                <a:lnTo>
                  <a:pt x="73" y="309"/>
                </a:lnTo>
                <a:cubicBezTo>
                  <a:pt x="58" y="309"/>
                  <a:pt x="44" y="294"/>
                  <a:pt x="44" y="265"/>
                </a:cubicBezTo>
                <a:cubicBezTo>
                  <a:pt x="44" y="250"/>
                  <a:pt x="58" y="235"/>
                  <a:pt x="73" y="235"/>
                </a:cubicBezTo>
                <a:cubicBezTo>
                  <a:pt x="103" y="235"/>
                  <a:pt x="117" y="250"/>
                  <a:pt x="117" y="265"/>
                </a:cubicBezTo>
                <a:cubicBezTo>
                  <a:pt x="117" y="294"/>
                  <a:pt x="103" y="309"/>
                  <a:pt x="73" y="309"/>
                </a:cubicBezTo>
                <a:close/>
                <a:moveTo>
                  <a:pt x="544" y="147"/>
                </a:moveTo>
                <a:lnTo>
                  <a:pt x="544" y="147"/>
                </a:lnTo>
                <a:cubicBezTo>
                  <a:pt x="588" y="147"/>
                  <a:pt x="633" y="118"/>
                  <a:pt x="633" y="73"/>
                </a:cubicBezTo>
                <a:cubicBezTo>
                  <a:pt x="633" y="29"/>
                  <a:pt x="588" y="0"/>
                  <a:pt x="544" y="0"/>
                </a:cubicBezTo>
                <a:cubicBezTo>
                  <a:pt x="500" y="0"/>
                  <a:pt x="471" y="29"/>
                  <a:pt x="471" y="73"/>
                </a:cubicBezTo>
                <a:cubicBezTo>
                  <a:pt x="471" y="118"/>
                  <a:pt x="500" y="147"/>
                  <a:pt x="544" y="147"/>
                </a:cubicBezTo>
                <a:close/>
                <a:moveTo>
                  <a:pt x="544" y="29"/>
                </a:moveTo>
                <a:lnTo>
                  <a:pt x="544" y="29"/>
                </a:lnTo>
                <a:cubicBezTo>
                  <a:pt x="574" y="29"/>
                  <a:pt x="588" y="59"/>
                  <a:pt x="588" y="73"/>
                </a:cubicBezTo>
                <a:cubicBezTo>
                  <a:pt x="588" y="88"/>
                  <a:pt x="574" y="118"/>
                  <a:pt x="544" y="118"/>
                </a:cubicBezTo>
                <a:cubicBezTo>
                  <a:pt x="530" y="118"/>
                  <a:pt x="515" y="88"/>
                  <a:pt x="515" y="73"/>
                </a:cubicBezTo>
                <a:cubicBezTo>
                  <a:pt x="515" y="59"/>
                  <a:pt x="530" y="29"/>
                  <a:pt x="544" y="29"/>
                </a:cubicBezTo>
                <a:close/>
                <a:moveTo>
                  <a:pt x="73" y="382"/>
                </a:moveTo>
                <a:lnTo>
                  <a:pt x="73" y="382"/>
                </a:lnTo>
                <a:cubicBezTo>
                  <a:pt x="29" y="382"/>
                  <a:pt x="0" y="427"/>
                  <a:pt x="0" y="471"/>
                </a:cubicBezTo>
                <a:cubicBezTo>
                  <a:pt x="0" y="515"/>
                  <a:pt x="29" y="544"/>
                  <a:pt x="73" y="544"/>
                </a:cubicBezTo>
                <a:cubicBezTo>
                  <a:pt x="117" y="544"/>
                  <a:pt x="162" y="515"/>
                  <a:pt x="162" y="471"/>
                </a:cubicBezTo>
                <a:cubicBezTo>
                  <a:pt x="162" y="427"/>
                  <a:pt x="117" y="382"/>
                  <a:pt x="73" y="382"/>
                </a:cubicBezTo>
                <a:close/>
                <a:moveTo>
                  <a:pt x="73" y="500"/>
                </a:moveTo>
                <a:lnTo>
                  <a:pt x="73" y="500"/>
                </a:lnTo>
                <a:cubicBezTo>
                  <a:pt x="58" y="500"/>
                  <a:pt x="44" y="486"/>
                  <a:pt x="44" y="471"/>
                </a:cubicBezTo>
                <a:cubicBezTo>
                  <a:pt x="44" y="441"/>
                  <a:pt x="58" y="427"/>
                  <a:pt x="73" y="427"/>
                </a:cubicBezTo>
                <a:cubicBezTo>
                  <a:pt x="103" y="427"/>
                  <a:pt x="117" y="441"/>
                  <a:pt x="117" y="471"/>
                </a:cubicBezTo>
                <a:cubicBezTo>
                  <a:pt x="117" y="486"/>
                  <a:pt x="103" y="500"/>
                  <a:pt x="73" y="500"/>
                </a:cubicBezTo>
                <a:close/>
                <a:moveTo>
                  <a:pt x="544" y="382"/>
                </a:moveTo>
                <a:lnTo>
                  <a:pt x="544" y="382"/>
                </a:lnTo>
                <a:cubicBezTo>
                  <a:pt x="500" y="382"/>
                  <a:pt x="471" y="427"/>
                  <a:pt x="471" y="471"/>
                </a:cubicBezTo>
                <a:cubicBezTo>
                  <a:pt x="471" y="515"/>
                  <a:pt x="500" y="544"/>
                  <a:pt x="544" y="544"/>
                </a:cubicBezTo>
                <a:cubicBezTo>
                  <a:pt x="588" y="544"/>
                  <a:pt x="633" y="515"/>
                  <a:pt x="633" y="471"/>
                </a:cubicBezTo>
                <a:cubicBezTo>
                  <a:pt x="633" y="427"/>
                  <a:pt x="588" y="382"/>
                  <a:pt x="544" y="382"/>
                </a:cubicBezTo>
                <a:close/>
                <a:moveTo>
                  <a:pt x="544" y="500"/>
                </a:moveTo>
                <a:lnTo>
                  <a:pt x="544" y="500"/>
                </a:lnTo>
                <a:cubicBezTo>
                  <a:pt x="530" y="500"/>
                  <a:pt x="515" y="486"/>
                  <a:pt x="515" y="471"/>
                </a:cubicBezTo>
                <a:cubicBezTo>
                  <a:pt x="515" y="441"/>
                  <a:pt x="530" y="427"/>
                  <a:pt x="544" y="427"/>
                </a:cubicBezTo>
                <a:cubicBezTo>
                  <a:pt x="574" y="427"/>
                  <a:pt x="588" y="441"/>
                  <a:pt x="588" y="471"/>
                </a:cubicBezTo>
                <a:cubicBezTo>
                  <a:pt x="588" y="486"/>
                  <a:pt x="574" y="500"/>
                  <a:pt x="544" y="500"/>
                </a:cubicBezTo>
                <a:close/>
                <a:moveTo>
                  <a:pt x="73" y="0"/>
                </a:moveTo>
                <a:lnTo>
                  <a:pt x="73" y="0"/>
                </a:lnTo>
                <a:cubicBezTo>
                  <a:pt x="29" y="0"/>
                  <a:pt x="0" y="29"/>
                  <a:pt x="0" y="73"/>
                </a:cubicBezTo>
                <a:cubicBezTo>
                  <a:pt x="0" y="118"/>
                  <a:pt x="29" y="147"/>
                  <a:pt x="73" y="147"/>
                </a:cubicBezTo>
                <a:cubicBezTo>
                  <a:pt x="117" y="147"/>
                  <a:pt x="162" y="118"/>
                  <a:pt x="162" y="73"/>
                </a:cubicBezTo>
                <a:cubicBezTo>
                  <a:pt x="162" y="29"/>
                  <a:pt x="117" y="0"/>
                  <a:pt x="73" y="0"/>
                </a:cubicBezTo>
                <a:close/>
                <a:moveTo>
                  <a:pt x="73" y="118"/>
                </a:moveTo>
                <a:lnTo>
                  <a:pt x="73" y="118"/>
                </a:lnTo>
                <a:cubicBezTo>
                  <a:pt x="58" y="118"/>
                  <a:pt x="44" y="88"/>
                  <a:pt x="44" y="73"/>
                </a:cubicBezTo>
                <a:cubicBezTo>
                  <a:pt x="44" y="59"/>
                  <a:pt x="58" y="29"/>
                  <a:pt x="73" y="29"/>
                </a:cubicBezTo>
                <a:cubicBezTo>
                  <a:pt x="103" y="29"/>
                  <a:pt x="117" y="59"/>
                  <a:pt x="117" y="73"/>
                </a:cubicBezTo>
                <a:cubicBezTo>
                  <a:pt x="117" y="88"/>
                  <a:pt x="103" y="118"/>
                  <a:pt x="73" y="118"/>
                </a:cubicBezTo>
                <a:close/>
                <a:moveTo>
                  <a:pt x="544" y="191"/>
                </a:moveTo>
                <a:lnTo>
                  <a:pt x="544" y="191"/>
                </a:lnTo>
                <a:cubicBezTo>
                  <a:pt x="500" y="191"/>
                  <a:pt x="471" y="221"/>
                  <a:pt x="471" y="265"/>
                </a:cubicBezTo>
                <a:cubicBezTo>
                  <a:pt x="471" y="309"/>
                  <a:pt x="500" y="353"/>
                  <a:pt x="544" y="353"/>
                </a:cubicBezTo>
                <a:cubicBezTo>
                  <a:pt x="588" y="353"/>
                  <a:pt x="633" y="309"/>
                  <a:pt x="633" y="265"/>
                </a:cubicBezTo>
                <a:cubicBezTo>
                  <a:pt x="633" y="221"/>
                  <a:pt x="588" y="191"/>
                  <a:pt x="544" y="191"/>
                </a:cubicBezTo>
                <a:close/>
                <a:moveTo>
                  <a:pt x="544" y="309"/>
                </a:moveTo>
                <a:lnTo>
                  <a:pt x="544" y="309"/>
                </a:lnTo>
                <a:cubicBezTo>
                  <a:pt x="530" y="309"/>
                  <a:pt x="515" y="294"/>
                  <a:pt x="515" y="265"/>
                </a:cubicBezTo>
                <a:cubicBezTo>
                  <a:pt x="515" y="250"/>
                  <a:pt x="530" y="235"/>
                  <a:pt x="544" y="235"/>
                </a:cubicBezTo>
                <a:cubicBezTo>
                  <a:pt x="574" y="235"/>
                  <a:pt x="588" y="250"/>
                  <a:pt x="588" y="265"/>
                </a:cubicBezTo>
                <a:cubicBezTo>
                  <a:pt x="588" y="294"/>
                  <a:pt x="574" y="309"/>
                  <a:pt x="544" y="309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265" y="0"/>
                  <a:pt x="235" y="29"/>
                  <a:pt x="235" y="73"/>
                </a:cubicBezTo>
                <a:cubicBezTo>
                  <a:pt x="235" y="118"/>
                  <a:pt x="265" y="147"/>
                  <a:pt x="309" y="147"/>
                </a:cubicBezTo>
                <a:cubicBezTo>
                  <a:pt x="353" y="147"/>
                  <a:pt x="397" y="118"/>
                  <a:pt x="397" y="73"/>
                </a:cubicBezTo>
                <a:cubicBezTo>
                  <a:pt x="397" y="29"/>
                  <a:pt x="353" y="0"/>
                  <a:pt x="309" y="0"/>
                </a:cubicBezTo>
                <a:close/>
                <a:moveTo>
                  <a:pt x="309" y="118"/>
                </a:moveTo>
                <a:lnTo>
                  <a:pt x="309" y="118"/>
                </a:lnTo>
                <a:cubicBezTo>
                  <a:pt x="294" y="118"/>
                  <a:pt x="279" y="88"/>
                  <a:pt x="279" y="73"/>
                </a:cubicBezTo>
                <a:cubicBezTo>
                  <a:pt x="279" y="59"/>
                  <a:pt x="294" y="29"/>
                  <a:pt x="309" y="29"/>
                </a:cubicBezTo>
                <a:cubicBezTo>
                  <a:pt x="338" y="29"/>
                  <a:pt x="353" y="59"/>
                  <a:pt x="353" y="73"/>
                </a:cubicBezTo>
                <a:cubicBezTo>
                  <a:pt x="353" y="88"/>
                  <a:pt x="338" y="118"/>
                  <a:pt x="309" y="118"/>
                </a:cubicBezTo>
                <a:close/>
                <a:moveTo>
                  <a:pt x="309" y="382"/>
                </a:moveTo>
                <a:lnTo>
                  <a:pt x="309" y="382"/>
                </a:lnTo>
                <a:cubicBezTo>
                  <a:pt x="265" y="382"/>
                  <a:pt x="235" y="427"/>
                  <a:pt x="235" y="471"/>
                </a:cubicBezTo>
                <a:cubicBezTo>
                  <a:pt x="235" y="515"/>
                  <a:pt x="265" y="544"/>
                  <a:pt x="309" y="544"/>
                </a:cubicBezTo>
                <a:cubicBezTo>
                  <a:pt x="353" y="544"/>
                  <a:pt x="397" y="515"/>
                  <a:pt x="397" y="471"/>
                </a:cubicBezTo>
                <a:cubicBezTo>
                  <a:pt x="397" y="427"/>
                  <a:pt x="353" y="382"/>
                  <a:pt x="309" y="382"/>
                </a:cubicBezTo>
                <a:close/>
                <a:moveTo>
                  <a:pt x="309" y="500"/>
                </a:moveTo>
                <a:lnTo>
                  <a:pt x="309" y="500"/>
                </a:lnTo>
                <a:cubicBezTo>
                  <a:pt x="294" y="500"/>
                  <a:pt x="279" y="486"/>
                  <a:pt x="279" y="471"/>
                </a:cubicBezTo>
                <a:cubicBezTo>
                  <a:pt x="279" y="441"/>
                  <a:pt x="294" y="427"/>
                  <a:pt x="309" y="427"/>
                </a:cubicBezTo>
                <a:cubicBezTo>
                  <a:pt x="338" y="427"/>
                  <a:pt x="353" y="441"/>
                  <a:pt x="353" y="471"/>
                </a:cubicBezTo>
                <a:cubicBezTo>
                  <a:pt x="353" y="486"/>
                  <a:pt x="338" y="500"/>
                  <a:pt x="309" y="500"/>
                </a:cubicBezTo>
                <a:close/>
                <a:moveTo>
                  <a:pt x="309" y="191"/>
                </a:moveTo>
                <a:lnTo>
                  <a:pt x="309" y="191"/>
                </a:lnTo>
                <a:cubicBezTo>
                  <a:pt x="265" y="191"/>
                  <a:pt x="235" y="221"/>
                  <a:pt x="235" y="265"/>
                </a:cubicBezTo>
                <a:cubicBezTo>
                  <a:pt x="235" y="309"/>
                  <a:pt x="265" y="353"/>
                  <a:pt x="309" y="353"/>
                </a:cubicBezTo>
                <a:cubicBezTo>
                  <a:pt x="353" y="353"/>
                  <a:pt x="397" y="309"/>
                  <a:pt x="397" y="265"/>
                </a:cubicBezTo>
                <a:cubicBezTo>
                  <a:pt x="397" y="221"/>
                  <a:pt x="353" y="191"/>
                  <a:pt x="309" y="191"/>
                </a:cubicBezTo>
                <a:close/>
                <a:moveTo>
                  <a:pt x="309" y="309"/>
                </a:moveTo>
                <a:lnTo>
                  <a:pt x="309" y="309"/>
                </a:lnTo>
                <a:cubicBezTo>
                  <a:pt x="294" y="309"/>
                  <a:pt x="279" y="294"/>
                  <a:pt x="279" y="265"/>
                </a:cubicBezTo>
                <a:cubicBezTo>
                  <a:pt x="279" y="250"/>
                  <a:pt x="294" y="235"/>
                  <a:pt x="309" y="235"/>
                </a:cubicBezTo>
                <a:cubicBezTo>
                  <a:pt x="338" y="235"/>
                  <a:pt x="353" y="250"/>
                  <a:pt x="353" y="265"/>
                </a:cubicBezTo>
                <a:cubicBezTo>
                  <a:pt x="353" y="294"/>
                  <a:pt x="338" y="309"/>
                  <a:pt x="309" y="309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46" name="Freeform 61"/>
          <p:cNvSpPr>
            <a:spLocks noChangeArrowheads="1"/>
          </p:cNvSpPr>
          <p:nvPr/>
        </p:nvSpPr>
        <p:spPr bwMode="auto">
          <a:xfrm>
            <a:off x="4713288" y="1795261"/>
            <a:ext cx="242888" cy="236598"/>
          </a:xfrm>
          <a:custGeom>
            <a:avLst/>
            <a:gdLst>
              <a:gd name="T0" fmla="*/ 162 w 561"/>
              <a:gd name="T1" fmla="*/ 309 h 545"/>
              <a:gd name="T2" fmla="*/ 0 w 561"/>
              <a:gd name="T3" fmla="*/ 382 h 545"/>
              <a:gd name="T4" fmla="*/ 89 w 561"/>
              <a:gd name="T5" fmla="*/ 544 h 545"/>
              <a:gd name="T6" fmla="*/ 236 w 561"/>
              <a:gd name="T7" fmla="*/ 471 h 545"/>
              <a:gd name="T8" fmla="*/ 162 w 561"/>
              <a:gd name="T9" fmla="*/ 309 h 545"/>
              <a:gd name="T10" fmla="*/ 206 w 561"/>
              <a:gd name="T11" fmla="*/ 471 h 545"/>
              <a:gd name="T12" fmla="*/ 89 w 561"/>
              <a:gd name="T13" fmla="*/ 500 h 545"/>
              <a:gd name="T14" fmla="*/ 44 w 561"/>
              <a:gd name="T15" fmla="*/ 382 h 545"/>
              <a:gd name="T16" fmla="*/ 162 w 561"/>
              <a:gd name="T17" fmla="*/ 353 h 545"/>
              <a:gd name="T18" fmla="*/ 206 w 561"/>
              <a:gd name="T19" fmla="*/ 471 h 545"/>
              <a:gd name="T20" fmla="*/ 162 w 561"/>
              <a:gd name="T21" fmla="*/ 0 h 545"/>
              <a:gd name="T22" fmla="*/ 0 w 561"/>
              <a:gd name="T23" fmla="*/ 73 h 545"/>
              <a:gd name="T24" fmla="*/ 89 w 561"/>
              <a:gd name="T25" fmla="*/ 235 h 545"/>
              <a:gd name="T26" fmla="*/ 236 w 561"/>
              <a:gd name="T27" fmla="*/ 147 h 545"/>
              <a:gd name="T28" fmla="*/ 162 w 561"/>
              <a:gd name="T29" fmla="*/ 0 h 545"/>
              <a:gd name="T30" fmla="*/ 206 w 561"/>
              <a:gd name="T31" fmla="*/ 147 h 545"/>
              <a:gd name="T32" fmla="*/ 89 w 561"/>
              <a:gd name="T33" fmla="*/ 191 h 545"/>
              <a:gd name="T34" fmla="*/ 44 w 561"/>
              <a:gd name="T35" fmla="*/ 73 h 545"/>
              <a:gd name="T36" fmla="*/ 162 w 561"/>
              <a:gd name="T37" fmla="*/ 29 h 545"/>
              <a:gd name="T38" fmla="*/ 206 w 561"/>
              <a:gd name="T39" fmla="*/ 147 h 545"/>
              <a:gd name="T40" fmla="*/ 471 w 561"/>
              <a:gd name="T41" fmla="*/ 309 h 545"/>
              <a:gd name="T42" fmla="*/ 324 w 561"/>
              <a:gd name="T43" fmla="*/ 382 h 545"/>
              <a:gd name="T44" fmla="*/ 398 w 561"/>
              <a:gd name="T45" fmla="*/ 544 h 545"/>
              <a:gd name="T46" fmla="*/ 560 w 561"/>
              <a:gd name="T47" fmla="*/ 471 h 545"/>
              <a:gd name="T48" fmla="*/ 471 w 561"/>
              <a:gd name="T49" fmla="*/ 309 h 545"/>
              <a:gd name="T50" fmla="*/ 515 w 561"/>
              <a:gd name="T51" fmla="*/ 471 h 545"/>
              <a:gd name="T52" fmla="*/ 398 w 561"/>
              <a:gd name="T53" fmla="*/ 500 h 545"/>
              <a:gd name="T54" fmla="*/ 353 w 561"/>
              <a:gd name="T55" fmla="*/ 382 h 545"/>
              <a:gd name="T56" fmla="*/ 471 w 561"/>
              <a:gd name="T57" fmla="*/ 353 h 545"/>
              <a:gd name="T58" fmla="*/ 515 w 561"/>
              <a:gd name="T59" fmla="*/ 471 h 545"/>
              <a:gd name="T60" fmla="*/ 471 w 561"/>
              <a:gd name="T61" fmla="*/ 0 h 545"/>
              <a:gd name="T62" fmla="*/ 324 w 561"/>
              <a:gd name="T63" fmla="*/ 73 h 545"/>
              <a:gd name="T64" fmla="*/ 398 w 561"/>
              <a:gd name="T65" fmla="*/ 235 h 545"/>
              <a:gd name="T66" fmla="*/ 560 w 561"/>
              <a:gd name="T67" fmla="*/ 147 h 545"/>
              <a:gd name="T68" fmla="*/ 471 w 561"/>
              <a:gd name="T69" fmla="*/ 0 h 545"/>
              <a:gd name="T70" fmla="*/ 515 w 561"/>
              <a:gd name="T71" fmla="*/ 147 h 545"/>
              <a:gd name="T72" fmla="*/ 398 w 561"/>
              <a:gd name="T73" fmla="*/ 191 h 545"/>
              <a:gd name="T74" fmla="*/ 353 w 561"/>
              <a:gd name="T75" fmla="*/ 73 h 545"/>
              <a:gd name="T76" fmla="*/ 471 w 561"/>
              <a:gd name="T77" fmla="*/ 29 h 545"/>
              <a:gd name="T78" fmla="*/ 515 w 561"/>
              <a:gd name="T79" fmla="*/ 14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1" h="545">
                <a:moveTo>
                  <a:pt x="162" y="309"/>
                </a:moveTo>
                <a:lnTo>
                  <a:pt x="162" y="309"/>
                </a:lnTo>
                <a:cubicBezTo>
                  <a:pt x="89" y="309"/>
                  <a:pt x="89" y="309"/>
                  <a:pt x="89" y="309"/>
                </a:cubicBezTo>
                <a:cubicBezTo>
                  <a:pt x="44" y="309"/>
                  <a:pt x="0" y="339"/>
                  <a:pt x="0" y="382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44" y="544"/>
                  <a:pt x="89" y="544"/>
                </a:cubicBezTo>
                <a:cubicBezTo>
                  <a:pt x="162" y="544"/>
                  <a:pt x="162" y="544"/>
                  <a:pt x="162" y="544"/>
                </a:cubicBezTo>
                <a:cubicBezTo>
                  <a:pt x="206" y="544"/>
                  <a:pt x="236" y="515"/>
                  <a:pt x="236" y="471"/>
                </a:cubicBezTo>
                <a:cubicBezTo>
                  <a:pt x="236" y="382"/>
                  <a:pt x="236" y="382"/>
                  <a:pt x="236" y="382"/>
                </a:cubicBezTo>
                <a:cubicBezTo>
                  <a:pt x="236" y="339"/>
                  <a:pt x="206" y="309"/>
                  <a:pt x="162" y="309"/>
                </a:cubicBezTo>
                <a:close/>
                <a:moveTo>
                  <a:pt x="206" y="471"/>
                </a:moveTo>
                <a:lnTo>
                  <a:pt x="206" y="471"/>
                </a:lnTo>
                <a:cubicBezTo>
                  <a:pt x="206" y="486"/>
                  <a:pt x="177" y="500"/>
                  <a:pt x="162" y="500"/>
                </a:cubicBezTo>
                <a:cubicBezTo>
                  <a:pt x="89" y="500"/>
                  <a:pt x="89" y="500"/>
                  <a:pt x="89" y="500"/>
                </a:cubicBezTo>
                <a:cubicBezTo>
                  <a:pt x="59" y="500"/>
                  <a:pt x="44" y="486"/>
                  <a:pt x="44" y="471"/>
                </a:cubicBezTo>
                <a:cubicBezTo>
                  <a:pt x="44" y="382"/>
                  <a:pt x="44" y="382"/>
                  <a:pt x="44" y="382"/>
                </a:cubicBezTo>
                <a:cubicBezTo>
                  <a:pt x="44" y="368"/>
                  <a:pt x="59" y="353"/>
                  <a:pt x="89" y="353"/>
                </a:cubicBezTo>
                <a:cubicBezTo>
                  <a:pt x="162" y="353"/>
                  <a:pt x="162" y="353"/>
                  <a:pt x="162" y="353"/>
                </a:cubicBezTo>
                <a:cubicBezTo>
                  <a:pt x="177" y="353"/>
                  <a:pt x="206" y="368"/>
                  <a:pt x="206" y="382"/>
                </a:cubicBezTo>
                <a:lnTo>
                  <a:pt x="206" y="471"/>
                </a:lnTo>
                <a:close/>
                <a:moveTo>
                  <a:pt x="162" y="0"/>
                </a:moveTo>
                <a:lnTo>
                  <a:pt x="162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29"/>
                  <a:pt x="0" y="73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91"/>
                  <a:pt x="44" y="235"/>
                  <a:pt x="89" y="235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206" y="235"/>
                  <a:pt x="236" y="191"/>
                  <a:pt x="236" y="147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6" y="29"/>
                  <a:pt x="206" y="0"/>
                  <a:pt x="162" y="0"/>
                </a:cubicBezTo>
                <a:close/>
                <a:moveTo>
                  <a:pt x="206" y="147"/>
                </a:moveTo>
                <a:lnTo>
                  <a:pt x="206" y="147"/>
                </a:lnTo>
                <a:cubicBezTo>
                  <a:pt x="206" y="177"/>
                  <a:pt x="177" y="191"/>
                  <a:pt x="162" y="191"/>
                </a:cubicBezTo>
                <a:cubicBezTo>
                  <a:pt x="89" y="191"/>
                  <a:pt x="89" y="191"/>
                  <a:pt x="89" y="191"/>
                </a:cubicBezTo>
                <a:cubicBezTo>
                  <a:pt x="59" y="191"/>
                  <a:pt x="44" y="177"/>
                  <a:pt x="44" y="147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29"/>
                  <a:pt x="89" y="29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177" y="29"/>
                  <a:pt x="206" y="59"/>
                  <a:pt x="206" y="73"/>
                </a:cubicBezTo>
                <a:lnTo>
                  <a:pt x="206" y="147"/>
                </a:lnTo>
                <a:close/>
                <a:moveTo>
                  <a:pt x="471" y="309"/>
                </a:moveTo>
                <a:lnTo>
                  <a:pt x="471" y="309"/>
                </a:lnTo>
                <a:cubicBezTo>
                  <a:pt x="398" y="309"/>
                  <a:pt x="398" y="309"/>
                  <a:pt x="398" y="309"/>
                </a:cubicBezTo>
                <a:cubicBezTo>
                  <a:pt x="353" y="309"/>
                  <a:pt x="324" y="339"/>
                  <a:pt x="324" y="382"/>
                </a:cubicBezTo>
                <a:cubicBezTo>
                  <a:pt x="324" y="471"/>
                  <a:pt x="324" y="471"/>
                  <a:pt x="324" y="471"/>
                </a:cubicBezTo>
                <a:cubicBezTo>
                  <a:pt x="324" y="515"/>
                  <a:pt x="353" y="544"/>
                  <a:pt x="398" y="544"/>
                </a:cubicBezTo>
                <a:cubicBezTo>
                  <a:pt x="471" y="544"/>
                  <a:pt x="471" y="544"/>
                  <a:pt x="471" y="544"/>
                </a:cubicBezTo>
                <a:cubicBezTo>
                  <a:pt x="515" y="544"/>
                  <a:pt x="560" y="515"/>
                  <a:pt x="560" y="471"/>
                </a:cubicBezTo>
                <a:cubicBezTo>
                  <a:pt x="560" y="382"/>
                  <a:pt x="560" y="382"/>
                  <a:pt x="560" y="382"/>
                </a:cubicBezTo>
                <a:cubicBezTo>
                  <a:pt x="560" y="339"/>
                  <a:pt x="515" y="309"/>
                  <a:pt x="471" y="309"/>
                </a:cubicBezTo>
                <a:close/>
                <a:moveTo>
                  <a:pt x="515" y="471"/>
                </a:moveTo>
                <a:lnTo>
                  <a:pt x="515" y="471"/>
                </a:lnTo>
                <a:cubicBezTo>
                  <a:pt x="515" y="486"/>
                  <a:pt x="501" y="500"/>
                  <a:pt x="471" y="500"/>
                </a:cubicBezTo>
                <a:cubicBezTo>
                  <a:pt x="398" y="500"/>
                  <a:pt x="398" y="500"/>
                  <a:pt x="398" y="500"/>
                </a:cubicBezTo>
                <a:cubicBezTo>
                  <a:pt x="383" y="500"/>
                  <a:pt x="353" y="486"/>
                  <a:pt x="353" y="471"/>
                </a:cubicBezTo>
                <a:cubicBezTo>
                  <a:pt x="353" y="382"/>
                  <a:pt x="353" y="382"/>
                  <a:pt x="353" y="382"/>
                </a:cubicBezTo>
                <a:cubicBezTo>
                  <a:pt x="353" y="368"/>
                  <a:pt x="383" y="353"/>
                  <a:pt x="398" y="353"/>
                </a:cubicBezTo>
                <a:cubicBezTo>
                  <a:pt x="471" y="353"/>
                  <a:pt x="471" y="353"/>
                  <a:pt x="471" y="353"/>
                </a:cubicBezTo>
                <a:cubicBezTo>
                  <a:pt x="501" y="353"/>
                  <a:pt x="515" y="368"/>
                  <a:pt x="515" y="382"/>
                </a:cubicBezTo>
                <a:lnTo>
                  <a:pt x="515" y="471"/>
                </a:lnTo>
                <a:close/>
                <a:moveTo>
                  <a:pt x="471" y="0"/>
                </a:moveTo>
                <a:lnTo>
                  <a:pt x="471" y="0"/>
                </a:lnTo>
                <a:cubicBezTo>
                  <a:pt x="398" y="0"/>
                  <a:pt x="398" y="0"/>
                  <a:pt x="398" y="0"/>
                </a:cubicBezTo>
                <a:cubicBezTo>
                  <a:pt x="353" y="0"/>
                  <a:pt x="324" y="29"/>
                  <a:pt x="324" y="73"/>
                </a:cubicBezTo>
                <a:cubicBezTo>
                  <a:pt x="324" y="147"/>
                  <a:pt x="324" y="147"/>
                  <a:pt x="324" y="147"/>
                </a:cubicBezTo>
                <a:cubicBezTo>
                  <a:pt x="324" y="191"/>
                  <a:pt x="353" y="235"/>
                  <a:pt x="398" y="235"/>
                </a:cubicBezTo>
                <a:cubicBezTo>
                  <a:pt x="471" y="235"/>
                  <a:pt x="471" y="235"/>
                  <a:pt x="471" y="235"/>
                </a:cubicBezTo>
                <a:cubicBezTo>
                  <a:pt x="515" y="235"/>
                  <a:pt x="560" y="191"/>
                  <a:pt x="560" y="147"/>
                </a:cubicBezTo>
                <a:cubicBezTo>
                  <a:pt x="560" y="73"/>
                  <a:pt x="560" y="73"/>
                  <a:pt x="560" y="73"/>
                </a:cubicBezTo>
                <a:cubicBezTo>
                  <a:pt x="560" y="29"/>
                  <a:pt x="515" y="0"/>
                  <a:pt x="471" y="0"/>
                </a:cubicBezTo>
                <a:close/>
                <a:moveTo>
                  <a:pt x="515" y="147"/>
                </a:moveTo>
                <a:lnTo>
                  <a:pt x="515" y="147"/>
                </a:lnTo>
                <a:cubicBezTo>
                  <a:pt x="515" y="177"/>
                  <a:pt x="501" y="191"/>
                  <a:pt x="471" y="191"/>
                </a:cubicBezTo>
                <a:cubicBezTo>
                  <a:pt x="398" y="191"/>
                  <a:pt x="398" y="191"/>
                  <a:pt x="398" y="191"/>
                </a:cubicBezTo>
                <a:cubicBezTo>
                  <a:pt x="383" y="191"/>
                  <a:pt x="353" y="177"/>
                  <a:pt x="353" y="147"/>
                </a:cubicBezTo>
                <a:cubicBezTo>
                  <a:pt x="353" y="73"/>
                  <a:pt x="353" y="73"/>
                  <a:pt x="353" y="73"/>
                </a:cubicBezTo>
                <a:cubicBezTo>
                  <a:pt x="353" y="59"/>
                  <a:pt x="383" y="29"/>
                  <a:pt x="398" y="29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501" y="29"/>
                  <a:pt x="515" y="59"/>
                  <a:pt x="515" y="73"/>
                </a:cubicBezTo>
                <a:lnTo>
                  <a:pt x="515" y="147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47" name="Freeform 62"/>
          <p:cNvSpPr>
            <a:spLocks noChangeArrowheads="1"/>
          </p:cNvSpPr>
          <p:nvPr/>
        </p:nvSpPr>
        <p:spPr bwMode="auto">
          <a:xfrm>
            <a:off x="8682038" y="1336352"/>
            <a:ext cx="255587" cy="268358"/>
          </a:xfrm>
          <a:custGeom>
            <a:avLst/>
            <a:gdLst>
              <a:gd name="T0" fmla="*/ 294 w 589"/>
              <a:gd name="T1" fmla="*/ 0 h 619"/>
              <a:gd name="T2" fmla="*/ 294 w 589"/>
              <a:gd name="T3" fmla="*/ 0 h 619"/>
              <a:gd name="T4" fmla="*/ 0 w 589"/>
              <a:gd name="T5" fmla="*/ 339 h 619"/>
              <a:gd name="T6" fmla="*/ 29 w 589"/>
              <a:gd name="T7" fmla="*/ 368 h 619"/>
              <a:gd name="T8" fmla="*/ 103 w 589"/>
              <a:gd name="T9" fmla="*/ 294 h 619"/>
              <a:gd name="T10" fmla="*/ 103 w 589"/>
              <a:gd name="T11" fmla="*/ 545 h 619"/>
              <a:gd name="T12" fmla="*/ 176 w 589"/>
              <a:gd name="T13" fmla="*/ 618 h 619"/>
              <a:gd name="T14" fmla="*/ 412 w 589"/>
              <a:gd name="T15" fmla="*/ 618 h 619"/>
              <a:gd name="T16" fmla="*/ 485 w 589"/>
              <a:gd name="T17" fmla="*/ 545 h 619"/>
              <a:gd name="T18" fmla="*/ 485 w 589"/>
              <a:gd name="T19" fmla="*/ 294 h 619"/>
              <a:gd name="T20" fmla="*/ 559 w 589"/>
              <a:gd name="T21" fmla="*/ 368 h 619"/>
              <a:gd name="T22" fmla="*/ 588 w 589"/>
              <a:gd name="T23" fmla="*/ 339 h 619"/>
              <a:gd name="T24" fmla="*/ 294 w 589"/>
              <a:gd name="T25" fmla="*/ 0 h 619"/>
              <a:gd name="T26" fmla="*/ 456 w 589"/>
              <a:gd name="T27" fmla="*/ 545 h 619"/>
              <a:gd name="T28" fmla="*/ 456 w 589"/>
              <a:gd name="T29" fmla="*/ 545 h 619"/>
              <a:gd name="T30" fmla="*/ 412 w 589"/>
              <a:gd name="T31" fmla="*/ 589 h 619"/>
              <a:gd name="T32" fmla="*/ 176 w 589"/>
              <a:gd name="T33" fmla="*/ 589 h 619"/>
              <a:gd name="T34" fmla="*/ 132 w 589"/>
              <a:gd name="T35" fmla="*/ 545 h 619"/>
              <a:gd name="T36" fmla="*/ 132 w 589"/>
              <a:gd name="T37" fmla="*/ 235 h 619"/>
              <a:gd name="T38" fmla="*/ 294 w 589"/>
              <a:gd name="T39" fmla="*/ 59 h 619"/>
              <a:gd name="T40" fmla="*/ 456 w 589"/>
              <a:gd name="T41" fmla="*/ 235 h 619"/>
              <a:gd name="T42" fmla="*/ 456 w 589"/>
              <a:gd name="T43" fmla="*/ 545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9" h="619">
                <a:moveTo>
                  <a:pt x="294" y="0"/>
                </a:moveTo>
                <a:lnTo>
                  <a:pt x="294" y="0"/>
                </a:lnTo>
                <a:cubicBezTo>
                  <a:pt x="0" y="339"/>
                  <a:pt x="0" y="339"/>
                  <a:pt x="0" y="339"/>
                </a:cubicBezTo>
                <a:cubicBezTo>
                  <a:pt x="29" y="368"/>
                  <a:pt x="29" y="368"/>
                  <a:pt x="29" y="368"/>
                </a:cubicBezTo>
                <a:cubicBezTo>
                  <a:pt x="103" y="294"/>
                  <a:pt x="103" y="294"/>
                  <a:pt x="103" y="294"/>
                </a:cubicBezTo>
                <a:cubicBezTo>
                  <a:pt x="103" y="545"/>
                  <a:pt x="103" y="545"/>
                  <a:pt x="103" y="545"/>
                </a:cubicBezTo>
                <a:cubicBezTo>
                  <a:pt x="103" y="589"/>
                  <a:pt x="132" y="618"/>
                  <a:pt x="176" y="618"/>
                </a:cubicBezTo>
                <a:cubicBezTo>
                  <a:pt x="412" y="618"/>
                  <a:pt x="412" y="618"/>
                  <a:pt x="412" y="618"/>
                </a:cubicBezTo>
                <a:cubicBezTo>
                  <a:pt x="456" y="618"/>
                  <a:pt x="485" y="589"/>
                  <a:pt x="485" y="545"/>
                </a:cubicBezTo>
                <a:cubicBezTo>
                  <a:pt x="485" y="294"/>
                  <a:pt x="485" y="294"/>
                  <a:pt x="485" y="294"/>
                </a:cubicBezTo>
                <a:cubicBezTo>
                  <a:pt x="559" y="368"/>
                  <a:pt x="559" y="368"/>
                  <a:pt x="559" y="368"/>
                </a:cubicBezTo>
                <a:cubicBezTo>
                  <a:pt x="588" y="339"/>
                  <a:pt x="588" y="339"/>
                  <a:pt x="588" y="339"/>
                </a:cubicBezTo>
                <a:lnTo>
                  <a:pt x="294" y="0"/>
                </a:lnTo>
                <a:close/>
                <a:moveTo>
                  <a:pt x="456" y="545"/>
                </a:moveTo>
                <a:lnTo>
                  <a:pt x="456" y="545"/>
                </a:lnTo>
                <a:cubicBezTo>
                  <a:pt x="456" y="559"/>
                  <a:pt x="426" y="589"/>
                  <a:pt x="412" y="589"/>
                </a:cubicBezTo>
                <a:cubicBezTo>
                  <a:pt x="176" y="589"/>
                  <a:pt x="176" y="589"/>
                  <a:pt x="176" y="589"/>
                </a:cubicBezTo>
                <a:cubicBezTo>
                  <a:pt x="162" y="589"/>
                  <a:pt x="132" y="559"/>
                  <a:pt x="132" y="545"/>
                </a:cubicBezTo>
                <a:cubicBezTo>
                  <a:pt x="132" y="235"/>
                  <a:pt x="132" y="235"/>
                  <a:pt x="132" y="235"/>
                </a:cubicBezTo>
                <a:cubicBezTo>
                  <a:pt x="294" y="59"/>
                  <a:pt x="294" y="59"/>
                  <a:pt x="294" y="59"/>
                </a:cubicBezTo>
                <a:cubicBezTo>
                  <a:pt x="456" y="235"/>
                  <a:pt x="456" y="235"/>
                  <a:pt x="456" y="235"/>
                </a:cubicBezTo>
                <a:lnTo>
                  <a:pt x="456" y="545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48" name="Freeform 63"/>
          <p:cNvSpPr>
            <a:spLocks noChangeArrowheads="1"/>
          </p:cNvSpPr>
          <p:nvPr/>
        </p:nvSpPr>
        <p:spPr bwMode="auto">
          <a:xfrm>
            <a:off x="8229600" y="1336352"/>
            <a:ext cx="274638" cy="268358"/>
          </a:xfrm>
          <a:custGeom>
            <a:avLst/>
            <a:gdLst>
              <a:gd name="T0" fmla="*/ 0 w 634"/>
              <a:gd name="T1" fmla="*/ 73 h 619"/>
              <a:gd name="T2" fmla="*/ 0 w 634"/>
              <a:gd name="T3" fmla="*/ 73 h 619"/>
              <a:gd name="T4" fmla="*/ 0 w 634"/>
              <a:gd name="T5" fmla="*/ 235 h 619"/>
              <a:gd name="T6" fmla="*/ 45 w 634"/>
              <a:gd name="T7" fmla="*/ 235 h 619"/>
              <a:gd name="T8" fmla="*/ 45 w 634"/>
              <a:gd name="T9" fmla="*/ 73 h 619"/>
              <a:gd name="T10" fmla="*/ 89 w 634"/>
              <a:gd name="T11" fmla="*/ 29 h 619"/>
              <a:gd name="T12" fmla="*/ 236 w 634"/>
              <a:gd name="T13" fmla="*/ 29 h 619"/>
              <a:gd name="T14" fmla="*/ 236 w 634"/>
              <a:gd name="T15" fmla="*/ 0 h 619"/>
              <a:gd name="T16" fmla="*/ 89 w 634"/>
              <a:gd name="T17" fmla="*/ 0 h 619"/>
              <a:gd name="T18" fmla="*/ 0 w 634"/>
              <a:gd name="T19" fmla="*/ 73 h 619"/>
              <a:gd name="T20" fmla="*/ 45 w 634"/>
              <a:gd name="T21" fmla="*/ 545 h 619"/>
              <a:gd name="T22" fmla="*/ 45 w 634"/>
              <a:gd name="T23" fmla="*/ 545 h 619"/>
              <a:gd name="T24" fmla="*/ 45 w 634"/>
              <a:gd name="T25" fmla="*/ 382 h 619"/>
              <a:gd name="T26" fmla="*/ 0 w 634"/>
              <a:gd name="T27" fmla="*/ 382 h 619"/>
              <a:gd name="T28" fmla="*/ 0 w 634"/>
              <a:gd name="T29" fmla="*/ 545 h 619"/>
              <a:gd name="T30" fmla="*/ 89 w 634"/>
              <a:gd name="T31" fmla="*/ 618 h 619"/>
              <a:gd name="T32" fmla="*/ 236 w 634"/>
              <a:gd name="T33" fmla="*/ 618 h 619"/>
              <a:gd name="T34" fmla="*/ 236 w 634"/>
              <a:gd name="T35" fmla="*/ 589 h 619"/>
              <a:gd name="T36" fmla="*/ 89 w 634"/>
              <a:gd name="T37" fmla="*/ 589 h 619"/>
              <a:gd name="T38" fmla="*/ 45 w 634"/>
              <a:gd name="T39" fmla="*/ 545 h 619"/>
              <a:gd name="T40" fmla="*/ 589 w 634"/>
              <a:gd name="T41" fmla="*/ 545 h 619"/>
              <a:gd name="T42" fmla="*/ 589 w 634"/>
              <a:gd name="T43" fmla="*/ 545 h 619"/>
              <a:gd name="T44" fmla="*/ 560 w 634"/>
              <a:gd name="T45" fmla="*/ 589 h 619"/>
              <a:gd name="T46" fmla="*/ 398 w 634"/>
              <a:gd name="T47" fmla="*/ 589 h 619"/>
              <a:gd name="T48" fmla="*/ 398 w 634"/>
              <a:gd name="T49" fmla="*/ 618 h 619"/>
              <a:gd name="T50" fmla="*/ 560 w 634"/>
              <a:gd name="T51" fmla="*/ 618 h 619"/>
              <a:gd name="T52" fmla="*/ 633 w 634"/>
              <a:gd name="T53" fmla="*/ 545 h 619"/>
              <a:gd name="T54" fmla="*/ 633 w 634"/>
              <a:gd name="T55" fmla="*/ 382 h 619"/>
              <a:gd name="T56" fmla="*/ 589 w 634"/>
              <a:gd name="T57" fmla="*/ 382 h 619"/>
              <a:gd name="T58" fmla="*/ 589 w 634"/>
              <a:gd name="T59" fmla="*/ 545 h 619"/>
              <a:gd name="T60" fmla="*/ 560 w 634"/>
              <a:gd name="T61" fmla="*/ 0 h 619"/>
              <a:gd name="T62" fmla="*/ 560 w 634"/>
              <a:gd name="T63" fmla="*/ 0 h 619"/>
              <a:gd name="T64" fmla="*/ 398 w 634"/>
              <a:gd name="T65" fmla="*/ 0 h 619"/>
              <a:gd name="T66" fmla="*/ 398 w 634"/>
              <a:gd name="T67" fmla="*/ 29 h 619"/>
              <a:gd name="T68" fmla="*/ 560 w 634"/>
              <a:gd name="T69" fmla="*/ 29 h 619"/>
              <a:gd name="T70" fmla="*/ 589 w 634"/>
              <a:gd name="T71" fmla="*/ 73 h 619"/>
              <a:gd name="T72" fmla="*/ 589 w 634"/>
              <a:gd name="T73" fmla="*/ 235 h 619"/>
              <a:gd name="T74" fmla="*/ 633 w 634"/>
              <a:gd name="T75" fmla="*/ 235 h 619"/>
              <a:gd name="T76" fmla="*/ 633 w 634"/>
              <a:gd name="T77" fmla="*/ 73 h 619"/>
              <a:gd name="T78" fmla="*/ 560 w 634"/>
              <a:gd name="T79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34" h="619">
                <a:moveTo>
                  <a:pt x="0" y="73"/>
                </a:moveTo>
                <a:lnTo>
                  <a:pt x="0" y="73"/>
                </a:lnTo>
                <a:cubicBezTo>
                  <a:pt x="0" y="235"/>
                  <a:pt x="0" y="235"/>
                  <a:pt x="0" y="235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29"/>
                  <a:pt x="89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36" y="0"/>
                  <a:pt x="236" y="0"/>
                  <a:pt x="236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3"/>
                </a:cubicBezTo>
                <a:close/>
                <a:moveTo>
                  <a:pt x="45" y="545"/>
                </a:moveTo>
                <a:lnTo>
                  <a:pt x="45" y="545"/>
                </a:lnTo>
                <a:cubicBezTo>
                  <a:pt x="45" y="382"/>
                  <a:pt x="45" y="382"/>
                  <a:pt x="45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236" y="618"/>
                  <a:pt x="236" y="618"/>
                  <a:pt x="236" y="618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75" y="589"/>
                  <a:pt x="560" y="589"/>
                </a:cubicBezTo>
                <a:cubicBezTo>
                  <a:pt x="398" y="589"/>
                  <a:pt x="398" y="589"/>
                  <a:pt x="398" y="589"/>
                </a:cubicBezTo>
                <a:cubicBezTo>
                  <a:pt x="398" y="618"/>
                  <a:pt x="398" y="618"/>
                  <a:pt x="398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382"/>
                  <a:pt x="633" y="382"/>
                  <a:pt x="633" y="382"/>
                </a:cubicBezTo>
                <a:cubicBezTo>
                  <a:pt x="589" y="382"/>
                  <a:pt x="589" y="382"/>
                  <a:pt x="589" y="382"/>
                </a:cubicBezTo>
                <a:lnTo>
                  <a:pt x="589" y="545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398" y="0"/>
                  <a:pt x="398" y="0"/>
                  <a:pt x="398" y="0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3"/>
                </a:cubicBezTo>
                <a:cubicBezTo>
                  <a:pt x="589" y="235"/>
                  <a:pt x="589" y="235"/>
                  <a:pt x="589" y="235"/>
                </a:cubicBezTo>
                <a:cubicBezTo>
                  <a:pt x="633" y="235"/>
                  <a:pt x="633" y="235"/>
                  <a:pt x="633" y="235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49" name="Freeform 64"/>
          <p:cNvSpPr>
            <a:spLocks noChangeArrowheads="1"/>
          </p:cNvSpPr>
          <p:nvPr/>
        </p:nvSpPr>
        <p:spPr bwMode="auto">
          <a:xfrm>
            <a:off x="7796213" y="1342706"/>
            <a:ext cx="255587" cy="255654"/>
          </a:xfrm>
          <a:custGeom>
            <a:avLst/>
            <a:gdLst>
              <a:gd name="T0" fmla="*/ 295 w 590"/>
              <a:gd name="T1" fmla="*/ 0 h 589"/>
              <a:gd name="T2" fmla="*/ 295 w 590"/>
              <a:gd name="T3" fmla="*/ 0 h 589"/>
              <a:gd name="T4" fmla="*/ 0 w 590"/>
              <a:gd name="T5" fmla="*/ 294 h 589"/>
              <a:gd name="T6" fmla="*/ 295 w 590"/>
              <a:gd name="T7" fmla="*/ 588 h 589"/>
              <a:gd name="T8" fmla="*/ 589 w 590"/>
              <a:gd name="T9" fmla="*/ 294 h 589"/>
              <a:gd name="T10" fmla="*/ 295 w 590"/>
              <a:gd name="T11" fmla="*/ 0 h 589"/>
              <a:gd name="T12" fmla="*/ 324 w 590"/>
              <a:gd name="T13" fmla="*/ 544 h 589"/>
              <a:gd name="T14" fmla="*/ 324 w 590"/>
              <a:gd name="T15" fmla="*/ 544 h 589"/>
              <a:gd name="T16" fmla="*/ 324 w 590"/>
              <a:gd name="T17" fmla="*/ 456 h 589"/>
              <a:gd name="T18" fmla="*/ 295 w 590"/>
              <a:gd name="T19" fmla="*/ 426 h 589"/>
              <a:gd name="T20" fmla="*/ 280 w 590"/>
              <a:gd name="T21" fmla="*/ 456 h 589"/>
              <a:gd name="T22" fmla="*/ 280 w 590"/>
              <a:gd name="T23" fmla="*/ 544 h 589"/>
              <a:gd name="T24" fmla="*/ 45 w 590"/>
              <a:gd name="T25" fmla="*/ 309 h 589"/>
              <a:gd name="T26" fmla="*/ 148 w 590"/>
              <a:gd name="T27" fmla="*/ 309 h 589"/>
              <a:gd name="T28" fmla="*/ 162 w 590"/>
              <a:gd name="T29" fmla="*/ 294 h 589"/>
              <a:gd name="T30" fmla="*/ 148 w 590"/>
              <a:gd name="T31" fmla="*/ 279 h 589"/>
              <a:gd name="T32" fmla="*/ 45 w 590"/>
              <a:gd name="T33" fmla="*/ 279 h 589"/>
              <a:gd name="T34" fmla="*/ 280 w 590"/>
              <a:gd name="T35" fmla="*/ 44 h 589"/>
              <a:gd name="T36" fmla="*/ 280 w 590"/>
              <a:gd name="T37" fmla="*/ 132 h 589"/>
              <a:gd name="T38" fmla="*/ 295 w 590"/>
              <a:gd name="T39" fmla="*/ 162 h 589"/>
              <a:gd name="T40" fmla="*/ 324 w 590"/>
              <a:gd name="T41" fmla="*/ 132 h 589"/>
              <a:gd name="T42" fmla="*/ 324 w 590"/>
              <a:gd name="T43" fmla="*/ 44 h 589"/>
              <a:gd name="T44" fmla="*/ 560 w 590"/>
              <a:gd name="T45" fmla="*/ 279 h 589"/>
              <a:gd name="T46" fmla="*/ 457 w 590"/>
              <a:gd name="T47" fmla="*/ 279 h 589"/>
              <a:gd name="T48" fmla="*/ 442 w 590"/>
              <a:gd name="T49" fmla="*/ 294 h 589"/>
              <a:gd name="T50" fmla="*/ 457 w 590"/>
              <a:gd name="T51" fmla="*/ 309 h 589"/>
              <a:gd name="T52" fmla="*/ 560 w 590"/>
              <a:gd name="T53" fmla="*/ 309 h 589"/>
              <a:gd name="T54" fmla="*/ 324 w 590"/>
              <a:gd name="T55" fmla="*/ 544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90" h="589">
                <a:moveTo>
                  <a:pt x="295" y="0"/>
                </a:moveTo>
                <a:lnTo>
                  <a:pt x="295" y="0"/>
                </a:lnTo>
                <a:cubicBezTo>
                  <a:pt x="133" y="0"/>
                  <a:pt x="0" y="132"/>
                  <a:pt x="0" y="294"/>
                </a:cubicBezTo>
                <a:cubicBezTo>
                  <a:pt x="0" y="456"/>
                  <a:pt x="133" y="588"/>
                  <a:pt x="295" y="588"/>
                </a:cubicBezTo>
                <a:cubicBezTo>
                  <a:pt x="457" y="588"/>
                  <a:pt x="589" y="456"/>
                  <a:pt x="589" y="294"/>
                </a:cubicBezTo>
                <a:cubicBezTo>
                  <a:pt x="589" y="132"/>
                  <a:pt x="457" y="0"/>
                  <a:pt x="295" y="0"/>
                </a:cubicBezTo>
                <a:close/>
                <a:moveTo>
                  <a:pt x="324" y="544"/>
                </a:moveTo>
                <a:lnTo>
                  <a:pt x="324" y="544"/>
                </a:lnTo>
                <a:cubicBezTo>
                  <a:pt x="324" y="456"/>
                  <a:pt x="324" y="456"/>
                  <a:pt x="324" y="456"/>
                </a:cubicBezTo>
                <a:cubicBezTo>
                  <a:pt x="324" y="441"/>
                  <a:pt x="310" y="426"/>
                  <a:pt x="295" y="426"/>
                </a:cubicBezTo>
                <a:cubicBezTo>
                  <a:pt x="295" y="426"/>
                  <a:pt x="280" y="441"/>
                  <a:pt x="280" y="456"/>
                </a:cubicBezTo>
                <a:cubicBezTo>
                  <a:pt x="280" y="544"/>
                  <a:pt x="280" y="544"/>
                  <a:pt x="280" y="544"/>
                </a:cubicBezTo>
                <a:cubicBezTo>
                  <a:pt x="148" y="544"/>
                  <a:pt x="59" y="441"/>
                  <a:pt x="45" y="309"/>
                </a:cubicBezTo>
                <a:cubicBezTo>
                  <a:pt x="148" y="309"/>
                  <a:pt x="148" y="309"/>
                  <a:pt x="148" y="309"/>
                </a:cubicBezTo>
                <a:cubicBezTo>
                  <a:pt x="148" y="309"/>
                  <a:pt x="162" y="309"/>
                  <a:pt x="162" y="294"/>
                </a:cubicBezTo>
                <a:cubicBezTo>
                  <a:pt x="162" y="279"/>
                  <a:pt x="148" y="279"/>
                  <a:pt x="148" y="279"/>
                </a:cubicBezTo>
                <a:cubicBezTo>
                  <a:pt x="45" y="279"/>
                  <a:pt x="45" y="279"/>
                  <a:pt x="45" y="279"/>
                </a:cubicBezTo>
                <a:cubicBezTo>
                  <a:pt x="59" y="147"/>
                  <a:pt x="148" y="44"/>
                  <a:pt x="280" y="44"/>
                </a:cubicBezTo>
                <a:cubicBezTo>
                  <a:pt x="280" y="132"/>
                  <a:pt x="280" y="132"/>
                  <a:pt x="280" y="132"/>
                </a:cubicBezTo>
                <a:cubicBezTo>
                  <a:pt x="280" y="147"/>
                  <a:pt x="295" y="162"/>
                  <a:pt x="295" y="162"/>
                </a:cubicBezTo>
                <a:cubicBezTo>
                  <a:pt x="310" y="162"/>
                  <a:pt x="324" y="147"/>
                  <a:pt x="324" y="132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442" y="44"/>
                  <a:pt x="545" y="147"/>
                  <a:pt x="560" y="279"/>
                </a:cubicBezTo>
                <a:cubicBezTo>
                  <a:pt x="457" y="279"/>
                  <a:pt x="457" y="279"/>
                  <a:pt x="457" y="279"/>
                </a:cubicBezTo>
                <a:cubicBezTo>
                  <a:pt x="442" y="279"/>
                  <a:pt x="442" y="279"/>
                  <a:pt x="442" y="294"/>
                </a:cubicBezTo>
                <a:cubicBezTo>
                  <a:pt x="442" y="309"/>
                  <a:pt x="442" y="309"/>
                  <a:pt x="457" y="309"/>
                </a:cubicBezTo>
                <a:cubicBezTo>
                  <a:pt x="560" y="309"/>
                  <a:pt x="560" y="309"/>
                  <a:pt x="560" y="309"/>
                </a:cubicBezTo>
                <a:cubicBezTo>
                  <a:pt x="545" y="441"/>
                  <a:pt x="442" y="544"/>
                  <a:pt x="324" y="544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50" name="Freeform 65"/>
          <p:cNvSpPr>
            <a:spLocks noChangeArrowheads="1"/>
          </p:cNvSpPr>
          <p:nvPr/>
        </p:nvSpPr>
        <p:spPr bwMode="auto">
          <a:xfrm>
            <a:off x="7356475" y="1328414"/>
            <a:ext cx="266700" cy="268356"/>
          </a:xfrm>
          <a:custGeom>
            <a:avLst/>
            <a:gdLst>
              <a:gd name="T0" fmla="*/ 485 w 619"/>
              <a:gd name="T1" fmla="*/ 59 h 619"/>
              <a:gd name="T2" fmla="*/ 485 w 619"/>
              <a:gd name="T3" fmla="*/ 59 h 619"/>
              <a:gd name="T4" fmla="*/ 221 w 619"/>
              <a:gd name="T5" fmla="*/ 118 h 619"/>
              <a:gd name="T6" fmla="*/ 147 w 619"/>
              <a:gd name="T7" fmla="*/ 250 h 619"/>
              <a:gd name="T8" fmla="*/ 0 w 619"/>
              <a:gd name="T9" fmla="*/ 354 h 619"/>
              <a:gd name="T10" fmla="*/ 147 w 619"/>
              <a:gd name="T11" fmla="*/ 442 h 619"/>
              <a:gd name="T12" fmla="*/ 191 w 619"/>
              <a:gd name="T13" fmla="*/ 574 h 619"/>
              <a:gd name="T14" fmla="*/ 324 w 619"/>
              <a:gd name="T15" fmla="*/ 530 h 619"/>
              <a:gd name="T16" fmla="*/ 471 w 619"/>
              <a:gd name="T17" fmla="*/ 618 h 619"/>
              <a:gd name="T18" fmla="*/ 485 w 619"/>
              <a:gd name="T19" fmla="*/ 442 h 619"/>
              <a:gd name="T20" fmla="*/ 559 w 619"/>
              <a:gd name="T21" fmla="*/ 309 h 619"/>
              <a:gd name="T22" fmla="*/ 485 w 619"/>
              <a:gd name="T23" fmla="*/ 59 h 619"/>
              <a:gd name="T24" fmla="*/ 206 w 619"/>
              <a:gd name="T25" fmla="*/ 530 h 619"/>
              <a:gd name="T26" fmla="*/ 206 w 619"/>
              <a:gd name="T27" fmla="*/ 530 h 619"/>
              <a:gd name="T28" fmla="*/ 191 w 619"/>
              <a:gd name="T29" fmla="*/ 456 h 619"/>
              <a:gd name="T30" fmla="*/ 294 w 619"/>
              <a:gd name="T31" fmla="*/ 515 h 619"/>
              <a:gd name="T32" fmla="*/ 206 w 619"/>
              <a:gd name="T33" fmla="*/ 530 h 619"/>
              <a:gd name="T34" fmla="*/ 530 w 619"/>
              <a:gd name="T35" fmla="*/ 295 h 619"/>
              <a:gd name="T36" fmla="*/ 530 w 619"/>
              <a:gd name="T37" fmla="*/ 295 h 619"/>
              <a:gd name="T38" fmla="*/ 456 w 619"/>
              <a:gd name="T39" fmla="*/ 427 h 619"/>
              <a:gd name="T40" fmla="*/ 441 w 619"/>
              <a:gd name="T41" fmla="*/ 560 h 619"/>
              <a:gd name="T42" fmla="*/ 73 w 619"/>
              <a:gd name="T43" fmla="*/ 354 h 619"/>
              <a:gd name="T44" fmla="*/ 176 w 619"/>
              <a:gd name="T45" fmla="*/ 280 h 619"/>
              <a:gd name="T46" fmla="*/ 265 w 619"/>
              <a:gd name="T47" fmla="*/ 147 h 619"/>
              <a:gd name="T48" fmla="*/ 471 w 619"/>
              <a:gd name="T49" fmla="*/ 88 h 619"/>
              <a:gd name="T50" fmla="*/ 530 w 619"/>
              <a:gd name="T51" fmla="*/ 295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19" h="619">
                <a:moveTo>
                  <a:pt x="485" y="59"/>
                </a:moveTo>
                <a:lnTo>
                  <a:pt x="485" y="59"/>
                </a:lnTo>
                <a:cubicBezTo>
                  <a:pt x="397" y="0"/>
                  <a:pt x="279" y="30"/>
                  <a:pt x="221" y="118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0" y="354"/>
                  <a:pt x="0" y="354"/>
                  <a:pt x="0" y="354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32" y="486"/>
                  <a:pt x="147" y="545"/>
                  <a:pt x="191" y="574"/>
                </a:cubicBezTo>
                <a:cubicBezTo>
                  <a:pt x="235" y="589"/>
                  <a:pt x="294" y="574"/>
                  <a:pt x="324" y="530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485" y="442"/>
                  <a:pt x="485" y="442"/>
                  <a:pt x="485" y="442"/>
                </a:cubicBezTo>
                <a:cubicBezTo>
                  <a:pt x="559" y="309"/>
                  <a:pt x="559" y="309"/>
                  <a:pt x="559" y="309"/>
                </a:cubicBezTo>
                <a:cubicBezTo>
                  <a:pt x="618" y="221"/>
                  <a:pt x="588" y="103"/>
                  <a:pt x="485" y="59"/>
                </a:cubicBezTo>
                <a:close/>
                <a:moveTo>
                  <a:pt x="206" y="530"/>
                </a:moveTo>
                <a:lnTo>
                  <a:pt x="206" y="530"/>
                </a:lnTo>
                <a:cubicBezTo>
                  <a:pt x="176" y="515"/>
                  <a:pt x="176" y="486"/>
                  <a:pt x="191" y="456"/>
                </a:cubicBezTo>
                <a:cubicBezTo>
                  <a:pt x="294" y="515"/>
                  <a:pt x="294" y="515"/>
                  <a:pt x="294" y="515"/>
                </a:cubicBezTo>
                <a:cubicBezTo>
                  <a:pt x="265" y="545"/>
                  <a:pt x="235" y="545"/>
                  <a:pt x="206" y="530"/>
                </a:cubicBezTo>
                <a:close/>
                <a:moveTo>
                  <a:pt x="530" y="295"/>
                </a:moveTo>
                <a:lnTo>
                  <a:pt x="530" y="295"/>
                </a:lnTo>
                <a:cubicBezTo>
                  <a:pt x="456" y="427"/>
                  <a:pt x="456" y="427"/>
                  <a:pt x="456" y="427"/>
                </a:cubicBezTo>
                <a:cubicBezTo>
                  <a:pt x="441" y="560"/>
                  <a:pt x="441" y="560"/>
                  <a:pt x="441" y="560"/>
                </a:cubicBezTo>
                <a:cubicBezTo>
                  <a:pt x="73" y="354"/>
                  <a:pt x="73" y="354"/>
                  <a:pt x="73" y="354"/>
                </a:cubicBezTo>
                <a:cubicBezTo>
                  <a:pt x="176" y="280"/>
                  <a:pt x="176" y="280"/>
                  <a:pt x="176" y="280"/>
                </a:cubicBezTo>
                <a:cubicBezTo>
                  <a:pt x="265" y="147"/>
                  <a:pt x="265" y="147"/>
                  <a:pt x="265" y="147"/>
                </a:cubicBezTo>
                <a:cubicBezTo>
                  <a:pt x="294" y="74"/>
                  <a:pt x="397" y="44"/>
                  <a:pt x="471" y="88"/>
                </a:cubicBezTo>
                <a:cubicBezTo>
                  <a:pt x="544" y="133"/>
                  <a:pt x="574" y="221"/>
                  <a:pt x="530" y="295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51" name="Freeform 66"/>
          <p:cNvSpPr>
            <a:spLocks noChangeArrowheads="1"/>
          </p:cNvSpPr>
          <p:nvPr/>
        </p:nvSpPr>
        <p:spPr bwMode="auto">
          <a:xfrm>
            <a:off x="6923087" y="1342706"/>
            <a:ext cx="236537" cy="255654"/>
          </a:xfrm>
          <a:custGeom>
            <a:avLst/>
            <a:gdLst>
              <a:gd name="T0" fmla="*/ 471 w 545"/>
              <a:gd name="T1" fmla="*/ 353 h 589"/>
              <a:gd name="T2" fmla="*/ 471 w 545"/>
              <a:gd name="T3" fmla="*/ 353 h 589"/>
              <a:gd name="T4" fmla="*/ 471 w 545"/>
              <a:gd name="T5" fmla="*/ 191 h 589"/>
              <a:gd name="T6" fmla="*/ 279 w 545"/>
              <a:gd name="T7" fmla="*/ 0 h 589"/>
              <a:gd name="T8" fmla="*/ 73 w 545"/>
              <a:gd name="T9" fmla="*/ 191 h 589"/>
              <a:gd name="T10" fmla="*/ 73 w 545"/>
              <a:gd name="T11" fmla="*/ 353 h 589"/>
              <a:gd name="T12" fmla="*/ 0 w 545"/>
              <a:gd name="T13" fmla="*/ 515 h 589"/>
              <a:gd name="T14" fmla="*/ 176 w 545"/>
              <a:gd name="T15" fmla="*/ 515 h 589"/>
              <a:gd name="T16" fmla="*/ 279 w 545"/>
              <a:gd name="T17" fmla="*/ 588 h 589"/>
              <a:gd name="T18" fmla="*/ 367 w 545"/>
              <a:gd name="T19" fmla="*/ 515 h 589"/>
              <a:gd name="T20" fmla="*/ 544 w 545"/>
              <a:gd name="T21" fmla="*/ 515 h 589"/>
              <a:gd name="T22" fmla="*/ 471 w 545"/>
              <a:gd name="T23" fmla="*/ 353 h 589"/>
              <a:gd name="T24" fmla="*/ 279 w 545"/>
              <a:gd name="T25" fmla="*/ 544 h 589"/>
              <a:gd name="T26" fmla="*/ 279 w 545"/>
              <a:gd name="T27" fmla="*/ 544 h 589"/>
              <a:gd name="T28" fmla="*/ 220 w 545"/>
              <a:gd name="T29" fmla="*/ 515 h 589"/>
              <a:gd name="T30" fmla="*/ 324 w 545"/>
              <a:gd name="T31" fmla="*/ 515 h 589"/>
              <a:gd name="T32" fmla="*/ 279 w 545"/>
              <a:gd name="T33" fmla="*/ 544 h 589"/>
              <a:gd name="T34" fmla="*/ 58 w 545"/>
              <a:gd name="T35" fmla="*/ 471 h 589"/>
              <a:gd name="T36" fmla="*/ 58 w 545"/>
              <a:gd name="T37" fmla="*/ 471 h 589"/>
              <a:gd name="T38" fmla="*/ 117 w 545"/>
              <a:gd name="T39" fmla="*/ 353 h 589"/>
              <a:gd name="T40" fmla="*/ 117 w 545"/>
              <a:gd name="T41" fmla="*/ 191 h 589"/>
              <a:gd name="T42" fmla="*/ 279 w 545"/>
              <a:gd name="T43" fmla="*/ 44 h 589"/>
              <a:gd name="T44" fmla="*/ 426 w 545"/>
              <a:gd name="T45" fmla="*/ 191 h 589"/>
              <a:gd name="T46" fmla="*/ 426 w 545"/>
              <a:gd name="T47" fmla="*/ 353 h 589"/>
              <a:gd name="T48" fmla="*/ 485 w 545"/>
              <a:gd name="T49" fmla="*/ 471 h 589"/>
              <a:gd name="T50" fmla="*/ 58 w 545"/>
              <a:gd name="T51" fmla="*/ 471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45" h="589">
                <a:moveTo>
                  <a:pt x="471" y="353"/>
                </a:moveTo>
                <a:lnTo>
                  <a:pt x="471" y="353"/>
                </a:lnTo>
                <a:cubicBezTo>
                  <a:pt x="471" y="191"/>
                  <a:pt x="471" y="191"/>
                  <a:pt x="471" y="191"/>
                </a:cubicBezTo>
                <a:cubicBezTo>
                  <a:pt x="471" y="88"/>
                  <a:pt x="383" y="0"/>
                  <a:pt x="279" y="0"/>
                </a:cubicBezTo>
                <a:cubicBezTo>
                  <a:pt x="162" y="0"/>
                  <a:pt x="73" y="88"/>
                  <a:pt x="73" y="191"/>
                </a:cubicBezTo>
                <a:cubicBezTo>
                  <a:pt x="73" y="353"/>
                  <a:pt x="73" y="353"/>
                  <a:pt x="73" y="353"/>
                </a:cubicBezTo>
                <a:cubicBezTo>
                  <a:pt x="0" y="515"/>
                  <a:pt x="0" y="515"/>
                  <a:pt x="0" y="515"/>
                </a:cubicBezTo>
                <a:cubicBezTo>
                  <a:pt x="176" y="515"/>
                  <a:pt x="176" y="515"/>
                  <a:pt x="176" y="515"/>
                </a:cubicBezTo>
                <a:cubicBezTo>
                  <a:pt x="191" y="559"/>
                  <a:pt x="220" y="588"/>
                  <a:pt x="279" y="588"/>
                </a:cubicBezTo>
                <a:cubicBezTo>
                  <a:pt x="324" y="588"/>
                  <a:pt x="367" y="559"/>
                  <a:pt x="367" y="515"/>
                </a:cubicBezTo>
                <a:cubicBezTo>
                  <a:pt x="544" y="515"/>
                  <a:pt x="544" y="515"/>
                  <a:pt x="544" y="515"/>
                </a:cubicBezTo>
                <a:lnTo>
                  <a:pt x="471" y="353"/>
                </a:lnTo>
                <a:close/>
                <a:moveTo>
                  <a:pt x="279" y="544"/>
                </a:moveTo>
                <a:lnTo>
                  <a:pt x="279" y="544"/>
                </a:lnTo>
                <a:cubicBezTo>
                  <a:pt x="250" y="544"/>
                  <a:pt x="220" y="530"/>
                  <a:pt x="220" y="515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324" y="530"/>
                  <a:pt x="294" y="544"/>
                  <a:pt x="279" y="544"/>
                </a:cubicBezTo>
                <a:close/>
                <a:moveTo>
                  <a:pt x="58" y="471"/>
                </a:moveTo>
                <a:lnTo>
                  <a:pt x="58" y="471"/>
                </a:lnTo>
                <a:cubicBezTo>
                  <a:pt x="117" y="353"/>
                  <a:pt x="117" y="353"/>
                  <a:pt x="117" y="353"/>
                </a:cubicBezTo>
                <a:cubicBezTo>
                  <a:pt x="117" y="191"/>
                  <a:pt x="117" y="191"/>
                  <a:pt x="117" y="191"/>
                </a:cubicBezTo>
                <a:cubicBezTo>
                  <a:pt x="117" y="103"/>
                  <a:pt x="191" y="44"/>
                  <a:pt x="279" y="44"/>
                </a:cubicBezTo>
                <a:cubicBezTo>
                  <a:pt x="367" y="44"/>
                  <a:pt x="426" y="103"/>
                  <a:pt x="426" y="191"/>
                </a:cubicBezTo>
                <a:cubicBezTo>
                  <a:pt x="426" y="353"/>
                  <a:pt x="426" y="353"/>
                  <a:pt x="426" y="353"/>
                </a:cubicBezTo>
                <a:cubicBezTo>
                  <a:pt x="485" y="471"/>
                  <a:pt x="485" y="471"/>
                  <a:pt x="485" y="471"/>
                </a:cubicBezTo>
                <a:lnTo>
                  <a:pt x="58" y="471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52" name="Freeform 67"/>
          <p:cNvSpPr>
            <a:spLocks noChangeArrowheads="1"/>
          </p:cNvSpPr>
          <p:nvPr/>
        </p:nvSpPr>
        <p:spPr bwMode="auto">
          <a:xfrm>
            <a:off x="6464300" y="1336352"/>
            <a:ext cx="274638" cy="268358"/>
          </a:xfrm>
          <a:custGeom>
            <a:avLst/>
            <a:gdLst>
              <a:gd name="T0" fmla="*/ 603 w 634"/>
              <a:gd name="T1" fmla="*/ 500 h 619"/>
              <a:gd name="T2" fmla="*/ 603 w 634"/>
              <a:gd name="T3" fmla="*/ 500 h 619"/>
              <a:gd name="T4" fmla="*/ 544 w 634"/>
              <a:gd name="T5" fmla="*/ 500 h 619"/>
              <a:gd name="T6" fmla="*/ 544 w 634"/>
              <a:gd name="T7" fmla="*/ 177 h 619"/>
              <a:gd name="T8" fmla="*/ 515 w 634"/>
              <a:gd name="T9" fmla="*/ 206 h 619"/>
              <a:gd name="T10" fmla="*/ 515 w 634"/>
              <a:gd name="T11" fmla="*/ 500 h 619"/>
              <a:gd name="T12" fmla="*/ 147 w 634"/>
              <a:gd name="T13" fmla="*/ 500 h 619"/>
              <a:gd name="T14" fmla="*/ 574 w 634"/>
              <a:gd name="T15" fmla="*/ 59 h 619"/>
              <a:gd name="T16" fmla="*/ 544 w 634"/>
              <a:gd name="T17" fmla="*/ 29 h 619"/>
              <a:gd name="T18" fmla="*/ 117 w 634"/>
              <a:gd name="T19" fmla="*/ 471 h 619"/>
              <a:gd name="T20" fmla="*/ 117 w 634"/>
              <a:gd name="T21" fmla="*/ 118 h 619"/>
              <a:gd name="T22" fmla="*/ 397 w 634"/>
              <a:gd name="T23" fmla="*/ 118 h 619"/>
              <a:gd name="T24" fmla="*/ 426 w 634"/>
              <a:gd name="T25" fmla="*/ 73 h 619"/>
              <a:gd name="T26" fmla="*/ 117 w 634"/>
              <a:gd name="T27" fmla="*/ 73 h 619"/>
              <a:gd name="T28" fmla="*/ 117 w 634"/>
              <a:gd name="T29" fmla="*/ 15 h 619"/>
              <a:gd name="T30" fmla="*/ 103 w 634"/>
              <a:gd name="T31" fmla="*/ 0 h 619"/>
              <a:gd name="T32" fmla="*/ 73 w 634"/>
              <a:gd name="T33" fmla="*/ 15 h 619"/>
              <a:gd name="T34" fmla="*/ 73 w 634"/>
              <a:gd name="T35" fmla="*/ 73 h 619"/>
              <a:gd name="T36" fmla="*/ 14 w 634"/>
              <a:gd name="T37" fmla="*/ 73 h 619"/>
              <a:gd name="T38" fmla="*/ 0 w 634"/>
              <a:gd name="T39" fmla="*/ 88 h 619"/>
              <a:gd name="T40" fmla="*/ 14 w 634"/>
              <a:gd name="T41" fmla="*/ 118 h 619"/>
              <a:gd name="T42" fmla="*/ 73 w 634"/>
              <a:gd name="T43" fmla="*/ 118 h 619"/>
              <a:gd name="T44" fmla="*/ 73 w 634"/>
              <a:gd name="T45" fmla="*/ 500 h 619"/>
              <a:gd name="T46" fmla="*/ 73 w 634"/>
              <a:gd name="T47" fmla="*/ 545 h 619"/>
              <a:gd name="T48" fmla="*/ 117 w 634"/>
              <a:gd name="T49" fmla="*/ 545 h 619"/>
              <a:gd name="T50" fmla="*/ 515 w 634"/>
              <a:gd name="T51" fmla="*/ 545 h 619"/>
              <a:gd name="T52" fmla="*/ 515 w 634"/>
              <a:gd name="T53" fmla="*/ 603 h 619"/>
              <a:gd name="T54" fmla="*/ 530 w 634"/>
              <a:gd name="T55" fmla="*/ 618 h 619"/>
              <a:gd name="T56" fmla="*/ 544 w 634"/>
              <a:gd name="T57" fmla="*/ 603 h 619"/>
              <a:gd name="T58" fmla="*/ 544 w 634"/>
              <a:gd name="T59" fmla="*/ 545 h 619"/>
              <a:gd name="T60" fmla="*/ 603 w 634"/>
              <a:gd name="T61" fmla="*/ 545 h 619"/>
              <a:gd name="T62" fmla="*/ 633 w 634"/>
              <a:gd name="T63" fmla="*/ 530 h 619"/>
              <a:gd name="T64" fmla="*/ 603 w 634"/>
              <a:gd name="T65" fmla="*/ 50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4" h="619">
                <a:moveTo>
                  <a:pt x="603" y="500"/>
                </a:moveTo>
                <a:lnTo>
                  <a:pt x="603" y="500"/>
                </a:lnTo>
                <a:cubicBezTo>
                  <a:pt x="544" y="500"/>
                  <a:pt x="544" y="500"/>
                  <a:pt x="544" y="500"/>
                </a:cubicBezTo>
                <a:cubicBezTo>
                  <a:pt x="544" y="177"/>
                  <a:pt x="544" y="177"/>
                  <a:pt x="544" y="177"/>
                </a:cubicBezTo>
                <a:cubicBezTo>
                  <a:pt x="515" y="206"/>
                  <a:pt x="515" y="206"/>
                  <a:pt x="515" y="206"/>
                </a:cubicBezTo>
                <a:cubicBezTo>
                  <a:pt x="515" y="500"/>
                  <a:pt x="515" y="500"/>
                  <a:pt x="515" y="500"/>
                </a:cubicBezTo>
                <a:cubicBezTo>
                  <a:pt x="147" y="500"/>
                  <a:pt x="147" y="500"/>
                  <a:pt x="147" y="500"/>
                </a:cubicBezTo>
                <a:cubicBezTo>
                  <a:pt x="574" y="59"/>
                  <a:pt x="574" y="59"/>
                  <a:pt x="574" y="5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117" y="471"/>
                  <a:pt x="117" y="471"/>
                  <a:pt x="117" y="471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26" y="73"/>
                  <a:pt x="426" y="73"/>
                  <a:pt x="426" y="73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17" y="0"/>
                  <a:pt x="103" y="0"/>
                  <a:pt x="103" y="0"/>
                </a:cubicBezTo>
                <a:cubicBezTo>
                  <a:pt x="88" y="0"/>
                  <a:pt x="73" y="0"/>
                  <a:pt x="73" y="15"/>
                </a:cubicBezTo>
                <a:cubicBezTo>
                  <a:pt x="73" y="73"/>
                  <a:pt x="73" y="73"/>
                  <a:pt x="73" y="73"/>
                </a:cubicBezTo>
                <a:cubicBezTo>
                  <a:pt x="14" y="73"/>
                  <a:pt x="14" y="73"/>
                  <a:pt x="14" y="73"/>
                </a:cubicBezTo>
                <a:lnTo>
                  <a:pt x="0" y="88"/>
                </a:lnTo>
                <a:cubicBezTo>
                  <a:pt x="0" y="103"/>
                  <a:pt x="14" y="118"/>
                  <a:pt x="14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73" y="500"/>
                  <a:pt x="73" y="500"/>
                  <a:pt x="73" y="500"/>
                </a:cubicBezTo>
                <a:cubicBezTo>
                  <a:pt x="73" y="545"/>
                  <a:pt x="73" y="545"/>
                  <a:pt x="73" y="545"/>
                </a:cubicBezTo>
                <a:cubicBezTo>
                  <a:pt x="117" y="545"/>
                  <a:pt x="117" y="545"/>
                  <a:pt x="117" y="545"/>
                </a:cubicBezTo>
                <a:cubicBezTo>
                  <a:pt x="515" y="545"/>
                  <a:pt x="515" y="545"/>
                  <a:pt x="515" y="545"/>
                </a:cubicBezTo>
                <a:cubicBezTo>
                  <a:pt x="515" y="603"/>
                  <a:pt x="515" y="603"/>
                  <a:pt x="515" y="603"/>
                </a:cubicBezTo>
                <a:cubicBezTo>
                  <a:pt x="515" y="618"/>
                  <a:pt x="515" y="618"/>
                  <a:pt x="530" y="618"/>
                </a:cubicBezTo>
                <a:cubicBezTo>
                  <a:pt x="544" y="618"/>
                  <a:pt x="544" y="618"/>
                  <a:pt x="544" y="603"/>
                </a:cubicBezTo>
                <a:cubicBezTo>
                  <a:pt x="544" y="545"/>
                  <a:pt x="544" y="545"/>
                  <a:pt x="544" y="545"/>
                </a:cubicBezTo>
                <a:cubicBezTo>
                  <a:pt x="603" y="545"/>
                  <a:pt x="603" y="545"/>
                  <a:pt x="603" y="545"/>
                </a:cubicBezTo>
                <a:cubicBezTo>
                  <a:pt x="618" y="545"/>
                  <a:pt x="633" y="530"/>
                  <a:pt x="633" y="530"/>
                </a:cubicBezTo>
                <a:cubicBezTo>
                  <a:pt x="633" y="515"/>
                  <a:pt x="618" y="500"/>
                  <a:pt x="603" y="500"/>
                </a:cubicBezTo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53" name="Freeform 68"/>
          <p:cNvSpPr>
            <a:spLocks noChangeArrowheads="1"/>
          </p:cNvSpPr>
          <p:nvPr/>
        </p:nvSpPr>
        <p:spPr bwMode="auto">
          <a:xfrm>
            <a:off x="6026151" y="1336352"/>
            <a:ext cx="266700" cy="268358"/>
          </a:xfrm>
          <a:custGeom>
            <a:avLst/>
            <a:gdLst>
              <a:gd name="T0" fmla="*/ 559 w 619"/>
              <a:gd name="T1" fmla="*/ 471 h 619"/>
              <a:gd name="T2" fmla="*/ 559 w 619"/>
              <a:gd name="T3" fmla="*/ 471 h 619"/>
              <a:gd name="T4" fmla="*/ 559 w 619"/>
              <a:gd name="T5" fmla="*/ 147 h 619"/>
              <a:gd name="T6" fmla="*/ 618 w 619"/>
              <a:gd name="T7" fmla="*/ 73 h 619"/>
              <a:gd name="T8" fmla="*/ 545 w 619"/>
              <a:gd name="T9" fmla="*/ 0 h 619"/>
              <a:gd name="T10" fmla="*/ 471 w 619"/>
              <a:gd name="T11" fmla="*/ 59 h 619"/>
              <a:gd name="T12" fmla="*/ 147 w 619"/>
              <a:gd name="T13" fmla="*/ 59 h 619"/>
              <a:gd name="T14" fmla="*/ 73 w 619"/>
              <a:gd name="T15" fmla="*/ 0 h 619"/>
              <a:gd name="T16" fmla="*/ 0 w 619"/>
              <a:gd name="T17" fmla="*/ 73 h 619"/>
              <a:gd name="T18" fmla="*/ 59 w 619"/>
              <a:gd name="T19" fmla="*/ 147 h 619"/>
              <a:gd name="T20" fmla="*/ 59 w 619"/>
              <a:gd name="T21" fmla="*/ 471 h 619"/>
              <a:gd name="T22" fmla="*/ 0 w 619"/>
              <a:gd name="T23" fmla="*/ 545 h 619"/>
              <a:gd name="T24" fmla="*/ 73 w 619"/>
              <a:gd name="T25" fmla="*/ 618 h 619"/>
              <a:gd name="T26" fmla="*/ 147 w 619"/>
              <a:gd name="T27" fmla="*/ 559 h 619"/>
              <a:gd name="T28" fmla="*/ 471 w 619"/>
              <a:gd name="T29" fmla="*/ 559 h 619"/>
              <a:gd name="T30" fmla="*/ 545 w 619"/>
              <a:gd name="T31" fmla="*/ 618 h 619"/>
              <a:gd name="T32" fmla="*/ 618 w 619"/>
              <a:gd name="T33" fmla="*/ 545 h 619"/>
              <a:gd name="T34" fmla="*/ 559 w 619"/>
              <a:gd name="T35" fmla="*/ 471 h 619"/>
              <a:gd name="T36" fmla="*/ 545 w 619"/>
              <a:gd name="T37" fmla="*/ 29 h 619"/>
              <a:gd name="T38" fmla="*/ 545 w 619"/>
              <a:gd name="T39" fmla="*/ 29 h 619"/>
              <a:gd name="T40" fmla="*/ 589 w 619"/>
              <a:gd name="T41" fmla="*/ 73 h 619"/>
              <a:gd name="T42" fmla="*/ 545 w 619"/>
              <a:gd name="T43" fmla="*/ 118 h 619"/>
              <a:gd name="T44" fmla="*/ 500 w 619"/>
              <a:gd name="T45" fmla="*/ 73 h 619"/>
              <a:gd name="T46" fmla="*/ 545 w 619"/>
              <a:gd name="T47" fmla="*/ 29 h 619"/>
              <a:gd name="T48" fmla="*/ 29 w 619"/>
              <a:gd name="T49" fmla="*/ 73 h 619"/>
              <a:gd name="T50" fmla="*/ 29 w 619"/>
              <a:gd name="T51" fmla="*/ 73 h 619"/>
              <a:gd name="T52" fmla="*/ 73 w 619"/>
              <a:gd name="T53" fmla="*/ 29 h 619"/>
              <a:gd name="T54" fmla="*/ 118 w 619"/>
              <a:gd name="T55" fmla="*/ 73 h 619"/>
              <a:gd name="T56" fmla="*/ 73 w 619"/>
              <a:gd name="T57" fmla="*/ 118 h 619"/>
              <a:gd name="T58" fmla="*/ 29 w 619"/>
              <a:gd name="T59" fmla="*/ 73 h 619"/>
              <a:gd name="T60" fmla="*/ 73 w 619"/>
              <a:gd name="T61" fmla="*/ 589 h 619"/>
              <a:gd name="T62" fmla="*/ 73 w 619"/>
              <a:gd name="T63" fmla="*/ 589 h 619"/>
              <a:gd name="T64" fmla="*/ 29 w 619"/>
              <a:gd name="T65" fmla="*/ 545 h 619"/>
              <a:gd name="T66" fmla="*/ 73 w 619"/>
              <a:gd name="T67" fmla="*/ 500 h 619"/>
              <a:gd name="T68" fmla="*/ 118 w 619"/>
              <a:gd name="T69" fmla="*/ 545 h 619"/>
              <a:gd name="T70" fmla="*/ 73 w 619"/>
              <a:gd name="T71" fmla="*/ 589 h 619"/>
              <a:gd name="T72" fmla="*/ 471 w 619"/>
              <a:gd name="T73" fmla="*/ 530 h 619"/>
              <a:gd name="T74" fmla="*/ 471 w 619"/>
              <a:gd name="T75" fmla="*/ 530 h 619"/>
              <a:gd name="T76" fmla="*/ 147 w 619"/>
              <a:gd name="T77" fmla="*/ 530 h 619"/>
              <a:gd name="T78" fmla="*/ 88 w 619"/>
              <a:gd name="T79" fmla="*/ 471 h 619"/>
              <a:gd name="T80" fmla="*/ 88 w 619"/>
              <a:gd name="T81" fmla="*/ 147 h 619"/>
              <a:gd name="T82" fmla="*/ 147 w 619"/>
              <a:gd name="T83" fmla="*/ 88 h 619"/>
              <a:gd name="T84" fmla="*/ 471 w 619"/>
              <a:gd name="T85" fmla="*/ 88 h 619"/>
              <a:gd name="T86" fmla="*/ 530 w 619"/>
              <a:gd name="T87" fmla="*/ 147 h 619"/>
              <a:gd name="T88" fmla="*/ 530 w 619"/>
              <a:gd name="T89" fmla="*/ 471 h 619"/>
              <a:gd name="T90" fmla="*/ 471 w 619"/>
              <a:gd name="T91" fmla="*/ 530 h 619"/>
              <a:gd name="T92" fmla="*/ 545 w 619"/>
              <a:gd name="T93" fmla="*/ 589 h 619"/>
              <a:gd name="T94" fmla="*/ 545 w 619"/>
              <a:gd name="T95" fmla="*/ 589 h 619"/>
              <a:gd name="T96" fmla="*/ 500 w 619"/>
              <a:gd name="T97" fmla="*/ 545 h 619"/>
              <a:gd name="T98" fmla="*/ 545 w 619"/>
              <a:gd name="T99" fmla="*/ 500 h 619"/>
              <a:gd name="T100" fmla="*/ 589 w 619"/>
              <a:gd name="T101" fmla="*/ 545 h 619"/>
              <a:gd name="T102" fmla="*/ 545 w 619"/>
              <a:gd name="T103" fmla="*/ 58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19" h="619">
                <a:moveTo>
                  <a:pt x="559" y="471"/>
                </a:moveTo>
                <a:lnTo>
                  <a:pt x="559" y="471"/>
                </a:lnTo>
                <a:cubicBezTo>
                  <a:pt x="559" y="147"/>
                  <a:pt x="559" y="147"/>
                  <a:pt x="559" y="147"/>
                </a:cubicBezTo>
                <a:cubicBezTo>
                  <a:pt x="603" y="147"/>
                  <a:pt x="618" y="103"/>
                  <a:pt x="618" y="73"/>
                </a:cubicBezTo>
                <a:cubicBezTo>
                  <a:pt x="618" y="29"/>
                  <a:pt x="589" y="0"/>
                  <a:pt x="545" y="0"/>
                </a:cubicBezTo>
                <a:cubicBezTo>
                  <a:pt x="515" y="0"/>
                  <a:pt x="471" y="15"/>
                  <a:pt x="471" y="59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147" y="15"/>
                  <a:pt x="10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103"/>
                  <a:pt x="15" y="147"/>
                  <a:pt x="59" y="147"/>
                </a:cubicBezTo>
                <a:cubicBezTo>
                  <a:pt x="59" y="471"/>
                  <a:pt x="59" y="471"/>
                  <a:pt x="59" y="471"/>
                </a:cubicBezTo>
                <a:cubicBezTo>
                  <a:pt x="15" y="471"/>
                  <a:pt x="0" y="51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103" y="618"/>
                  <a:pt x="147" y="603"/>
                  <a:pt x="147" y="559"/>
                </a:cubicBezTo>
                <a:cubicBezTo>
                  <a:pt x="471" y="559"/>
                  <a:pt x="471" y="559"/>
                  <a:pt x="471" y="559"/>
                </a:cubicBezTo>
                <a:cubicBezTo>
                  <a:pt x="471" y="603"/>
                  <a:pt x="515" y="618"/>
                  <a:pt x="545" y="618"/>
                </a:cubicBezTo>
                <a:cubicBezTo>
                  <a:pt x="589" y="618"/>
                  <a:pt x="618" y="589"/>
                  <a:pt x="618" y="545"/>
                </a:cubicBezTo>
                <a:cubicBezTo>
                  <a:pt x="618" y="515"/>
                  <a:pt x="603" y="471"/>
                  <a:pt x="559" y="471"/>
                </a:cubicBezTo>
                <a:close/>
                <a:moveTo>
                  <a:pt x="545" y="29"/>
                </a:moveTo>
                <a:lnTo>
                  <a:pt x="545" y="29"/>
                </a:lnTo>
                <a:cubicBezTo>
                  <a:pt x="559" y="29"/>
                  <a:pt x="589" y="59"/>
                  <a:pt x="589" y="73"/>
                </a:cubicBezTo>
                <a:cubicBezTo>
                  <a:pt x="589" y="88"/>
                  <a:pt x="559" y="118"/>
                  <a:pt x="545" y="118"/>
                </a:cubicBezTo>
                <a:cubicBezTo>
                  <a:pt x="530" y="118"/>
                  <a:pt x="500" y="88"/>
                  <a:pt x="500" y="73"/>
                </a:cubicBezTo>
                <a:cubicBezTo>
                  <a:pt x="500" y="59"/>
                  <a:pt x="530" y="29"/>
                  <a:pt x="545" y="29"/>
                </a:cubicBezTo>
                <a:close/>
                <a:moveTo>
                  <a:pt x="29" y="73"/>
                </a:moveTo>
                <a:lnTo>
                  <a:pt x="29" y="73"/>
                </a:lnTo>
                <a:cubicBezTo>
                  <a:pt x="29" y="59"/>
                  <a:pt x="59" y="29"/>
                  <a:pt x="73" y="29"/>
                </a:cubicBezTo>
                <a:cubicBezTo>
                  <a:pt x="88" y="29"/>
                  <a:pt x="118" y="59"/>
                  <a:pt x="118" y="73"/>
                </a:cubicBezTo>
                <a:cubicBezTo>
                  <a:pt x="118" y="88"/>
                  <a:pt x="88" y="118"/>
                  <a:pt x="73" y="118"/>
                </a:cubicBezTo>
                <a:cubicBezTo>
                  <a:pt x="59" y="118"/>
                  <a:pt x="29" y="88"/>
                  <a:pt x="29" y="73"/>
                </a:cubicBezTo>
                <a:close/>
                <a:moveTo>
                  <a:pt x="73" y="589"/>
                </a:moveTo>
                <a:lnTo>
                  <a:pt x="73" y="589"/>
                </a:lnTo>
                <a:cubicBezTo>
                  <a:pt x="59" y="589"/>
                  <a:pt x="29" y="559"/>
                  <a:pt x="29" y="545"/>
                </a:cubicBezTo>
                <a:cubicBezTo>
                  <a:pt x="29" y="530"/>
                  <a:pt x="59" y="500"/>
                  <a:pt x="73" y="500"/>
                </a:cubicBezTo>
                <a:cubicBezTo>
                  <a:pt x="88" y="500"/>
                  <a:pt x="118" y="530"/>
                  <a:pt x="118" y="545"/>
                </a:cubicBezTo>
                <a:cubicBezTo>
                  <a:pt x="118" y="559"/>
                  <a:pt x="88" y="589"/>
                  <a:pt x="73" y="589"/>
                </a:cubicBezTo>
                <a:close/>
                <a:moveTo>
                  <a:pt x="471" y="530"/>
                </a:moveTo>
                <a:lnTo>
                  <a:pt x="471" y="530"/>
                </a:lnTo>
                <a:cubicBezTo>
                  <a:pt x="147" y="530"/>
                  <a:pt x="147" y="530"/>
                  <a:pt x="147" y="530"/>
                </a:cubicBezTo>
                <a:cubicBezTo>
                  <a:pt x="147" y="500"/>
                  <a:pt x="118" y="471"/>
                  <a:pt x="88" y="471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118" y="147"/>
                  <a:pt x="147" y="118"/>
                  <a:pt x="147" y="88"/>
                </a:cubicBezTo>
                <a:cubicBezTo>
                  <a:pt x="471" y="88"/>
                  <a:pt x="471" y="88"/>
                  <a:pt x="471" y="88"/>
                </a:cubicBezTo>
                <a:cubicBezTo>
                  <a:pt x="471" y="118"/>
                  <a:pt x="500" y="147"/>
                  <a:pt x="530" y="147"/>
                </a:cubicBezTo>
                <a:cubicBezTo>
                  <a:pt x="530" y="471"/>
                  <a:pt x="530" y="471"/>
                  <a:pt x="530" y="471"/>
                </a:cubicBezTo>
                <a:cubicBezTo>
                  <a:pt x="500" y="471"/>
                  <a:pt x="471" y="500"/>
                  <a:pt x="471" y="530"/>
                </a:cubicBezTo>
                <a:close/>
                <a:moveTo>
                  <a:pt x="545" y="589"/>
                </a:moveTo>
                <a:lnTo>
                  <a:pt x="545" y="589"/>
                </a:lnTo>
                <a:cubicBezTo>
                  <a:pt x="530" y="589"/>
                  <a:pt x="500" y="559"/>
                  <a:pt x="500" y="545"/>
                </a:cubicBezTo>
                <a:cubicBezTo>
                  <a:pt x="500" y="530"/>
                  <a:pt x="530" y="500"/>
                  <a:pt x="545" y="500"/>
                </a:cubicBezTo>
                <a:cubicBezTo>
                  <a:pt x="559" y="500"/>
                  <a:pt x="589" y="530"/>
                  <a:pt x="589" y="545"/>
                </a:cubicBezTo>
                <a:cubicBezTo>
                  <a:pt x="589" y="559"/>
                  <a:pt x="559" y="589"/>
                  <a:pt x="545" y="589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54" name="Freeform 69"/>
          <p:cNvSpPr>
            <a:spLocks noChangeArrowheads="1"/>
          </p:cNvSpPr>
          <p:nvPr/>
        </p:nvSpPr>
        <p:spPr bwMode="auto">
          <a:xfrm>
            <a:off x="5630863" y="1399870"/>
            <a:ext cx="171450" cy="152440"/>
          </a:xfrm>
          <a:custGeom>
            <a:avLst/>
            <a:gdLst>
              <a:gd name="T0" fmla="*/ 30 w 399"/>
              <a:gd name="T1" fmla="*/ 44 h 354"/>
              <a:gd name="T2" fmla="*/ 30 w 399"/>
              <a:gd name="T3" fmla="*/ 44 h 354"/>
              <a:gd name="T4" fmla="*/ 383 w 399"/>
              <a:gd name="T5" fmla="*/ 44 h 354"/>
              <a:gd name="T6" fmla="*/ 398 w 399"/>
              <a:gd name="T7" fmla="*/ 30 h 354"/>
              <a:gd name="T8" fmla="*/ 383 w 399"/>
              <a:gd name="T9" fmla="*/ 0 h 354"/>
              <a:gd name="T10" fmla="*/ 30 w 399"/>
              <a:gd name="T11" fmla="*/ 0 h 354"/>
              <a:gd name="T12" fmla="*/ 0 w 399"/>
              <a:gd name="T13" fmla="*/ 30 h 354"/>
              <a:gd name="T14" fmla="*/ 30 w 399"/>
              <a:gd name="T15" fmla="*/ 44 h 354"/>
              <a:gd name="T16" fmla="*/ 383 w 399"/>
              <a:gd name="T17" fmla="*/ 324 h 354"/>
              <a:gd name="T18" fmla="*/ 383 w 399"/>
              <a:gd name="T19" fmla="*/ 324 h 354"/>
              <a:gd name="T20" fmla="*/ 30 w 399"/>
              <a:gd name="T21" fmla="*/ 324 h 354"/>
              <a:gd name="T22" fmla="*/ 0 w 399"/>
              <a:gd name="T23" fmla="*/ 339 h 354"/>
              <a:gd name="T24" fmla="*/ 30 w 399"/>
              <a:gd name="T25" fmla="*/ 353 h 354"/>
              <a:gd name="T26" fmla="*/ 383 w 399"/>
              <a:gd name="T27" fmla="*/ 353 h 354"/>
              <a:gd name="T28" fmla="*/ 398 w 399"/>
              <a:gd name="T29" fmla="*/ 339 h 354"/>
              <a:gd name="T30" fmla="*/ 383 w 399"/>
              <a:gd name="T31" fmla="*/ 324 h 354"/>
              <a:gd name="T32" fmla="*/ 383 w 399"/>
              <a:gd name="T33" fmla="*/ 162 h 354"/>
              <a:gd name="T34" fmla="*/ 383 w 399"/>
              <a:gd name="T35" fmla="*/ 162 h 354"/>
              <a:gd name="T36" fmla="*/ 30 w 399"/>
              <a:gd name="T37" fmla="*/ 162 h 354"/>
              <a:gd name="T38" fmla="*/ 0 w 399"/>
              <a:gd name="T39" fmla="*/ 177 h 354"/>
              <a:gd name="T40" fmla="*/ 30 w 399"/>
              <a:gd name="T41" fmla="*/ 206 h 354"/>
              <a:gd name="T42" fmla="*/ 383 w 399"/>
              <a:gd name="T43" fmla="*/ 206 h 354"/>
              <a:gd name="T44" fmla="*/ 398 w 399"/>
              <a:gd name="T45" fmla="*/ 177 h 354"/>
              <a:gd name="T46" fmla="*/ 383 w 399"/>
              <a:gd name="T47" fmla="*/ 16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9" h="354">
                <a:moveTo>
                  <a:pt x="30" y="44"/>
                </a:moveTo>
                <a:lnTo>
                  <a:pt x="30" y="44"/>
                </a:lnTo>
                <a:cubicBezTo>
                  <a:pt x="383" y="44"/>
                  <a:pt x="383" y="44"/>
                  <a:pt x="383" y="44"/>
                </a:cubicBezTo>
                <a:lnTo>
                  <a:pt x="398" y="30"/>
                </a:lnTo>
                <a:cubicBezTo>
                  <a:pt x="398" y="15"/>
                  <a:pt x="383" y="0"/>
                  <a:pt x="383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15"/>
                  <a:pt x="0" y="30"/>
                </a:cubicBezTo>
                <a:cubicBezTo>
                  <a:pt x="0" y="30"/>
                  <a:pt x="15" y="44"/>
                  <a:pt x="30" y="44"/>
                </a:cubicBezTo>
                <a:close/>
                <a:moveTo>
                  <a:pt x="383" y="324"/>
                </a:moveTo>
                <a:lnTo>
                  <a:pt x="383" y="324"/>
                </a:lnTo>
                <a:cubicBezTo>
                  <a:pt x="30" y="324"/>
                  <a:pt x="30" y="324"/>
                  <a:pt x="30" y="324"/>
                </a:cubicBezTo>
                <a:cubicBezTo>
                  <a:pt x="15" y="324"/>
                  <a:pt x="0" y="324"/>
                  <a:pt x="0" y="339"/>
                </a:cubicBezTo>
                <a:cubicBezTo>
                  <a:pt x="0" y="353"/>
                  <a:pt x="15" y="353"/>
                  <a:pt x="30" y="353"/>
                </a:cubicBezTo>
                <a:cubicBezTo>
                  <a:pt x="383" y="353"/>
                  <a:pt x="383" y="353"/>
                  <a:pt x="383" y="353"/>
                </a:cubicBezTo>
                <a:cubicBezTo>
                  <a:pt x="383" y="353"/>
                  <a:pt x="398" y="353"/>
                  <a:pt x="398" y="339"/>
                </a:cubicBezTo>
                <a:cubicBezTo>
                  <a:pt x="398" y="324"/>
                  <a:pt x="383" y="324"/>
                  <a:pt x="383" y="324"/>
                </a:cubicBezTo>
                <a:close/>
                <a:moveTo>
                  <a:pt x="383" y="162"/>
                </a:moveTo>
                <a:lnTo>
                  <a:pt x="383" y="162"/>
                </a:lnTo>
                <a:cubicBezTo>
                  <a:pt x="30" y="162"/>
                  <a:pt x="30" y="162"/>
                  <a:pt x="30" y="162"/>
                </a:cubicBezTo>
                <a:cubicBezTo>
                  <a:pt x="15" y="162"/>
                  <a:pt x="0" y="177"/>
                  <a:pt x="0" y="177"/>
                </a:cubicBezTo>
                <a:cubicBezTo>
                  <a:pt x="0" y="192"/>
                  <a:pt x="15" y="206"/>
                  <a:pt x="30" y="206"/>
                </a:cubicBezTo>
                <a:cubicBezTo>
                  <a:pt x="383" y="206"/>
                  <a:pt x="383" y="206"/>
                  <a:pt x="383" y="206"/>
                </a:cubicBezTo>
                <a:cubicBezTo>
                  <a:pt x="383" y="206"/>
                  <a:pt x="398" y="192"/>
                  <a:pt x="398" y="177"/>
                </a:cubicBezTo>
                <a:lnTo>
                  <a:pt x="383" y="162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55" name="Freeform 70"/>
          <p:cNvSpPr>
            <a:spLocks noChangeArrowheads="1"/>
          </p:cNvSpPr>
          <p:nvPr/>
        </p:nvSpPr>
        <p:spPr bwMode="auto">
          <a:xfrm>
            <a:off x="5141914" y="1336352"/>
            <a:ext cx="274637" cy="268358"/>
          </a:xfrm>
          <a:custGeom>
            <a:avLst/>
            <a:gdLst>
              <a:gd name="T0" fmla="*/ 633 w 634"/>
              <a:gd name="T1" fmla="*/ 235 h 619"/>
              <a:gd name="T2" fmla="*/ 412 w 634"/>
              <a:gd name="T3" fmla="*/ 206 h 619"/>
              <a:gd name="T4" fmla="*/ 309 w 634"/>
              <a:gd name="T5" fmla="*/ 0 h 619"/>
              <a:gd name="T6" fmla="*/ 220 w 634"/>
              <a:gd name="T7" fmla="*/ 206 h 619"/>
              <a:gd name="T8" fmla="*/ 0 w 634"/>
              <a:gd name="T9" fmla="*/ 235 h 619"/>
              <a:gd name="T10" fmla="*/ 162 w 634"/>
              <a:gd name="T11" fmla="*/ 398 h 619"/>
              <a:gd name="T12" fmla="*/ 117 w 634"/>
              <a:gd name="T13" fmla="*/ 618 h 619"/>
              <a:gd name="T14" fmla="*/ 309 w 634"/>
              <a:gd name="T15" fmla="*/ 515 h 619"/>
              <a:gd name="T16" fmla="*/ 515 w 634"/>
              <a:gd name="T17" fmla="*/ 618 h 619"/>
              <a:gd name="T18" fmla="*/ 471 w 634"/>
              <a:gd name="T19" fmla="*/ 398 h 619"/>
              <a:gd name="T20" fmla="*/ 633 w 634"/>
              <a:gd name="T21" fmla="*/ 235 h 619"/>
              <a:gd name="T22" fmla="*/ 309 w 634"/>
              <a:gd name="T23" fmla="*/ 471 h 619"/>
              <a:gd name="T24" fmla="*/ 162 w 634"/>
              <a:gd name="T25" fmla="*/ 545 h 619"/>
              <a:gd name="T26" fmla="*/ 191 w 634"/>
              <a:gd name="T27" fmla="*/ 382 h 619"/>
              <a:gd name="T28" fmla="*/ 73 w 634"/>
              <a:gd name="T29" fmla="*/ 265 h 619"/>
              <a:gd name="T30" fmla="*/ 235 w 634"/>
              <a:gd name="T31" fmla="*/ 235 h 619"/>
              <a:gd name="T32" fmla="*/ 309 w 634"/>
              <a:gd name="T33" fmla="*/ 73 h 619"/>
              <a:gd name="T34" fmla="*/ 383 w 634"/>
              <a:gd name="T35" fmla="*/ 235 h 619"/>
              <a:gd name="T36" fmla="*/ 559 w 634"/>
              <a:gd name="T37" fmla="*/ 265 h 619"/>
              <a:gd name="T38" fmla="*/ 426 w 634"/>
              <a:gd name="T39" fmla="*/ 382 h 619"/>
              <a:gd name="T40" fmla="*/ 456 w 634"/>
              <a:gd name="T41" fmla="*/ 559 h 619"/>
              <a:gd name="T42" fmla="*/ 309 w 634"/>
              <a:gd name="T43" fmla="*/ 471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34" h="619">
                <a:moveTo>
                  <a:pt x="633" y="235"/>
                </a:moveTo>
                <a:lnTo>
                  <a:pt x="412" y="206"/>
                </a:lnTo>
                <a:lnTo>
                  <a:pt x="309" y="0"/>
                </a:lnTo>
                <a:lnTo>
                  <a:pt x="220" y="206"/>
                </a:lnTo>
                <a:lnTo>
                  <a:pt x="0" y="235"/>
                </a:lnTo>
                <a:lnTo>
                  <a:pt x="162" y="398"/>
                </a:lnTo>
                <a:lnTo>
                  <a:pt x="117" y="618"/>
                </a:lnTo>
                <a:lnTo>
                  <a:pt x="309" y="515"/>
                </a:lnTo>
                <a:lnTo>
                  <a:pt x="515" y="618"/>
                </a:lnTo>
                <a:lnTo>
                  <a:pt x="471" y="398"/>
                </a:lnTo>
                <a:lnTo>
                  <a:pt x="633" y="235"/>
                </a:lnTo>
                <a:close/>
                <a:moveTo>
                  <a:pt x="309" y="471"/>
                </a:moveTo>
                <a:lnTo>
                  <a:pt x="162" y="545"/>
                </a:lnTo>
                <a:lnTo>
                  <a:pt x="191" y="382"/>
                </a:lnTo>
                <a:lnTo>
                  <a:pt x="73" y="265"/>
                </a:lnTo>
                <a:lnTo>
                  <a:pt x="235" y="235"/>
                </a:lnTo>
                <a:lnTo>
                  <a:pt x="309" y="73"/>
                </a:lnTo>
                <a:lnTo>
                  <a:pt x="383" y="235"/>
                </a:lnTo>
                <a:lnTo>
                  <a:pt x="559" y="265"/>
                </a:lnTo>
                <a:lnTo>
                  <a:pt x="426" y="382"/>
                </a:lnTo>
                <a:lnTo>
                  <a:pt x="456" y="559"/>
                </a:lnTo>
                <a:lnTo>
                  <a:pt x="309" y="471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56" name="Freeform 71"/>
          <p:cNvSpPr>
            <a:spLocks noChangeArrowheads="1"/>
          </p:cNvSpPr>
          <p:nvPr/>
        </p:nvSpPr>
        <p:spPr bwMode="auto">
          <a:xfrm>
            <a:off x="4700589" y="1342705"/>
            <a:ext cx="266700" cy="262007"/>
          </a:xfrm>
          <a:custGeom>
            <a:avLst/>
            <a:gdLst>
              <a:gd name="T0" fmla="*/ 471 w 619"/>
              <a:gd name="T1" fmla="*/ 0 h 604"/>
              <a:gd name="T2" fmla="*/ 471 w 619"/>
              <a:gd name="T3" fmla="*/ 0 h 604"/>
              <a:gd name="T4" fmla="*/ 309 w 619"/>
              <a:gd name="T5" fmla="*/ 73 h 604"/>
              <a:gd name="T6" fmla="*/ 147 w 619"/>
              <a:gd name="T7" fmla="*/ 0 h 604"/>
              <a:gd name="T8" fmla="*/ 0 w 619"/>
              <a:gd name="T9" fmla="*/ 162 h 604"/>
              <a:gd name="T10" fmla="*/ 29 w 619"/>
              <a:gd name="T11" fmla="*/ 279 h 604"/>
              <a:gd name="T12" fmla="*/ 280 w 619"/>
              <a:gd name="T13" fmla="*/ 574 h 604"/>
              <a:gd name="T14" fmla="*/ 339 w 619"/>
              <a:gd name="T15" fmla="*/ 574 h 604"/>
              <a:gd name="T16" fmla="*/ 589 w 619"/>
              <a:gd name="T17" fmla="*/ 279 h 604"/>
              <a:gd name="T18" fmla="*/ 618 w 619"/>
              <a:gd name="T19" fmla="*/ 162 h 604"/>
              <a:gd name="T20" fmla="*/ 471 w 619"/>
              <a:gd name="T21" fmla="*/ 0 h 604"/>
              <a:gd name="T22" fmla="*/ 544 w 619"/>
              <a:gd name="T23" fmla="*/ 265 h 604"/>
              <a:gd name="T24" fmla="*/ 544 w 619"/>
              <a:gd name="T25" fmla="*/ 265 h 604"/>
              <a:gd name="T26" fmla="*/ 309 w 619"/>
              <a:gd name="T27" fmla="*/ 544 h 604"/>
              <a:gd name="T28" fmla="*/ 73 w 619"/>
              <a:gd name="T29" fmla="*/ 265 h 604"/>
              <a:gd name="T30" fmla="*/ 29 w 619"/>
              <a:gd name="T31" fmla="*/ 162 h 604"/>
              <a:gd name="T32" fmla="*/ 147 w 619"/>
              <a:gd name="T33" fmla="*/ 29 h 604"/>
              <a:gd name="T34" fmla="*/ 309 w 619"/>
              <a:gd name="T35" fmla="*/ 132 h 604"/>
              <a:gd name="T36" fmla="*/ 471 w 619"/>
              <a:gd name="T37" fmla="*/ 29 h 604"/>
              <a:gd name="T38" fmla="*/ 589 w 619"/>
              <a:gd name="T39" fmla="*/ 162 h 604"/>
              <a:gd name="T40" fmla="*/ 544 w 619"/>
              <a:gd name="T41" fmla="*/ 265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9" h="604">
                <a:moveTo>
                  <a:pt x="471" y="0"/>
                </a:moveTo>
                <a:lnTo>
                  <a:pt x="471" y="0"/>
                </a:lnTo>
                <a:cubicBezTo>
                  <a:pt x="397" y="0"/>
                  <a:pt x="353" y="44"/>
                  <a:pt x="309" y="73"/>
                </a:cubicBezTo>
                <a:cubicBezTo>
                  <a:pt x="265" y="29"/>
                  <a:pt x="221" y="0"/>
                  <a:pt x="147" y="0"/>
                </a:cubicBezTo>
                <a:cubicBezTo>
                  <a:pt x="59" y="0"/>
                  <a:pt x="0" y="73"/>
                  <a:pt x="0" y="162"/>
                </a:cubicBezTo>
                <a:cubicBezTo>
                  <a:pt x="0" y="206"/>
                  <a:pt x="15" y="250"/>
                  <a:pt x="29" y="279"/>
                </a:cubicBezTo>
                <a:cubicBezTo>
                  <a:pt x="280" y="574"/>
                  <a:pt x="280" y="574"/>
                  <a:pt x="280" y="574"/>
                </a:cubicBezTo>
                <a:cubicBezTo>
                  <a:pt x="309" y="603"/>
                  <a:pt x="309" y="603"/>
                  <a:pt x="339" y="574"/>
                </a:cubicBezTo>
                <a:cubicBezTo>
                  <a:pt x="589" y="279"/>
                  <a:pt x="589" y="279"/>
                  <a:pt x="589" y="279"/>
                </a:cubicBezTo>
                <a:cubicBezTo>
                  <a:pt x="603" y="250"/>
                  <a:pt x="618" y="206"/>
                  <a:pt x="618" y="162"/>
                </a:cubicBezTo>
                <a:cubicBezTo>
                  <a:pt x="618" y="73"/>
                  <a:pt x="559" y="0"/>
                  <a:pt x="471" y="0"/>
                </a:cubicBezTo>
                <a:close/>
                <a:moveTo>
                  <a:pt x="544" y="265"/>
                </a:moveTo>
                <a:lnTo>
                  <a:pt x="544" y="265"/>
                </a:lnTo>
                <a:cubicBezTo>
                  <a:pt x="309" y="544"/>
                  <a:pt x="309" y="544"/>
                  <a:pt x="309" y="544"/>
                </a:cubicBezTo>
                <a:cubicBezTo>
                  <a:pt x="73" y="265"/>
                  <a:pt x="73" y="265"/>
                  <a:pt x="73" y="265"/>
                </a:cubicBezTo>
                <a:cubicBezTo>
                  <a:pt x="44" y="235"/>
                  <a:pt x="29" y="206"/>
                  <a:pt x="29" y="162"/>
                </a:cubicBezTo>
                <a:cubicBezTo>
                  <a:pt x="29" y="103"/>
                  <a:pt x="88" y="44"/>
                  <a:pt x="147" y="29"/>
                </a:cubicBezTo>
                <a:cubicBezTo>
                  <a:pt x="206" y="29"/>
                  <a:pt x="280" y="88"/>
                  <a:pt x="309" y="132"/>
                </a:cubicBezTo>
                <a:cubicBezTo>
                  <a:pt x="339" y="103"/>
                  <a:pt x="412" y="29"/>
                  <a:pt x="471" y="29"/>
                </a:cubicBezTo>
                <a:cubicBezTo>
                  <a:pt x="530" y="29"/>
                  <a:pt x="589" y="103"/>
                  <a:pt x="589" y="162"/>
                </a:cubicBezTo>
                <a:cubicBezTo>
                  <a:pt x="589" y="206"/>
                  <a:pt x="574" y="235"/>
                  <a:pt x="544" y="265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57" name="Freeform 72"/>
          <p:cNvSpPr>
            <a:spLocks noChangeArrowheads="1"/>
          </p:cNvSpPr>
          <p:nvPr/>
        </p:nvSpPr>
        <p:spPr bwMode="auto">
          <a:xfrm>
            <a:off x="8712200" y="890150"/>
            <a:ext cx="190500" cy="274709"/>
          </a:xfrm>
          <a:custGeom>
            <a:avLst/>
            <a:gdLst>
              <a:gd name="T0" fmla="*/ 221 w 443"/>
              <a:gd name="T1" fmla="*/ 324 h 634"/>
              <a:gd name="T2" fmla="*/ 221 w 443"/>
              <a:gd name="T3" fmla="*/ 324 h 634"/>
              <a:gd name="T4" fmla="*/ 442 w 443"/>
              <a:gd name="T5" fmla="*/ 30 h 634"/>
              <a:gd name="T6" fmla="*/ 324 w 443"/>
              <a:gd name="T7" fmla="*/ 0 h 634"/>
              <a:gd name="T8" fmla="*/ 0 w 443"/>
              <a:gd name="T9" fmla="*/ 324 h 634"/>
              <a:gd name="T10" fmla="*/ 324 w 443"/>
              <a:gd name="T11" fmla="*/ 633 h 634"/>
              <a:gd name="T12" fmla="*/ 442 w 443"/>
              <a:gd name="T13" fmla="*/ 619 h 634"/>
              <a:gd name="T14" fmla="*/ 221 w 443"/>
              <a:gd name="T15" fmla="*/ 324 h 634"/>
              <a:gd name="T16" fmla="*/ 280 w 443"/>
              <a:gd name="T17" fmla="*/ 589 h 634"/>
              <a:gd name="T18" fmla="*/ 280 w 443"/>
              <a:gd name="T19" fmla="*/ 589 h 634"/>
              <a:gd name="T20" fmla="*/ 44 w 443"/>
              <a:gd name="T21" fmla="*/ 324 h 634"/>
              <a:gd name="T22" fmla="*/ 280 w 443"/>
              <a:gd name="T23" fmla="*/ 44 h 634"/>
              <a:gd name="T24" fmla="*/ 324 w 443"/>
              <a:gd name="T25" fmla="*/ 44 h 634"/>
              <a:gd name="T26" fmla="*/ 192 w 443"/>
              <a:gd name="T27" fmla="*/ 324 h 634"/>
              <a:gd name="T28" fmla="*/ 324 w 443"/>
              <a:gd name="T29" fmla="*/ 589 h 634"/>
              <a:gd name="T30" fmla="*/ 280 w 443"/>
              <a:gd name="T31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3" h="634">
                <a:moveTo>
                  <a:pt x="221" y="324"/>
                </a:moveTo>
                <a:lnTo>
                  <a:pt x="221" y="324"/>
                </a:lnTo>
                <a:cubicBezTo>
                  <a:pt x="221" y="177"/>
                  <a:pt x="310" y="74"/>
                  <a:pt x="442" y="30"/>
                </a:cubicBezTo>
                <a:cubicBezTo>
                  <a:pt x="398" y="15"/>
                  <a:pt x="369" y="0"/>
                  <a:pt x="324" y="0"/>
                </a:cubicBezTo>
                <a:cubicBezTo>
                  <a:pt x="148" y="0"/>
                  <a:pt x="0" y="148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369" y="633"/>
                  <a:pt x="398" y="633"/>
                  <a:pt x="442" y="619"/>
                </a:cubicBezTo>
                <a:cubicBezTo>
                  <a:pt x="310" y="574"/>
                  <a:pt x="221" y="457"/>
                  <a:pt x="221" y="324"/>
                </a:cubicBezTo>
                <a:close/>
                <a:moveTo>
                  <a:pt x="280" y="589"/>
                </a:moveTo>
                <a:lnTo>
                  <a:pt x="280" y="589"/>
                </a:lnTo>
                <a:cubicBezTo>
                  <a:pt x="192" y="589"/>
                  <a:pt x="44" y="471"/>
                  <a:pt x="44" y="324"/>
                </a:cubicBezTo>
                <a:cubicBezTo>
                  <a:pt x="44" y="162"/>
                  <a:pt x="192" y="59"/>
                  <a:pt x="280" y="44"/>
                </a:cubicBezTo>
                <a:cubicBezTo>
                  <a:pt x="310" y="44"/>
                  <a:pt x="295" y="44"/>
                  <a:pt x="324" y="44"/>
                </a:cubicBezTo>
                <a:cubicBezTo>
                  <a:pt x="265" y="89"/>
                  <a:pt x="192" y="206"/>
                  <a:pt x="192" y="324"/>
                </a:cubicBezTo>
                <a:cubicBezTo>
                  <a:pt x="192" y="442"/>
                  <a:pt x="236" y="545"/>
                  <a:pt x="324" y="589"/>
                </a:cubicBezTo>
                <a:cubicBezTo>
                  <a:pt x="295" y="589"/>
                  <a:pt x="310" y="589"/>
                  <a:pt x="280" y="589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58" name="Freeform 73"/>
          <p:cNvSpPr>
            <a:spLocks noChangeArrowheads="1"/>
          </p:cNvSpPr>
          <p:nvPr/>
        </p:nvSpPr>
        <p:spPr bwMode="auto">
          <a:xfrm>
            <a:off x="8229600" y="902854"/>
            <a:ext cx="274638" cy="255654"/>
          </a:xfrm>
          <a:custGeom>
            <a:avLst/>
            <a:gdLst>
              <a:gd name="T0" fmla="*/ 339 w 634"/>
              <a:gd name="T1" fmla="*/ 544 h 590"/>
              <a:gd name="T2" fmla="*/ 339 w 634"/>
              <a:gd name="T3" fmla="*/ 544 h 590"/>
              <a:gd name="T4" fmla="*/ 148 w 634"/>
              <a:gd name="T5" fmla="*/ 544 h 590"/>
              <a:gd name="T6" fmla="*/ 118 w 634"/>
              <a:gd name="T7" fmla="*/ 559 h 590"/>
              <a:gd name="T8" fmla="*/ 148 w 634"/>
              <a:gd name="T9" fmla="*/ 589 h 590"/>
              <a:gd name="T10" fmla="*/ 339 w 634"/>
              <a:gd name="T11" fmla="*/ 589 h 590"/>
              <a:gd name="T12" fmla="*/ 354 w 634"/>
              <a:gd name="T13" fmla="*/ 559 h 590"/>
              <a:gd name="T14" fmla="*/ 339 w 634"/>
              <a:gd name="T15" fmla="*/ 544 h 590"/>
              <a:gd name="T16" fmla="*/ 383 w 634"/>
              <a:gd name="T17" fmla="*/ 471 h 590"/>
              <a:gd name="T18" fmla="*/ 383 w 634"/>
              <a:gd name="T19" fmla="*/ 471 h 590"/>
              <a:gd name="T20" fmla="*/ 103 w 634"/>
              <a:gd name="T21" fmla="*/ 471 h 590"/>
              <a:gd name="T22" fmla="*/ 89 w 634"/>
              <a:gd name="T23" fmla="*/ 486 h 590"/>
              <a:gd name="T24" fmla="*/ 103 w 634"/>
              <a:gd name="T25" fmla="*/ 500 h 590"/>
              <a:gd name="T26" fmla="*/ 383 w 634"/>
              <a:gd name="T27" fmla="*/ 500 h 590"/>
              <a:gd name="T28" fmla="*/ 398 w 634"/>
              <a:gd name="T29" fmla="*/ 486 h 590"/>
              <a:gd name="T30" fmla="*/ 383 w 634"/>
              <a:gd name="T31" fmla="*/ 471 h 590"/>
              <a:gd name="T32" fmla="*/ 619 w 634"/>
              <a:gd name="T33" fmla="*/ 382 h 590"/>
              <a:gd name="T34" fmla="*/ 619 w 634"/>
              <a:gd name="T35" fmla="*/ 382 h 590"/>
              <a:gd name="T36" fmla="*/ 324 w 634"/>
              <a:gd name="T37" fmla="*/ 382 h 590"/>
              <a:gd name="T38" fmla="*/ 324 w 634"/>
              <a:gd name="T39" fmla="*/ 323 h 590"/>
              <a:gd name="T40" fmla="*/ 530 w 634"/>
              <a:gd name="T41" fmla="*/ 29 h 590"/>
              <a:gd name="T42" fmla="*/ 383 w 634"/>
              <a:gd name="T43" fmla="*/ 0 h 590"/>
              <a:gd name="T44" fmla="*/ 89 w 634"/>
              <a:gd name="T45" fmla="*/ 294 h 590"/>
              <a:gd name="T46" fmla="*/ 103 w 634"/>
              <a:gd name="T47" fmla="*/ 382 h 590"/>
              <a:gd name="T48" fmla="*/ 30 w 634"/>
              <a:gd name="T49" fmla="*/ 382 h 590"/>
              <a:gd name="T50" fmla="*/ 0 w 634"/>
              <a:gd name="T51" fmla="*/ 412 h 590"/>
              <a:gd name="T52" fmla="*/ 30 w 634"/>
              <a:gd name="T53" fmla="*/ 427 h 590"/>
              <a:gd name="T54" fmla="*/ 619 w 634"/>
              <a:gd name="T55" fmla="*/ 427 h 590"/>
              <a:gd name="T56" fmla="*/ 633 w 634"/>
              <a:gd name="T57" fmla="*/ 412 h 590"/>
              <a:gd name="T58" fmla="*/ 619 w 634"/>
              <a:gd name="T59" fmla="*/ 382 h 590"/>
              <a:gd name="T60" fmla="*/ 148 w 634"/>
              <a:gd name="T61" fmla="*/ 382 h 590"/>
              <a:gd name="T62" fmla="*/ 148 w 634"/>
              <a:gd name="T63" fmla="*/ 382 h 590"/>
              <a:gd name="T64" fmla="*/ 118 w 634"/>
              <a:gd name="T65" fmla="*/ 309 h 590"/>
              <a:gd name="T66" fmla="*/ 280 w 634"/>
              <a:gd name="T67" fmla="*/ 59 h 590"/>
              <a:gd name="T68" fmla="*/ 442 w 634"/>
              <a:gd name="T69" fmla="*/ 29 h 590"/>
              <a:gd name="T70" fmla="*/ 280 w 634"/>
              <a:gd name="T71" fmla="*/ 323 h 590"/>
              <a:gd name="T72" fmla="*/ 280 w 634"/>
              <a:gd name="T73" fmla="*/ 382 h 590"/>
              <a:gd name="T74" fmla="*/ 148 w 634"/>
              <a:gd name="T75" fmla="*/ 382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4" h="590">
                <a:moveTo>
                  <a:pt x="339" y="544"/>
                </a:moveTo>
                <a:lnTo>
                  <a:pt x="339" y="544"/>
                </a:lnTo>
                <a:cubicBezTo>
                  <a:pt x="148" y="544"/>
                  <a:pt x="148" y="544"/>
                  <a:pt x="148" y="544"/>
                </a:cubicBezTo>
                <a:cubicBezTo>
                  <a:pt x="133" y="544"/>
                  <a:pt x="118" y="559"/>
                  <a:pt x="118" y="559"/>
                </a:cubicBezTo>
                <a:cubicBezTo>
                  <a:pt x="118" y="574"/>
                  <a:pt x="133" y="589"/>
                  <a:pt x="148" y="589"/>
                </a:cubicBezTo>
                <a:cubicBezTo>
                  <a:pt x="339" y="589"/>
                  <a:pt x="339" y="589"/>
                  <a:pt x="339" y="589"/>
                </a:cubicBezTo>
                <a:cubicBezTo>
                  <a:pt x="354" y="589"/>
                  <a:pt x="354" y="574"/>
                  <a:pt x="354" y="559"/>
                </a:cubicBezTo>
                <a:cubicBezTo>
                  <a:pt x="354" y="559"/>
                  <a:pt x="354" y="544"/>
                  <a:pt x="339" y="544"/>
                </a:cubicBezTo>
                <a:close/>
                <a:moveTo>
                  <a:pt x="383" y="471"/>
                </a:moveTo>
                <a:lnTo>
                  <a:pt x="383" y="471"/>
                </a:lnTo>
                <a:cubicBezTo>
                  <a:pt x="103" y="471"/>
                  <a:pt x="103" y="471"/>
                  <a:pt x="103" y="471"/>
                </a:cubicBezTo>
                <a:cubicBezTo>
                  <a:pt x="89" y="471"/>
                  <a:pt x="89" y="471"/>
                  <a:pt x="89" y="486"/>
                </a:cubicBezTo>
                <a:cubicBezTo>
                  <a:pt x="89" y="500"/>
                  <a:pt x="89" y="500"/>
                  <a:pt x="103" y="500"/>
                </a:cubicBezTo>
                <a:cubicBezTo>
                  <a:pt x="383" y="500"/>
                  <a:pt x="383" y="500"/>
                  <a:pt x="383" y="500"/>
                </a:cubicBezTo>
                <a:cubicBezTo>
                  <a:pt x="383" y="500"/>
                  <a:pt x="398" y="500"/>
                  <a:pt x="398" y="486"/>
                </a:cubicBezTo>
                <a:cubicBezTo>
                  <a:pt x="398" y="471"/>
                  <a:pt x="383" y="471"/>
                  <a:pt x="383" y="471"/>
                </a:cubicBezTo>
                <a:close/>
                <a:moveTo>
                  <a:pt x="619" y="382"/>
                </a:moveTo>
                <a:lnTo>
                  <a:pt x="619" y="382"/>
                </a:lnTo>
                <a:cubicBezTo>
                  <a:pt x="324" y="382"/>
                  <a:pt x="324" y="382"/>
                  <a:pt x="324" y="382"/>
                </a:cubicBezTo>
                <a:cubicBezTo>
                  <a:pt x="324" y="368"/>
                  <a:pt x="324" y="339"/>
                  <a:pt x="324" y="323"/>
                </a:cubicBezTo>
                <a:cubicBezTo>
                  <a:pt x="324" y="176"/>
                  <a:pt x="412" y="73"/>
                  <a:pt x="530" y="29"/>
                </a:cubicBezTo>
                <a:cubicBezTo>
                  <a:pt x="486" y="14"/>
                  <a:pt x="442" y="0"/>
                  <a:pt x="383" y="0"/>
                </a:cubicBezTo>
                <a:cubicBezTo>
                  <a:pt x="221" y="0"/>
                  <a:pt x="89" y="132"/>
                  <a:pt x="89" y="294"/>
                </a:cubicBezTo>
                <a:cubicBezTo>
                  <a:pt x="89" y="323"/>
                  <a:pt x="89" y="353"/>
                  <a:pt x="103" y="382"/>
                </a:cubicBezTo>
                <a:cubicBezTo>
                  <a:pt x="30" y="382"/>
                  <a:pt x="30" y="382"/>
                  <a:pt x="30" y="382"/>
                </a:cubicBezTo>
                <a:cubicBezTo>
                  <a:pt x="15" y="382"/>
                  <a:pt x="0" y="397"/>
                  <a:pt x="0" y="412"/>
                </a:cubicBezTo>
                <a:cubicBezTo>
                  <a:pt x="0" y="412"/>
                  <a:pt x="15" y="427"/>
                  <a:pt x="30" y="427"/>
                </a:cubicBezTo>
                <a:cubicBezTo>
                  <a:pt x="619" y="427"/>
                  <a:pt x="619" y="427"/>
                  <a:pt x="619" y="427"/>
                </a:cubicBezTo>
                <a:lnTo>
                  <a:pt x="633" y="412"/>
                </a:lnTo>
                <a:cubicBezTo>
                  <a:pt x="633" y="397"/>
                  <a:pt x="619" y="382"/>
                  <a:pt x="619" y="382"/>
                </a:cubicBezTo>
                <a:close/>
                <a:moveTo>
                  <a:pt x="148" y="382"/>
                </a:moveTo>
                <a:lnTo>
                  <a:pt x="148" y="382"/>
                </a:lnTo>
                <a:cubicBezTo>
                  <a:pt x="133" y="353"/>
                  <a:pt x="118" y="339"/>
                  <a:pt x="118" y="309"/>
                </a:cubicBezTo>
                <a:cubicBezTo>
                  <a:pt x="118" y="147"/>
                  <a:pt x="207" y="88"/>
                  <a:pt x="280" y="59"/>
                </a:cubicBezTo>
                <a:cubicBezTo>
                  <a:pt x="339" y="29"/>
                  <a:pt x="398" y="29"/>
                  <a:pt x="442" y="29"/>
                </a:cubicBezTo>
                <a:cubicBezTo>
                  <a:pt x="354" y="73"/>
                  <a:pt x="280" y="191"/>
                  <a:pt x="280" y="323"/>
                </a:cubicBezTo>
                <a:cubicBezTo>
                  <a:pt x="280" y="339"/>
                  <a:pt x="280" y="368"/>
                  <a:pt x="280" y="382"/>
                </a:cubicBezTo>
                <a:lnTo>
                  <a:pt x="148" y="382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59" name="Freeform 74"/>
          <p:cNvSpPr>
            <a:spLocks noChangeArrowheads="1"/>
          </p:cNvSpPr>
          <p:nvPr/>
        </p:nvSpPr>
        <p:spPr bwMode="auto">
          <a:xfrm>
            <a:off x="7807325" y="915558"/>
            <a:ext cx="236538" cy="222308"/>
          </a:xfrm>
          <a:custGeom>
            <a:avLst/>
            <a:gdLst>
              <a:gd name="T0" fmla="*/ 73 w 545"/>
              <a:gd name="T1" fmla="*/ 236 h 516"/>
              <a:gd name="T2" fmla="*/ 73 w 545"/>
              <a:gd name="T3" fmla="*/ 236 h 516"/>
              <a:gd name="T4" fmla="*/ 427 w 545"/>
              <a:gd name="T5" fmla="*/ 236 h 516"/>
              <a:gd name="T6" fmla="*/ 544 w 545"/>
              <a:gd name="T7" fmla="*/ 118 h 516"/>
              <a:gd name="T8" fmla="*/ 427 w 545"/>
              <a:gd name="T9" fmla="*/ 0 h 516"/>
              <a:gd name="T10" fmla="*/ 427 w 545"/>
              <a:gd name="T11" fmla="*/ 44 h 516"/>
              <a:gd name="T12" fmla="*/ 500 w 545"/>
              <a:gd name="T13" fmla="*/ 118 h 516"/>
              <a:gd name="T14" fmla="*/ 398 w 545"/>
              <a:gd name="T15" fmla="*/ 206 h 516"/>
              <a:gd name="T16" fmla="*/ 73 w 545"/>
              <a:gd name="T17" fmla="*/ 206 h 516"/>
              <a:gd name="T18" fmla="*/ 59 w 545"/>
              <a:gd name="T19" fmla="*/ 221 h 516"/>
              <a:gd name="T20" fmla="*/ 73 w 545"/>
              <a:gd name="T21" fmla="*/ 236 h 516"/>
              <a:gd name="T22" fmla="*/ 177 w 545"/>
              <a:gd name="T23" fmla="*/ 162 h 516"/>
              <a:gd name="T24" fmla="*/ 177 w 545"/>
              <a:gd name="T25" fmla="*/ 162 h 516"/>
              <a:gd name="T26" fmla="*/ 412 w 545"/>
              <a:gd name="T27" fmla="*/ 162 h 516"/>
              <a:gd name="T28" fmla="*/ 427 w 545"/>
              <a:gd name="T29" fmla="*/ 147 h 516"/>
              <a:gd name="T30" fmla="*/ 412 w 545"/>
              <a:gd name="T31" fmla="*/ 118 h 516"/>
              <a:gd name="T32" fmla="*/ 177 w 545"/>
              <a:gd name="T33" fmla="*/ 118 h 516"/>
              <a:gd name="T34" fmla="*/ 147 w 545"/>
              <a:gd name="T35" fmla="*/ 147 h 516"/>
              <a:gd name="T36" fmla="*/ 177 w 545"/>
              <a:gd name="T37" fmla="*/ 162 h 516"/>
              <a:gd name="T38" fmla="*/ 265 w 545"/>
              <a:gd name="T39" fmla="*/ 353 h 516"/>
              <a:gd name="T40" fmla="*/ 265 w 545"/>
              <a:gd name="T41" fmla="*/ 353 h 516"/>
              <a:gd name="T42" fmla="*/ 265 w 545"/>
              <a:gd name="T43" fmla="*/ 353 h 516"/>
              <a:gd name="T44" fmla="*/ 118 w 545"/>
              <a:gd name="T45" fmla="*/ 353 h 516"/>
              <a:gd name="T46" fmla="*/ 88 w 545"/>
              <a:gd name="T47" fmla="*/ 383 h 516"/>
              <a:gd name="T48" fmla="*/ 118 w 545"/>
              <a:gd name="T49" fmla="*/ 398 h 516"/>
              <a:gd name="T50" fmla="*/ 265 w 545"/>
              <a:gd name="T51" fmla="*/ 398 h 516"/>
              <a:gd name="T52" fmla="*/ 309 w 545"/>
              <a:gd name="T53" fmla="*/ 442 h 516"/>
              <a:gd name="T54" fmla="*/ 265 w 545"/>
              <a:gd name="T55" fmla="*/ 471 h 516"/>
              <a:gd name="T56" fmla="*/ 265 w 545"/>
              <a:gd name="T57" fmla="*/ 515 h 516"/>
              <a:gd name="T58" fmla="*/ 353 w 545"/>
              <a:gd name="T59" fmla="*/ 442 h 516"/>
              <a:gd name="T60" fmla="*/ 265 w 545"/>
              <a:gd name="T61" fmla="*/ 353 h 516"/>
              <a:gd name="T62" fmla="*/ 427 w 545"/>
              <a:gd name="T63" fmla="*/ 280 h 516"/>
              <a:gd name="T64" fmla="*/ 427 w 545"/>
              <a:gd name="T65" fmla="*/ 280 h 516"/>
              <a:gd name="T66" fmla="*/ 15 w 545"/>
              <a:gd name="T67" fmla="*/ 280 h 516"/>
              <a:gd name="T68" fmla="*/ 0 w 545"/>
              <a:gd name="T69" fmla="*/ 294 h 516"/>
              <a:gd name="T70" fmla="*/ 15 w 545"/>
              <a:gd name="T71" fmla="*/ 324 h 516"/>
              <a:gd name="T72" fmla="*/ 398 w 545"/>
              <a:gd name="T73" fmla="*/ 324 h 516"/>
              <a:gd name="T74" fmla="*/ 500 w 545"/>
              <a:gd name="T75" fmla="*/ 398 h 516"/>
              <a:gd name="T76" fmla="*/ 382 w 545"/>
              <a:gd name="T77" fmla="*/ 471 h 516"/>
              <a:gd name="T78" fmla="*/ 382 w 545"/>
              <a:gd name="T79" fmla="*/ 515 h 516"/>
              <a:gd name="T80" fmla="*/ 427 w 545"/>
              <a:gd name="T81" fmla="*/ 515 h 516"/>
              <a:gd name="T82" fmla="*/ 544 w 545"/>
              <a:gd name="T83" fmla="*/ 398 h 516"/>
              <a:gd name="T84" fmla="*/ 427 w 545"/>
              <a:gd name="T85" fmla="*/ 280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45" h="516">
                <a:moveTo>
                  <a:pt x="73" y="236"/>
                </a:moveTo>
                <a:lnTo>
                  <a:pt x="73" y="236"/>
                </a:lnTo>
                <a:cubicBezTo>
                  <a:pt x="427" y="236"/>
                  <a:pt x="427" y="236"/>
                  <a:pt x="427" y="236"/>
                </a:cubicBezTo>
                <a:cubicBezTo>
                  <a:pt x="486" y="236"/>
                  <a:pt x="544" y="192"/>
                  <a:pt x="544" y="118"/>
                </a:cubicBezTo>
                <a:cubicBezTo>
                  <a:pt x="544" y="59"/>
                  <a:pt x="486" y="0"/>
                  <a:pt x="427" y="0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486" y="59"/>
                  <a:pt x="500" y="74"/>
                  <a:pt x="500" y="118"/>
                </a:cubicBezTo>
                <a:cubicBezTo>
                  <a:pt x="500" y="162"/>
                  <a:pt x="456" y="206"/>
                  <a:pt x="398" y="206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59" y="206"/>
                  <a:pt x="59" y="206"/>
                  <a:pt x="59" y="221"/>
                </a:cubicBezTo>
                <a:cubicBezTo>
                  <a:pt x="59" y="236"/>
                  <a:pt x="59" y="236"/>
                  <a:pt x="73" y="236"/>
                </a:cubicBezTo>
                <a:close/>
                <a:moveTo>
                  <a:pt x="177" y="162"/>
                </a:moveTo>
                <a:lnTo>
                  <a:pt x="177" y="162"/>
                </a:lnTo>
                <a:cubicBezTo>
                  <a:pt x="412" y="162"/>
                  <a:pt x="412" y="162"/>
                  <a:pt x="412" y="162"/>
                </a:cubicBezTo>
                <a:lnTo>
                  <a:pt x="427" y="147"/>
                </a:lnTo>
                <a:cubicBezTo>
                  <a:pt x="427" y="133"/>
                  <a:pt x="412" y="118"/>
                  <a:pt x="412" y="118"/>
                </a:cubicBezTo>
                <a:cubicBezTo>
                  <a:pt x="177" y="118"/>
                  <a:pt x="177" y="118"/>
                  <a:pt x="177" y="118"/>
                </a:cubicBezTo>
                <a:cubicBezTo>
                  <a:pt x="162" y="118"/>
                  <a:pt x="147" y="133"/>
                  <a:pt x="147" y="147"/>
                </a:cubicBezTo>
                <a:cubicBezTo>
                  <a:pt x="147" y="147"/>
                  <a:pt x="162" y="162"/>
                  <a:pt x="177" y="162"/>
                </a:cubicBezTo>
                <a:close/>
                <a:moveTo>
                  <a:pt x="265" y="353"/>
                </a:moveTo>
                <a:lnTo>
                  <a:pt x="265" y="353"/>
                </a:lnTo>
                <a:lnTo>
                  <a:pt x="265" y="353"/>
                </a:lnTo>
                <a:cubicBezTo>
                  <a:pt x="118" y="353"/>
                  <a:pt x="118" y="353"/>
                  <a:pt x="118" y="353"/>
                </a:cubicBezTo>
                <a:cubicBezTo>
                  <a:pt x="103" y="353"/>
                  <a:pt x="88" y="368"/>
                  <a:pt x="88" y="383"/>
                </a:cubicBezTo>
                <a:cubicBezTo>
                  <a:pt x="88" y="383"/>
                  <a:pt x="103" y="398"/>
                  <a:pt x="118" y="398"/>
                </a:cubicBezTo>
                <a:cubicBezTo>
                  <a:pt x="265" y="398"/>
                  <a:pt x="265" y="398"/>
                  <a:pt x="265" y="398"/>
                </a:cubicBezTo>
                <a:cubicBezTo>
                  <a:pt x="294" y="398"/>
                  <a:pt x="309" y="412"/>
                  <a:pt x="309" y="442"/>
                </a:cubicBezTo>
                <a:cubicBezTo>
                  <a:pt x="309" y="457"/>
                  <a:pt x="294" y="471"/>
                  <a:pt x="265" y="471"/>
                </a:cubicBezTo>
                <a:cubicBezTo>
                  <a:pt x="265" y="515"/>
                  <a:pt x="265" y="515"/>
                  <a:pt x="265" y="515"/>
                </a:cubicBezTo>
                <a:cubicBezTo>
                  <a:pt x="309" y="515"/>
                  <a:pt x="353" y="486"/>
                  <a:pt x="353" y="442"/>
                </a:cubicBezTo>
                <a:cubicBezTo>
                  <a:pt x="353" y="398"/>
                  <a:pt x="309" y="353"/>
                  <a:pt x="265" y="353"/>
                </a:cubicBezTo>
                <a:close/>
                <a:moveTo>
                  <a:pt x="427" y="280"/>
                </a:moveTo>
                <a:lnTo>
                  <a:pt x="427" y="280"/>
                </a:lnTo>
                <a:cubicBezTo>
                  <a:pt x="15" y="280"/>
                  <a:pt x="15" y="280"/>
                  <a:pt x="15" y="280"/>
                </a:cubicBezTo>
                <a:cubicBezTo>
                  <a:pt x="0" y="280"/>
                  <a:pt x="0" y="294"/>
                  <a:pt x="0" y="294"/>
                </a:cubicBezTo>
                <a:cubicBezTo>
                  <a:pt x="0" y="310"/>
                  <a:pt x="0" y="324"/>
                  <a:pt x="15" y="324"/>
                </a:cubicBezTo>
                <a:cubicBezTo>
                  <a:pt x="398" y="324"/>
                  <a:pt x="398" y="324"/>
                  <a:pt x="398" y="324"/>
                </a:cubicBezTo>
                <a:cubicBezTo>
                  <a:pt x="456" y="324"/>
                  <a:pt x="500" y="353"/>
                  <a:pt x="500" y="398"/>
                </a:cubicBezTo>
                <a:cubicBezTo>
                  <a:pt x="500" y="442"/>
                  <a:pt x="471" y="471"/>
                  <a:pt x="382" y="471"/>
                </a:cubicBezTo>
                <a:cubicBezTo>
                  <a:pt x="382" y="471"/>
                  <a:pt x="382" y="486"/>
                  <a:pt x="382" y="515"/>
                </a:cubicBezTo>
                <a:cubicBezTo>
                  <a:pt x="427" y="515"/>
                  <a:pt x="427" y="515"/>
                  <a:pt x="427" y="515"/>
                </a:cubicBezTo>
                <a:cubicBezTo>
                  <a:pt x="486" y="515"/>
                  <a:pt x="544" y="457"/>
                  <a:pt x="544" y="398"/>
                </a:cubicBezTo>
                <a:cubicBezTo>
                  <a:pt x="544" y="339"/>
                  <a:pt x="486" y="280"/>
                  <a:pt x="427" y="280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60" name="Freeform 75"/>
          <p:cNvSpPr>
            <a:spLocks noChangeArrowheads="1"/>
          </p:cNvSpPr>
          <p:nvPr/>
        </p:nvSpPr>
        <p:spPr bwMode="auto">
          <a:xfrm>
            <a:off x="7350125" y="890150"/>
            <a:ext cx="266700" cy="274709"/>
          </a:xfrm>
          <a:custGeom>
            <a:avLst/>
            <a:gdLst>
              <a:gd name="T0" fmla="*/ 73 w 619"/>
              <a:gd name="T1" fmla="*/ 295 h 634"/>
              <a:gd name="T2" fmla="*/ 0 w 619"/>
              <a:gd name="T3" fmla="*/ 324 h 634"/>
              <a:gd name="T4" fmla="*/ 73 w 619"/>
              <a:gd name="T5" fmla="*/ 339 h 634"/>
              <a:gd name="T6" fmla="*/ 73 w 619"/>
              <a:gd name="T7" fmla="*/ 295 h 634"/>
              <a:gd name="T8" fmla="*/ 500 w 619"/>
              <a:gd name="T9" fmla="*/ 162 h 634"/>
              <a:gd name="T10" fmla="*/ 545 w 619"/>
              <a:gd name="T11" fmla="*/ 89 h 634"/>
              <a:gd name="T12" fmla="*/ 471 w 619"/>
              <a:gd name="T13" fmla="*/ 133 h 634"/>
              <a:gd name="T14" fmla="*/ 500 w 619"/>
              <a:gd name="T15" fmla="*/ 162 h 634"/>
              <a:gd name="T16" fmla="*/ 132 w 619"/>
              <a:gd name="T17" fmla="*/ 162 h 634"/>
              <a:gd name="T18" fmla="*/ 162 w 619"/>
              <a:gd name="T19" fmla="*/ 133 h 634"/>
              <a:gd name="T20" fmla="*/ 88 w 619"/>
              <a:gd name="T21" fmla="*/ 103 h 634"/>
              <a:gd name="T22" fmla="*/ 132 w 619"/>
              <a:gd name="T23" fmla="*/ 162 h 634"/>
              <a:gd name="T24" fmla="*/ 309 w 619"/>
              <a:gd name="T25" fmla="*/ 103 h 634"/>
              <a:gd name="T26" fmla="*/ 324 w 619"/>
              <a:gd name="T27" fmla="*/ 30 h 634"/>
              <a:gd name="T28" fmla="*/ 294 w 619"/>
              <a:gd name="T29" fmla="*/ 30 h 634"/>
              <a:gd name="T30" fmla="*/ 309 w 619"/>
              <a:gd name="T31" fmla="*/ 103 h 634"/>
              <a:gd name="T32" fmla="*/ 309 w 619"/>
              <a:gd name="T33" fmla="*/ 530 h 634"/>
              <a:gd name="T34" fmla="*/ 294 w 619"/>
              <a:gd name="T35" fmla="*/ 619 h 634"/>
              <a:gd name="T36" fmla="*/ 324 w 619"/>
              <a:gd name="T37" fmla="*/ 619 h 634"/>
              <a:gd name="T38" fmla="*/ 309 w 619"/>
              <a:gd name="T39" fmla="*/ 530 h 634"/>
              <a:gd name="T40" fmla="*/ 486 w 619"/>
              <a:gd name="T41" fmla="*/ 471 h 634"/>
              <a:gd name="T42" fmla="*/ 456 w 619"/>
              <a:gd name="T43" fmla="*/ 501 h 634"/>
              <a:gd name="T44" fmla="*/ 530 w 619"/>
              <a:gd name="T45" fmla="*/ 545 h 634"/>
              <a:gd name="T46" fmla="*/ 486 w 619"/>
              <a:gd name="T47" fmla="*/ 471 h 634"/>
              <a:gd name="T48" fmla="*/ 603 w 619"/>
              <a:gd name="T49" fmla="*/ 295 h 634"/>
              <a:gd name="T50" fmla="*/ 530 w 619"/>
              <a:gd name="T51" fmla="*/ 324 h 634"/>
              <a:gd name="T52" fmla="*/ 603 w 619"/>
              <a:gd name="T53" fmla="*/ 339 h 634"/>
              <a:gd name="T54" fmla="*/ 603 w 619"/>
              <a:gd name="T55" fmla="*/ 295 h 634"/>
              <a:gd name="T56" fmla="*/ 147 w 619"/>
              <a:gd name="T57" fmla="*/ 457 h 634"/>
              <a:gd name="T58" fmla="*/ 103 w 619"/>
              <a:gd name="T59" fmla="*/ 530 h 634"/>
              <a:gd name="T60" fmla="*/ 162 w 619"/>
              <a:gd name="T61" fmla="*/ 486 h 634"/>
              <a:gd name="T62" fmla="*/ 147 w 619"/>
              <a:gd name="T63" fmla="*/ 457 h 634"/>
              <a:gd name="T64" fmla="*/ 309 w 619"/>
              <a:gd name="T65" fmla="*/ 148 h 634"/>
              <a:gd name="T66" fmla="*/ 309 w 619"/>
              <a:gd name="T67" fmla="*/ 501 h 634"/>
              <a:gd name="T68" fmla="*/ 309 w 619"/>
              <a:gd name="T69" fmla="*/ 148 h 634"/>
              <a:gd name="T70" fmla="*/ 309 w 619"/>
              <a:gd name="T71" fmla="*/ 457 h 634"/>
              <a:gd name="T72" fmla="*/ 309 w 619"/>
              <a:gd name="T73" fmla="*/ 177 h 634"/>
              <a:gd name="T74" fmla="*/ 309 w 619"/>
              <a:gd name="T75" fmla="*/ 457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19" h="634">
                <a:moveTo>
                  <a:pt x="73" y="295"/>
                </a:moveTo>
                <a:lnTo>
                  <a:pt x="73" y="295"/>
                </a:lnTo>
                <a:cubicBezTo>
                  <a:pt x="15" y="295"/>
                  <a:pt x="15" y="295"/>
                  <a:pt x="15" y="295"/>
                </a:cubicBezTo>
                <a:cubicBezTo>
                  <a:pt x="0" y="295"/>
                  <a:pt x="0" y="310"/>
                  <a:pt x="0" y="324"/>
                </a:cubicBezTo>
                <a:cubicBezTo>
                  <a:pt x="0" y="324"/>
                  <a:pt x="0" y="339"/>
                  <a:pt x="15" y="339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88" y="339"/>
                  <a:pt x="88" y="324"/>
                  <a:pt x="88" y="324"/>
                </a:cubicBezTo>
                <a:cubicBezTo>
                  <a:pt x="88" y="310"/>
                  <a:pt x="88" y="295"/>
                  <a:pt x="73" y="295"/>
                </a:cubicBezTo>
                <a:close/>
                <a:moveTo>
                  <a:pt x="500" y="162"/>
                </a:moveTo>
                <a:lnTo>
                  <a:pt x="500" y="162"/>
                </a:lnTo>
                <a:cubicBezTo>
                  <a:pt x="545" y="118"/>
                  <a:pt x="545" y="118"/>
                  <a:pt x="545" y="118"/>
                </a:cubicBezTo>
                <a:cubicBezTo>
                  <a:pt x="545" y="103"/>
                  <a:pt x="545" y="103"/>
                  <a:pt x="545" y="89"/>
                </a:cubicBezTo>
                <a:cubicBezTo>
                  <a:pt x="530" y="89"/>
                  <a:pt x="515" y="89"/>
                  <a:pt x="515" y="89"/>
                </a:cubicBezTo>
                <a:cubicBezTo>
                  <a:pt x="471" y="133"/>
                  <a:pt x="471" y="133"/>
                  <a:pt x="471" y="133"/>
                </a:cubicBezTo>
                <a:cubicBezTo>
                  <a:pt x="456" y="133"/>
                  <a:pt x="456" y="148"/>
                  <a:pt x="471" y="162"/>
                </a:cubicBezTo>
                <a:cubicBezTo>
                  <a:pt x="471" y="162"/>
                  <a:pt x="486" y="162"/>
                  <a:pt x="500" y="162"/>
                </a:cubicBezTo>
                <a:close/>
                <a:moveTo>
                  <a:pt x="132" y="162"/>
                </a:moveTo>
                <a:lnTo>
                  <a:pt x="132" y="162"/>
                </a:lnTo>
                <a:cubicBezTo>
                  <a:pt x="132" y="177"/>
                  <a:pt x="147" y="177"/>
                  <a:pt x="162" y="162"/>
                </a:cubicBezTo>
                <a:cubicBezTo>
                  <a:pt x="162" y="162"/>
                  <a:pt x="162" y="148"/>
                  <a:pt x="162" y="13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03" y="89"/>
                  <a:pt x="88" y="89"/>
                  <a:pt x="88" y="103"/>
                </a:cubicBezTo>
                <a:cubicBezTo>
                  <a:pt x="73" y="103"/>
                  <a:pt x="73" y="118"/>
                  <a:pt x="88" y="118"/>
                </a:cubicBezTo>
                <a:lnTo>
                  <a:pt x="132" y="162"/>
                </a:lnTo>
                <a:close/>
                <a:moveTo>
                  <a:pt x="309" y="103"/>
                </a:moveTo>
                <a:lnTo>
                  <a:pt x="309" y="103"/>
                </a:lnTo>
                <a:cubicBezTo>
                  <a:pt x="324" y="103"/>
                  <a:pt x="324" y="89"/>
                  <a:pt x="324" y="89"/>
                </a:cubicBezTo>
                <a:cubicBezTo>
                  <a:pt x="324" y="30"/>
                  <a:pt x="324" y="30"/>
                  <a:pt x="324" y="30"/>
                </a:cubicBezTo>
                <a:cubicBezTo>
                  <a:pt x="324" y="15"/>
                  <a:pt x="324" y="0"/>
                  <a:pt x="309" y="0"/>
                </a:cubicBezTo>
                <a:cubicBezTo>
                  <a:pt x="294" y="0"/>
                  <a:pt x="294" y="15"/>
                  <a:pt x="294" y="30"/>
                </a:cubicBezTo>
                <a:cubicBezTo>
                  <a:pt x="294" y="89"/>
                  <a:pt x="294" y="89"/>
                  <a:pt x="294" y="89"/>
                </a:cubicBezTo>
                <a:cubicBezTo>
                  <a:pt x="294" y="89"/>
                  <a:pt x="294" y="103"/>
                  <a:pt x="309" y="103"/>
                </a:cubicBezTo>
                <a:close/>
                <a:moveTo>
                  <a:pt x="309" y="530"/>
                </a:moveTo>
                <a:lnTo>
                  <a:pt x="309" y="530"/>
                </a:lnTo>
                <a:cubicBezTo>
                  <a:pt x="294" y="530"/>
                  <a:pt x="294" y="545"/>
                  <a:pt x="294" y="560"/>
                </a:cubicBezTo>
                <a:cubicBezTo>
                  <a:pt x="294" y="619"/>
                  <a:pt x="294" y="619"/>
                  <a:pt x="294" y="619"/>
                </a:cubicBezTo>
                <a:cubicBezTo>
                  <a:pt x="294" y="619"/>
                  <a:pt x="294" y="633"/>
                  <a:pt x="309" y="633"/>
                </a:cubicBezTo>
                <a:cubicBezTo>
                  <a:pt x="324" y="633"/>
                  <a:pt x="324" y="619"/>
                  <a:pt x="324" y="619"/>
                </a:cubicBezTo>
                <a:cubicBezTo>
                  <a:pt x="324" y="560"/>
                  <a:pt x="324" y="560"/>
                  <a:pt x="324" y="560"/>
                </a:cubicBezTo>
                <a:cubicBezTo>
                  <a:pt x="324" y="545"/>
                  <a:pt x="324" y="530"/>
                  <a:pt x="309" y="530"/>
                </a:cubicBezTo>
                <a:close/>
                <a:moveTo>
                  <a:pt x="486" y="471"/>
                </a:moveTo>
                <a:lnTo>
                  <a:pt x="486" y="471"/>
                </a:lnTo>
                <a:cubicBezTo>
                  <a:pt x="486" y="471"/>
                  <a:pt x="471" y="471"/>
                  <a:pt x="456" y="471"/>
                </a:cubicBezTo>
                <a:cubicBezTo>
                  <a:pt x="456" y="486"/>
                  <a:pt x="456" y="486"/>
                  <a:pt x="456" y="501"/>
                </a:cubicBezTo>
                <a:cubicBezTo>
                  <a:pt x="500" y="545"/>
                  <a:pt x="500" y="545"/>
                  <a:pt x="500" y="545"/>
                </a:cubicBezTo>
                <a:cubicBezTo>
                  <a:pt x="515" y="545"/>
                  <a:pt x="530" y="545"/>
                  <a:pt x="530" y="545"/>
                </a:cubicBezTo>
                <a:cubicBezTo>
                  <a:pt x="545" y="530"/>
                  <a:pt x="545" y="516"/>
                  <a:pt x="530" y="516"/>
                </a:cubicBezTo>
                <a:lnTo>
                  <a:pt x="486" y="471"/>
                </a:lnTo>
                <a:close/>
                <a:moveTo>
                  <a:pt x="603" y="295"/>
                </a:moveTo>
                <a:lnTo>
                  <a:pt x="603" y="295"/>
                </a:lnTo>
                <a:cubicBezTo>
                  <a:pt x="545" y="295"/>
                  <a:pt x="545" y="295"/>
                  <a:pt x="545" y="295"/>
                </a:cubicBezTo>
                <a:cubicBezTo>
                  <a:pt x="530" y="295"/>
                  <a:pt x="530" y="310"/>
                  <a:pt x="530" y="324"/>
                </a:cubicBezTo>
                <a:cubicBezTo>
                  <a:pt x="530" y="324"/>
                  <a:pt x="530" y="339"/>
                  <a:pt x="545" y="339"/>
                </a:cubicBezTo>
                <a:cubicBezTo>
                  <a:pt x="603" y="339"/>
                  <a:pt x="603" y="339"/>
                  <a:pt x="603" y="339"/>
                </a:cubicBezTo>
                <a:cubicBezTo>
                  <a:pt x="618" y="339"/>
                  <a:pt x="618" y="324"/>
                  <a:pt x="618" y="324"/>
                </a:cubicBezTo>
                <a:cubicBezTo>
                  <a:pt x="618" y="310"/>
                  <a:pt x="618" y="295"/>
                  <a:pt x="603" y="295"/>
                </a:cubicBezTo>
                <a:close/>
                <a:moveTo>
                  <a:pt x="147" y="457"/>
                </a:moveTo>
                <a:lnTo>
                  <a:pt x="147" y="457"/>
                </a:lnTo>
                <a:cubicBezTo>
                  <a:pt x="103" y="501"/>
                  <a:pt x="103" y="501"/>
                  <a:pt x="103" y="501"/>
                </a:cubicBezTo>
                <a:cubicBezTo>
                  <a:pt x="88" y="516"/>
                  <a:pt x="88" y="516"/>
                  <a:pt x="103" y="530"/>
                </a:cubicBezTo>
                <a:cubicBezTo>
                  <a:pt x="103" y="530"/>
                  <a:pt x="118" y="530"/>
                  <a:pt x="132" y="530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77" y="486"/>
                  <a:pt x="177" y="471"/>
                  <a:pt x="162" y="457"/>
                </a:cubicBezTo>
                <a:lnTo>
                  <a:pt x="147" y="457"/>
                </a:lnTo>
                <a:close/>
                <a:moveTo>
                  <a:pt x="309" y="148"/>
                </a:moveTo>
                <a:lnTo>
                  <a:pt x="309" y="148"/>
                </a:lnTo>
                <a:cubicBezTo>
                  <a:pt x="206" y="148"/>
                  <a:pt x="132" y="221"/>
                  <a:pt x="132" y="324"/>
                </a:cubicBezTo>
                <a:cubicBezTo>
                  <a:pt x="132" y="412"/>
                  <a:pt x="206" y="501"/>
                  <a:pt x="309" y="501"/>
                </a:cubicBezTo>
                <a:cubicBezTo>
                  <a:pt x="412" y="501"/>
                  <a:pt x="486" y="412"/>
                  <a:pt x="486" y="324"/>
                </a:cubicBezTo>
                <a:cubicBezTo>
                  <a:pt x="486" y="221"/>
                  <a:pt x="412" y="148"/>
                  <a:pt x="309" y="148"/>
                </a:cubicBezTo>
                <a:close/>
                <a:moveTo>
                  <a:pt x="309" y="457"/>
                </a:moveTo>
                <a:lnTo>
                  <a:pt x="309" y="457"/>
                </a:lnTo>
                <a:cubicBezTo>
                  <a:pt x="236" y="457"/>
                  <a:pt x="177" y="398"/>
                  <a:pt x="177" y="324"/>
                </a:cubicBezTo>
                <a:cubicBezTo>
                  <a:pt x="177" y="251"/>
                  <a:pt x="236" y="177"/>
                  <a:pt x="309" y="177"/>
                </a:cubicBezTo>
                <a:cubicBezTo>
                  <a:pt x="383" y="177"/>
                  <a:pt x="441" y="251"/>
                  <a:pt x="441" y="324"/>
                </a:cubicBezTo>
                <a:cubicBezTo>
                  <a:pt x="441" y="398"/>
                  <a:pt x="383" y="457"/>
                  <a:pt x="309" y="457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61" name="Freeform 76"/>
          <p:cNvSpPr>
            <a:spLocks noChangeArrowheads="1"/>
          </p:cNvSpPr>
          <p:nvPr/>
        </p:nvSpPr>
        <p:spPr bwMode="auto">
          <a:xfrm>
            <a:off x="6904038" y="890150"/>
            <a:ext cx="274637" cy="274709"/>
          </a:xfrm>
          <a:custGeom>
            <a:avLst/>
            <a:gdLst>
              <a:gd name="T0" fmla="*/ 59 w 634"/>
              <a:gd name="T1" fmla="*/ 398 h 634"/>
              <a:gd name="T2" fmla="*/ 59 w 634"/>
              <a:gd name="T3" fmla="*/ 398 h 634"/>
              <a:gd name="T4" fmla="*/ 45 w 634"/>
              <a:gd name="T5" fmla="*/ 324 h 634"/>
              <a:gd name="T6" fmla="*/ 324 w 634"/>
              <a:gd name="T7" fmla="*/ 44 h 634"/>
              <a:gd name="T8" fmla="*/ 589 w 634"/>
              <a:gd name="T9" fmla="*/ 324 h 634"/>
              <a:gd name="T10" fmla="*/ 589 w 634"/>
              <a:gd name="T11" fmla="*/ 398 h 634"/>
              <a:gd name="T12" fmla="*/ 619 w 634"/>
              <a:gd name="T13" fmla="*/ 398 h 634"/>
              <a:gd name="T14" fmla="*/ 633 w 634"/>
              <a:gd name="T15" fmla="*/ 324 h 634"/>
              <a:gd name="T16" fmla="*/ 324 w 634"/>
              <a:gd name="T17" fmla="*/ 0 h 634"/>
              <a:gd name="T18" fmla="*/ 0 w 634"/>
              <a:gd name="T19" fmla="*/ 324 h 634"/>
              <a:gd name="T20" fmla="*/ 15 w 634"/>
              <a:gd name="T21" fmla="*/ 398 h 634"/>
              <a:gd name="T22" fmla="*/ 59 w 634"/>
              <a:gd name="T23" fmla="*/ 398 h 634"/>
              <a:gd name="T24" fmla="*/ 412 w 634"/>
              <a:gd name="T25" fmla="*/ 589 h 634"/>
              <a:gd name="T26" fmla="*/ 412 w 634"/>
              <a:gd name="T27" fmla="*/ 589 h 634"/>
              <a:gd name="T28" fmla="*/ 221 w 634"/>
              <a:gd name="T29" fmla="*/ 589 h 634"/>
              <a:gd name="T30" fmla="*/ 207 w 634"/>
              <a:gd name="T31" fmla="*/ 619 h 634"/>
              <a:gd name="T32" fmla="*/ 221 w 634"/>
              <a:gd name="T33" fmla="*/ 633 h 634"/>
              <a:gd name="T34" fmla="*/ 324 w 634"/>
              <a:gd name="T35" fmla="*/ 633 h 634"/>
              <a:gd name="T36" fmla="*/ 324 w 634"/>
              <a:gd name="T37" fmla="*/ 633 h 634"/>
              <a:gd name="T38" fmla="*/ 324 w 634"/>
              <a:gd name="T39" fmla="*/ 633 h 634"/>
              <a:gd name="T40" fmla="*/ 412 w 634"/>
              <a:gd name="T41" fmla="*/ 633 h 634"/>
              <a:gd name="T42" fmla="*/ 442 w 634"/>
              <a:gd name="T43" fmla="*/ 619 h 634"/>
              <a:gd name="T44" fmla="*/ 412 w 634"/>
              <a:gd name="T45" fmla="*/ 589 h 634"/>
              <a:gd name="T46" fmla="*/ 619 w 634"/>
              <a:gd name="T47" fmla="*/ 442 h 634"/>
              <a:gd name="T48" fmla="*/ 619 w 634"/>
              <a:gd name="T49" fmla="*/ 442 h 634"/>
              <a:gd name="T50" fmla="*/ 30 w 634"/>
              <a:gd name="T51" fmla="*/ 442 h 634"/>
              <a:gd name="T52" fmla="*/ 0 w 634"/>
              <a:gd name="T53" fmla="*/ 457 h 634"/>
              <a:gd name="T54" fmla="*/ 30 w 634"/>
              <a:gd name="T55" fmla="*/ 471 h 634"/>
              <a:gd name="T56" fmla="*/ 619 w 634"/>
              <a:gd name="T57" fmla="*/ 471 h 634"/>
              <a:gd name="T58" fmla="*/ 633 w 634"/>
              <a:gd name="T59" fmla="*/ 457 h 634"/>
              <a:gd name="T60" fmla="*/ 619 w 634"/>
              <a:gd name="T61" fmla="*/ 442 h 634"/>
              <a:gd name="T62" fmla="*/ 560 w 634"/>
              <a:gd name="T63" fmla="*/ 516 h 634"/>
              <a:gd name="T64" fmla="*/ 560 w 634"/>
              <a:gd name="T65" fmla="*/ 516 h 634"/>
              <a:gd name="T66" fmla="*/ 89 w 634"/>
              <a:gd name="T67" fmla="*/ 516 h 634"/>
              <a:gd name="T68" fmla="*/ 59 w 634"/>
              <a:gd name="T69" fmla="*/ 530 h 634"/>
              <a:gd name="T70" fmla="*/ 89 w 634"/>
              <a:gd name="T71" fmla="*/ 560 h 634"/>
              <a:gd name="T72" fmla="*/ 560 w 634"/>
              <a:gd name="T73" fmla="*/ 560 h 634"/>
              <a:gd name="T74" fmla="*/ 575 w 634"/>
              <a:gd name="T75" fmla="*/ 530 h 634"/>
              <a:gd name="T76" fmla="*/ 560 w 634"/>
              <a:gd name="T77" fmla="*/ 516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4" h="634">
                <a:moveTo>
                  <a:pt x="59" y="398"/>
                </a:moveTo>
                <a:lnTo>
                  <a:pt x="59" y="398"/>
                </a:lnTo>
                <a:cubicBezTo>
                  <a:pt x="45" y="369"/>
                  <a:pt x="45" y="353"/>
                  <a:pt x="45" y="324"/>
                </a:cubicBezTo>
                <a:cubicBezTo>
                  <a:pt x="45" y="162"/>
                  <a:pt x="162" y="44"/>
                  <a:pt x="324" y="44"/>
                </a:cubicBezTo>
                <a:cubicBezTo>
                  <a:pt x="471" y="44"/>
                  <a:pt x="589" y="162"/>
                  <a:pt x="589" y="324"/>
                </a:cubicBezTo>
                <a:cubicBezTo>
                  <a:pt x="589" y="353"/>
                  <a:pt x="589" y="369"/>
                  <a:pt x="58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33" y="369"/>
                  <a:pt x="633" y="353"/>
                  <a:pt x="633" y="324"/>
                </a:cubicBezTo>
                <a:cubicBezTo>
                  <a:pt x="633" y="148"/>
                  <a:pt x="486" y="0"/>
                  <a:pt x="324" y="0"/>
                </a:cubicBezTo>
                <a:cubicBezTo>
                  <a:pt x="148" y="0"/>
                  <a:pt x="0" y="148"/>
                  <a:pt x="0" y="324"/>
                </a:cubicBezTo>
                <a:cubicBezTo>
                  <a:pt x="0" y="353"/>
                  <a:pt x="15" y="369"/>
                  <a:pt x="15" y="398"/>
                </a:cubicBezTo>
                <a:lnTo>
                  <a:pt x="59" y="398"/>
                </a:lnTo>
                <a:close/>
                <a:moveTo>
                  <a:pt x="412" y="589"/>
                </a:moveTo>
                <a:lnTo>
                  <a:pt x="412" y="589"/>
                </a:lnTo>
                <a:cubicBezTo>
                  <a:pt x="221" y="589"/>
                  <a:pt x="221" y="589"/>
                  <a:pt x="221" y="589"/>
                </a:cubicBezTo>
                <a:cubicBezTo>
                  <a:pt x="207" y="589"/>
                  <a:pt x="207" y="604"/>
                  <a:pt x="207" y="619"/>
                </a:cubicBezTo>
                <a:cubicBezTo>
                  <a:pt x="207" y="619"/>
                  <a:pt x="207" y="633"/>
                  <a:pt x="221" y="633"/>
                </a:cubicBezTo>
                <a:cubicBezTo>
                  <a:pt x="324" y="633"/>
                  <a:pt x="324" y="633"/>
                  <a:pt x="324" y="633"/>
                </a:cubicBezTo>
                <a:lnTo>
                  <a:pt x="324" y="633"/>
                </a:lnTo>
                <a:lnTo>
                  <a:pt x="324" y="633"/>
                </a:lnTo>
                <a:cubicBezTo>
                  <a:pt x="412" y="633"/>
                  <a:pt x="412" y="633"/>
                  <a:pt x="412" y="633"/>
                </a:cubicBezTo>
                <a:cubicBezTo>
                  <a:pt x="428" y="633"/>
                  <a:pt x="442" y="619"/>
                  <a:pt x="442" y="619"/>
                </a:cubicBezTo>
                <a:cubicBezTo>
                  <a:pt x="442" y="604"/>
                  <a:pt x="428" y="589"/>
                  <a:pt x="412" y="589"/>
                </a:cubicBezTo>
                <a:close/>
                <a:moveTo>
                  <a:pt x="619" y="442"/>
                </a:moveTo>
                <a:lnTo>
                  <a:pt x="619" y="442"/>
                </a:lnTo>
                <a:cubicBezTo>
                  <a:pt x="30" y="442"/>
                  <a:pt x="30" y="442"/>
                  <a:pt x="30" y="442"/>
                </a:cubicBezTo>
                <a:cubicBezTo>
                  <a:pt x="15" y="442"/>
                  <a:pt x="0" y="442"/>
                  <a:pt x="0" y="457"/>
                </a:cubicBezTo>
                <a:cubicBezTo>
                  <a:pt x="0" y="471"/>
                  <a:pt x="15" y="471"/>
                  <a:pt x="30" y="471"/>
                </a:cubicBezTo>
                <a:cubicBezTo>
                  <a:pt x="619" y="471"/>
                  <a:pt x="619" y="471"/>
                  <a:pt x="619" y="471"/>
                </a:cubicBezTo>
                <a:cubicBezTo>
                  <a:pt x="619" y="471"/>
                  <a:pt x="633" y="471"/>
                  <a:pt x="633" y="457"/>
                </a:cubicBezTo>
                <a:cubicBezTo>
                  <a:pt x="633" y="442"/>
                  <a:pt x="619" y="442"/>
                  <a:pt x="619" y="442"/>
                </a:cubicBezTo>
                <a:close/>
                <a:moveTo>
                  <a:pt x="560" y="516"/>
                </a:moveTo>
                <a:lnTo>
                  <a:pt x="560" y="516"/>
                </a:lnTo>
                <a:cubicBezTo>
                  <a:pt x="89" y="516"/>
                  <a:pt x="89" y="516"/>
                  <a:pt x="89" y="516"/>
                </a:cubicBezTo>
                <a:cubicBezTo>
                  <a:pt x="74" y="516"/>
                  <a:pt x="59" y="530"/>
                  <a:pt x="59" y="530"/>
                </a:cubicBezTo>
                <a:cubicBezTo>
                  <a:pt x="59" y="545"/>
                  <a:pt x="74" y="560"/>
                  <a:pt x="89" y="560"/>
                </a:cubicBezTo>
                <a:cubicBezTo>
                  <a:pt x="560" y="560"/>
                  <a:pt x="560" y="560"/>
                  <a:pt x="560" y="560"/>
                </a:cubicBezTo>
                <a:cubicBezTo>
                  <a:pt x="560" y="560"/>
                  <a:pt x="575" y="545"/>
                  <a:pt x="575" y="530"/>
                </a:cubicBezTo>
                <a:lnTo>
                  <a:pt x="560" y="516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62" name="Freeform 77"/>
          <p:cNvSpPr>
            <a:spLocks noChangeArrowheads="1"/>
          </p:cNvSpPr>
          <p:nvPr/>
        </p:nvSpPr>
        <p:spPr bwMode="auto">
          <a:xfrm>
            <a:off x="6516689" y="890150"/>
            <a:ext cx="171450" cy="274709"/>
          </a:xfrm>
          <a:custGeom>
            <a:avLst/>
            <a:gdLst>
              <a:gd name="T0" fmla="*/ 192 w 399"/>
              <a:gd name="T1" fmla="*/ 0 h 634"/>
              <a:gd name="T2" fmla="*/ 192 w 399"/>
              <a:gd name="T3" fmla="*/ 0 h 634"/>
              <a:gd name="T4" fmla="*/ 0 w 399"/>
              <a:gd name="T5" fmla="*/ 442 h 634"/>
              <a:gd name="T6" fmla="*/ 192 w 399"/>
              <a:gd name="T7" fmla="*/ 633 h 634"/>
              <a:gd name="T8" fmla="*/ 398 w 399"/>
              <a:gd name="T9" fmla="*/ 442 h 634"/>
              <a:gd name="T10" fmla="*/ 192 w 399"/>
              <a:gd name="T11" fmla="*/ 0 h 634"/>
              <a:gd name="T12" fmla="*/ 192 w 399"/>
              <a:gd name="T13" fmla="*/ 589 h 634"/>
              <a:gd name="T14" fmla="*/ 192 w 399"/>
              <a:gd name="T15" fmla="*/ 589 h 634"/>
              <a:gd name="T16" fmla="*/ 45 w 399"/>
              <a:gd name="T17" fmla="*/ 442 h 634"/>
              <a:gd name="T18" fmla="*/ 192 w 399"/>
              <a:gd name="T19" fmla="*/ 89 h 634"/>
              <a:gd name="T20" fmla="*/ 354 w 399"/>
              <a:gd name="T21" fmla="*/ 442 h 634"/>
              <a:gd name="T22" fmla="*/ 192 w 399"/>
              <a:gd name="T23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9" h="634">
                <a:moveTo>
                  <a:pt x="192" y="0"/>
                </a:moveTo>
                <a:lnTo>
                  <a:pt x="192" y="0"/>
                </a:lnTo>
                <a:cubicBezTo>
                  <a:pt x="133" y="74"/>
                  <a:pt x="0" y="324"/>
                  <a:pt x="0" y="442"/>
                </a:cubicBezTo>
                <a:cubicBezTo>
                  <a:pt x="0" y="545"/>
                  <a:pt x="89" y="633"/>
                  <a:pt x="192" y="633"/>
                </a:cubicBezTo>
                <a:cubicBezTo>
                  <a:pt x="309" y="633"/>
                  <a:pt x="398" y="545"/>
                  <a:pt x="398" y="442"/>
                </a:cubicBezTo>
                <a:cubicBezTo>
                  <a:pt x="398" y="324"/>
                  <a:pt x="251" y="74"/>
                  <a:pt x="192" y="0"/>
                </a:cubicBezTo>
                <a:close/>
                <a:moveTo>
                  <a:pt x="192" y="589"/>
                </a:moveTo>
                <a:lnTo>
                  <a:pt x="192" y="589"/>
                </a:lnTo>
                <a:cubicBezTo>
                  <a:pt x="104" y="589"/>
                  <a:pt x="45" y="530"/>
                  <a:pt x="45" y="442"/>
                </a:cubicBezTo>
                <a:cubicBezTo>
                  <a:pt x="45" y="353"/>
                  <a:pt x="148" y="148"/>
                  <a:pt x="192" y="89"/>
                </a:cubicBezTo>
                <a:cubicBezTo>
                  <a:pt x="251" y="133"/>
                  <a:pt x="354" y="353"/>
                  <a:pt x="354" y="442"/>
                </a:cubicBezTo>
                <a:cubicBezTo>
                  <a:pt x="354" y="530"/>
                  <a:pt x="280" y="589"/>
                  <a:pt x="192" y="589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63" name="Freeform 78"/>
          <p:cNvSpPr>
            <a:spLocks noChangeArrowheads="1"/>
          </p:cNvSpPr>
          <p:nvPr/>
        </p:nvSpPr>
        <p:spPr bwMode="auto">
          <a:xfrm>
            <a:off x="6032500" y="909205"/>
            <a:ext cx="255588" cy="236598"/>
          </a:xfrm>
          <a:custGeom>
            <a:avLst/>
            <a:gdLst>
              <a:gd name="T0" fmla="*/ 103 w 589"/>
              <a:gd name="T1" fmla="*/ 309 h 546"/>
              <a:gd name="T2" fmla="*/ 103 w 589"/>
              <a:gd name="T3" fmla="*/ 309 h 546"/>
              <a:gd name="T4" fmla="*/ 294 w 589"/>
              <a:gd name="T5" fmla="*/ 162 h 546"/>
              <a:gd name="T6" fmla="*/ 485 w 589"/>
              <a:gd name="T7" fmla="*/ 309 h 546"/>
              <a:gd name="T8" fmla="*/ 530 w 589"/>
              <a:gd name="T9" fmla="*/ 309 h 546"/>
              <a:gd name="T10" fmla="*/ 294 w 589"/>
              <a:gd name="T11" fmla="*/ 118 h 546"/>
              <a:gd name="T12" fmla="*/ 58 w 589"/>
              <a:gd name="T13" fmla="*/ 309 h 546"/>
              <a:gd name="T14" fmla="*/ 103 w 589"/>
              <a:gd name="T15" fmla="*/ 309 h 546"/>
              <a:gd name="T16" fmla="*/ 530 w 589"/>
              <a:gd name="T17" fmla="*/ 162 h 546"/>
              <a:gd name="T18" fmla="*/ 530 w 589"/>
              <a:gd name="T19" fmla="*/ 162 h 546"/>
              <a:gd name="T20" fmla="*/ 559 w 589"/>
              <a:gd name="T21" fmla="*/ 133 h 546"/>
              <a:gd name="T22" fmla="*/ 559 w 589"/>
              <a:gd name="T23" fmla="*/ 104 h 546"/>
              <a:gd name="T24" fmla="*/ 530 w 589"/>
              <a:gd name="T25" fmla="*/ 104 h 546"/>
              <a:gd name="T26" fmla="*/ 500 w 589"/>
              <a:gd name="T27" fmla="*/ 133 h 546"/>
              <a:gd name="T28" fmla="*/ 500 w 589"/>
              <a:gd name="T29" fmla="*/ 162 h 546"/>
              <a:gd name="T30" fmla="*/ 530 w 589"/>
              <a:gd name="T31" fmla="*/ 162 h 546"/>
              <a:gd name="T32" fmla="*/ 294 w 589"/>
              <a:gd name="T33" fmla="*/ 74 h 546"/>
              <a:gd name="T34" fmla="*/ 294 w 589"/>
              <a:gd name="T35" fmla="*/ 74 h 546"/>
              <a:gd name="T36" fmla="*/ 309 w 589"/>
              <a:gd name="T37" fmla="*/ 59 h 546"/>
              <a:gd name="T38" fmla="*/ 309 w 589"/>
              <a:gd name="T39" fmla="*/ 15 h 546"/>
              <a:gd name="T40" fmla="*/ 294 w 589"/>
              <a:gd name="T41" fmla="*/ 0 h 546"/>
              <a:gd name="T42" fmla="*/ 279 w 589"/>
              <a:gd name="T43" fmla="*/ 15 h 546"/>
              <a:gd name="T44" fmla="*/ 279 w 589"/>
              <a:gd name="T45" fmla="*/ 59 h 546"/>
              <a:gd name="T46" fmla="*/ 294 w 589"/>
              <a:gd name="T47" fmla="*/ 74 h 546"/>
              <a:gd name="T48" fmla="*/ 485 w 589"/>
              <a:gd name="T49" fmla="*/ 516 h 546"/>
              <a:gd name="T50" fmla="*/ 485 w 589"/>
              <a:gd name="T51" fmla="*/ 516 h 546"/>
              <a:gd name="T52" fmla="*/ 103 w 589"/>
              <a:gd name="T53" fmla="*/ 516 h 546"/>
              <a:gd name="T54" fmla="*/ 73 w 589"/>
              <a:gd name="T55" fmla="*/ 530 h 546"/>
              <a:gd name="T56" fmla="*/ 103 w 589"/>
              <a:gd name="T57" fmla="*/ 545 h 546"/>
              <a:gd name="T58" fmla="*/ 485 w 589"/>
              <a:gd name="T59" fmla="*/ 545 h 546"/>
              <a:gd name="T60" fmla="*/ 515 w 589"/>
              <a:gd name="T61" fmla="*/ 530 h 546"/>
              <a:gd name="T62" fmla="*/ 485 w 589"/>
              <a:gd name="T63" fmla="*/ 516 h 546"/>
              <a:gd name="T64" fmla="*/ 574 w 589"/>
              <a:gd name="T65" fmla="*/ 354 h 546"/>
              <a:gd name="T66" fmla="*/ 574 w 589"/>
              <a:gd name="T67" fmla="*/ 354 h 546"/>
              <a:gd name="T68" fmla="*/ 14 w 589"/>
              <a:gd name="T69" fmla="*/ 354 h 546"/>
              <a:gd name="T70" fmla="*/ 0 w 589"/>
              <a:gd name="T71" fmla="*/ 368 h 546"/>
              <a:gd name="T72" fmla="*/ 14 w 589"/>
              <a:gd name="T73" fmla="*/ 398 h 546"/>
              <a:gd name="T74" fmla="*/ 574 w 589"/>
              <a:gd name="T75" fmla="*/ 398 h 546"/>
              <a:gd name="T76" fmla="*/ 588 w 589"/>
              <a:gd name="T77" fmla="*/ 368 h 546"/>
              <a:gd name="T78" fmla="*/ 574 w 589"/>
              <a:gd name="T79" fmla="*/ 354 h 546"/>
              <a:gd name="T80" fmla="*/ 58 w 589"/>
              <a:gd name="T81" fmla="*/ 162 h 546"/>
              <a:gd name="T82" fmla="*/ 58 w 589"/>
              <a:gd name="T83" fmla="*/ 162 h 546"/>
              <a:gd name="T84" fmla="*/ 88 w 589"/>
              <a:gd name="T85" fmla="*/ 162 h 546"/>
              <a:gd name="T86" fmla="*/ 88 w 589"/>
              <a:gd name="T87" fmla="*/ 133 h 546"/>
              <a:gd name="T88" fmla="*/ 58 w 589"/>
              <a:gd name="T89" fmla="*/ 104 h 546"/>
              <a:gd name="T90" fmla="*/ 29 w 589"/>
              <a:gd name="T91" fmla="*/ 104 h 546"/>
              <a:gd name="T92" fmla="*/ 29 w 589"/>
              <a:gd name="T93" fmla="*/ 133 h 546"/>
              <a:gd name="T94" fmla="*/ 58 w 589"/>
              <a:gd name="T95" fmla="*/ 162 h 546"/>
              <a:gd name="T96" fmla="*/ 544 w 589"/>
              <a:gd name="T97" fmla="*/ 427 h 546"/>
              <a:gd name="T98" fmla="*/ 544 w 589"/>
              <a:gd name="T99" fmla="*/ 427 h 546"/>
              <a:gd name="T100" fmla="*/ 44 w 589"/>
              <a:gd name="T101" fmla="*/ 427 h 546"/>
              <a:gd name="T102" fmla="*/ 14 w 589"/>
              <a:gd name="T103" fmla="*/ 457 h 546"/>
              <a:gd name="T104" fmla="*/ 44 w 589"/>
              <a:gd name="T105" fmla="*/ 472 h 546"/>
              <a:gd name="T106" fmla="*/ 544 w 589"/>
              <a:gd name="T107" fmla="*/ 472 h 546"/>
              <a:gd name="T108" fmla="*/ 574 w 589"/>
              <a:gd name="T109" fmla="*/ 457 h 546"/>
              <a:gd name="T110" fmla="*/ 544 w 589"/>
              <a:gd name="T111" fmla="*/ 42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9" h="546">
                <a:moveTo>
                  <a:pt x="103" y="309"/>
                </a:moveTo>
                <a:lnTo>
                  <a:pt x="103" y="309"/>
                </a:lnTo>
                <a:cubicBezTo>
                  <a:pt x="117" y="221"/>
                  <a:pt x="206" y="162"/>
                  <a:pt x="294" y="162"/>
                </a:cubicBezTo>
                <a:cubicBezTo>
                  <a:pt x="383" y="162"/>
                  <a:pt x="471" y="221"/>
                  <a:pt x="485" y="309"/>
                </a:cubicBezTo>
                <a:cubicBezTo>
                  <a:pt x="530" y="309"/>
                  <a:pt x="530" y="309"/>
                  <a:pt x="530" y="309"/>
                </a:cubicBezTo>
                <a:cubicBezTo>
                  <a:pt x="515" y="207"/>
                  <a:pt x="412" y="118"/>
                  <a:pt x="294" y="118"/>
                </a:cubicBezTo>
                <a:cubicBezTo>
                  <a:pt x="176" y="118"/>
                  <a:pt x="73" y="207"/>
                  <a:pt x="58" y="309"/>
                </a:cubicBezTo>
                <a:lnTo>
                  <a:pt x="103" y="309"/>
                </a:lnTo>
                <a:close/>
                <a:moveTo>
                  <a:pt x="530" y="162"/>
                </a:moveTo>
                <a:lnTo>
                  <a:pt x="530" y="162"/>
                </a:lnTo>
                <a:cubicBezTo>
                  <a:pt x="559" y="133"/>
                  <a:pt x="559" y="133"/>
                  <a:pt x="559" y="133"/>
                </a:cubicBezTo>
                <a:cubicBezTo>
                  <a:pt x="559" y="133"/>
                  <a:pt x="559" y="118"/>
                  <a:pt x="559" y="104"/>
                </a:cubicBezTo>
                <a:cubicBezTo>
                  <a:pt x="544" y="104"/>
                  <a:pt x="544" y="104"/>
                  <a:pt x="530" y="104"/>
                </a:cubicBezTo>
                <a:cubicBezTo>
                  <a:pt x="500" y="133"/>
                  <a:pt x="500" y="133"/>
                  <a:pt x="500" y="133"/>
                </a:cubicBezTo>
                <a:cubicBezTo>
                  <a:pt x="500" y="148"/>
                  <a:pt x="500" y="162"/>
                  <a:pt x="500" y="162"/>
                </a:cubicBezTo>
                <a:cubicBezTo>
                  <a:pt x="515" y="177"/>
                  <a:pt x="515" y="177"/>
                  <a:pt x="530" y="162"/>
                </a:cubicBezTo>
                <a:close/>
                <a:moveTo>
                  <a:pt x="294" y="74"/>
                </a:moveTo>
                <a:lnTo>
                  <a:pt x="294" y="74"/>
                </a:lnTo>
                <a:cubicBezTo>
                  <a:pt x="309" y="74"/>
                  <a:pt x="309" y="74"/>
                  <a:pt x="309" y="59"/>
                </a:cubicBezTo>
                <a:cubicBezTo>
                  <a:pt x="309" y="15"/>
                  <a:pt x="309" y="15"/>
                  <a:pt x="309" y="15"/>
                </a:cubicBezTo>
                <a:cubicBezTo>
                  <a:pt x="309" y="15"/>
                  <a:pt x="309" y="0"/>
                  <a:pt x="294" y="0"/>
                </a:cubicBezTo>
                <a:cubicBezTo>
                  <a:pt x="279" y="0"/>
                  <a:pt x="279" y="15"/>
                  <a:pt x="279" y="15"/>
                </a:cubicBezTo>
                <a:cubicBezTo>
                  <a:pt x="279" y="59"/>
                  <a:pt x="279" y="59"/>
                  <a:pt x="279" y="59"/>
                </a:cubicBezTo>
                <a:cubicBezTo>
                  <a:pt x="279" y="74"/>
                  <a:pt x="279" y="74"/>
                  <a:pt x="294" y="74"/>
                </a:cubicBezTo>
                <a:close/>
                <a:moveTo>
                  <a:pt x="485" y="516"/>
                </a:moveTo>
                <a:lnTo>
                  <a:pt x="485" y="516"/>
                </a:lnTo>
                <a:cubicBezTo>
                  <a:pt x="103" y="516"/>
                  <a:pt x="103" y="516"/>
                  <a:pt x="103" y="516"/>
                </a:cubicBezTo>
                <a:cubicBezTo>
                  <a:pt x="88" y="516"/>
                  <a:pt x="73" y="516"/>
                  <a:pt x="73" y="530"/>
                </a:cubicBezTo>
                <a:cubicBezTo>
                  <a:pt x="73" y="545"/>
                  <a:pt x="88" y="545"/>
                  <a:pt x="103" y="545"/>
                </a:cubicBezTo>
                <a:cubicBezTo>
                  <a:pt x="485" y="545"/>
                  <a:pt x="485" y="545"/>
                  <a:pt x="485" y="545"/>
                </a:cubicBezTo>
                <a:cubicBezTo>
                  <a:pt x="500" y="545"/>
                  <a:pt x="515" y="545"/>
                  <a:pt x="515" y="530"/>
                </a:cubicBezTo>
                <a:cubicBezTo>
                  <a:pt x="515" y="516"/>
                  <a:pt x="500" y="516"/>
                  <a:pt x="485" y="516"/>
                </a:cubicBezTo>
                <a:close/>
                <a:moveTo>
                  <a:pt x="574" y="354"/>
                </a:moveTo>
                <a:lnTo>
                  <a:pt x="574" y="354"/>
                </a:lnTo>
                <a:cubicBezTo>
                  <a:pt x="14" y="354"/>
                  <a:pt x="14" y="354"/>
                  <a:pt x="14" y="354"/>
                </a:cubicBezTo>
                <a:lnTo>
                  <a:pt x="0" y="368"/>
                </a:lnTo>
                <a:cubicBezTo>
                  <a:pt x="0" y="383"/>
                  <a:pt x="14" y="398"/>
                  <a:pt x="14" y="398"/>
                </a:cubicBezTo>
                <a:cubicBezTo>
                  <a:pt x="574" y="398"/>
                  <a:pt x="574" y="398"/>
                  <a:pt x="574" y="398"/>
                </a:cubicBezTo>
                <a:cubicBezTo>
                  <a:pt x="574" y="398"/>
                  <a:pt x="588" y="383"/>
                  <a:pt x="588" y="368"/>
                </a:cubicBezTo>
                <a:lnTo>
                  <a:pt x="574" y="354"/>
                </a:lnTo>
                <a:close/>
                <a:moveTo>
                  <a:pt x="58" y="162"/>
                </a:moveTo>
                <a:lnTo>
                  <a:pt x="58" y="162"/>
                </a:lnTo>
                <a:cubicBezTo>
                  <a:pt x="73" y="177"/>
                  <a:pt x="73" y="177"/>
                  <a:pt x="88" y="162"/>
                </a:cubicBezTo>
                <a:cubicBezTo>
                  <a:pt x="88" y="162"/>
                  <a:pt x="88" y="148"/>
                  <a:pt x="88" y="133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44" y="104"/>
                  <a:pt x="44" y="104"/>
                  <a:pt x="29" y="104"/>
                </a:cubicBezTo>
                <a:cubicBezTo>
                  <a:pt x="29" y="118"/>
                  <a:pt x="29" y="133"/>
                  <a:pt x="29" y="133"/>
                </a:cubicBezTo>
                <a:lnTo>
                  <a:pt x="58" y="162"/>
                </a:lnTo>
                <a:close/>
                <a:moveTo>
                  <a:pt x="544" y="427"/>
                </a:moveTo>
                <a:lnTo>
                  <a:pt x="544" y="427"/>
                </a:lnTo>
                <a:cubicBezTo>
                  <a:pt x="44" y="427"/>
                  <a:pt x="44" y="427"/>
                  <a:pt x="44" y="427"/>
                </a:cubicBezTo>
                <a:cubicBezTo>
                  <a:pt x="29" y="427"/>
                  <a:pt x="14" y="442"/>
                  <a:pt x="14" y="457"/>
                </a:cubicBezTo>
                <a:cubicBezTo>
                  <a:pt x="14" y="457"/>
                  <a:pt x="29" y="472"/>
                  <a:pt x="44" y="472"/>
                </a:cubicBezTo>
                <a:cubicBezTo>
                  <a:pt x="544" y="472"/>
                  <a:pt x="544" y="472"/>
                  <a:pt x="544" y="472"/>
                </a:cubicBezTo>
                <a:cubicBezTo>
                  <a:pt x="559" y="472"/>
                  <a:pt x="574" y="457"/>
                  <a:pt x="574" y="457"/>
                </a:cubicBezTo>
                <a:cubicBezTo>
                  <a:pt x="574" y="442"/>
                  <a:pt x="559" y="427"/>
                  <a:pt x="544" y="427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64" name="Freeform 79"/>
          <p:cNvSpPr>
            <a:spLocks noChangeArrowheads="1"/>
          </p:cNvSpPr>
          <p:nvPr/>
        </p:nvSpPr>
        <p:spPr bwMode="auto">
          <a:xfrm>
            <a:off x="5599114" y="928260"/>
            <a:ext cx="255587" cy="166731"/>
          </a:xfrm>
          <a:custGeom>
            <a:avLst/>
            <a:gdLst>
              <a:gd name="T0" fmla="*/ 295 w 590"/>
              <a:gd name="T1" fmla="*/ 73 h 383"/>
              <a:gd name="T2" fmla="*/ 295 w 590"/>
              <a:gd name="T3" fmla="*/ 73 h 383"/>
              <a:gd name="T4" fmla="*/ 310 w 590"/>
              <a:gd name="T5" fmla="*/ 59 h 383"/>
              <a:gd name="T6" fmla="*/ 310 w 590"/>
              <a:gd name="T7" fmla="*/ 14 h 383"/>
              <a:gd name="T8" fmla="*/ 295 w 590"/>
              <a:gd name="T9" fmla="*/ 0 h 383"/>
              <a:gd name="T10" fmla="*/ 280 w 590"/>
              <a:gd name="T11" fmla="*/ 14 h 383"/>
              <a:gd name="T12" fmla="*/ 280 w 590"/>
              <a:gd name="T13" fmla="*/ 59 h 383"/>
              <a:gd name="T14" fmla="*/ 295 w 590"/>
              <a:gd name="T15" fmla="*/ 73 h 383"/>
              <a:gd name="T16" fmla="*/ 530 w 590"/>
              <a:gd name="T17" fmla="*/ 162 h 383"/>
              <a:gd name="T18" fmla="*/ 530 w 590"/>
              <a:gd name="T19" fmla="*/ 162 h 383"/>
              <a:gd name="T20" fmla="*/ 560 w 590"/>
              <a:gd name="T21" fmla="*/ 132 h 383"/>
              <a:gd name="T22" fmla="*/ 560 w 590"/>
              <a:gd name="T23" fmla="*/ 103 h 383"/>
              <a:gd name="T24" fmla="*/ 530 w 590"/>
              <a:gd name="T25" fmla="*/ 103 h 383"/>
              <a:gd name="T26" fmla="*/ 501 w 590"/>
              <a:gd name="T27" fmla="*/ 132 h 383"/>
              <a:gd name="T28" fmla="*/ 501 w 590"/>
              <a:gd name="T29" fmla="*/ 162 h 383"/>
              <a:gd name="T30" fmla="*/ 530 w 590"/>
              <a:gd name="T31" fmla="*/ 162 h 383"/>
              <a:gd name="T32" fmla="*/ 59 w 590"/>
              <a:gd name="T33" fmla="*/ 162 h 383"/>
              <a:gd name="T34" fmla="*/ 59 w 590"/>
              <a:gd name="T35" fmla="*/ 162 h 383"/>
              <a:gd name="T36" fmla="*/ 89 w 590"/>
              <a:gd name="T37" fmla="*/ 162 h 383"/>
              <a:gd name="T38" fmla="*/ 89 w 590"/>
              <a:gd name="T39" fmla="*/ 132 h 383"/>
              <a:gd name="T40" fmla="*/ 59 w 590"/>
              <a:gd name="T41" fmla="*/ 103 h 383"/>
              <a:gd name="T42" fmla="*/ 30 w 590"/>
              <a:gd name="T43" fmla="*/ 103 h 383"/>
              <a:gd name="T44" fmla="*/ 30 w 590"/>
              <a:gd name="T45" fmla="*/ 132 h 383"/>
              <a:gd name="T46" fmla="*/ 59 w 590"/>
              <a:gd name="T47" fmla="*/ 162 h 383"/>
              <a:gd name="T48" fmla="*/ 575 w 590"/>
              <a:gd name="T49" fmla="*/ 353 h 383"/>
              <a:gd name="T50" fmla="*/ 575 w 590"/>
              <a:gd name="T51" fmla="*/ 353 h 383"/>
              <a:gd name="T52" fmla="*/ 15 w 590"/>
              <a:gd name="T53" fmla="*/ 353 h 383"/>
              <a:gd name="T54" fmla="*/ 0 w 590"/>
              <a:gd name="T55" fmla="*/ 368 h 383"/>
              <a:gd name="T56" fmla="*/ 15 w 590"/>
              <a:gd name="T57" fmla="*/ 382 h 383"/>
              <a:gd name="T58" fmla="*/ 575 w 590"/>
              <a:gd name="T59" fmla="*/ 382 h 383"/>
              <a:gd name="T60" fmla="*/ 589 w 590"/>
              <a:gd name="T61" fmla="*/ 368 h 383"/>
              <a:gd name="T62" fmla="*/ 575 w 590"/>
              <a:gd name="T63" fmla="*/ 353 h 383"/>
              <a:gd name="T64" fmla="*/ 104 w 590"/>
              <a:gd name="T65" fmla="*/ 309 h 383"/>
              <a:gd name="T66" fmla="*/ 104 w 590"/>
              <a:gd name="T67" fmla="*/ 309 h 383"/>
              <a:gd name="T68" fmla="*/ 295 w 590"/>
              <a:gd name="T69" fmla="*/ 147 h 383"/>
              <a:gd name="T70" fmla="*/ 486 w 590"/>
              <a:gd name="T71" fmla="*/ 309 h 383"/>
              <a:gd name="T72" fmla="*/ 530 w 590"/>
              <a:gd name="T73" fmla="*/ 309 h 383"/>
              <a:gd name="T74" fmla="*/ 295 w 590"/>
              <a:gd name="T75" fmla="*/ 117 h 383"/>
              <a:gd name="T76" fmla="*/ 59 w 590"/>
              <a:gd name="T77" fmla="*/ 309 h 383"/>
              <a:gd name="T78" fmla="*/ 104 w 590"/>
              <a:gd name="T79" fmla="*/ 30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90" h="383">
                <a:moveTo>
                  <a:pt x="295" y="73"/>
                </a:moveTo>
                <a:lnTo>
                  <a:pt x="295" y="73"/>
                </a:lnTo>
                <a:cubicBezTo>
                  <a:pt x="310" y="73"/>
                  <a:pt x="310" y="59"/>
                  <a:pt x="310" y="59"/>
                </a:cubicBezTo>
                <a:cubicBezTo>
                  <a:pt x="310" y="14"/>
                  <a:pt x="310" y="14"/>
                  <a:pt x="310" y="14"/>
                </a:cubicBezTo>
                <a:cubicBezTo>
                  <a:pt x="310" y="0"/>
                  <a:pt x="310" y="0"/>
                  <a:pt x="295" y="0"/>
                </a:cubicBezTo>
                <a:cubicBezTo>
                  <a:pt x="280" y="0"/>
                  <a:pt x="280" y="0"/>
                  <a:pt x="280" y="14"/>
                </a:cubicBezTo>
                <a:cubicBezTo>
                  <a:pt x="280" y="59"/>
                  <a:pt x="280" y="59"/>
                  <a:pt x="280" y="59"/>
                </a:cubicBezTo>
                <a:cubicBezTo>
                  <a:pt x="280" y="59"/>
                  <a:pt x="280" y="73"/>
                  <a:pt x="295" y="73"/>
                </a:cubicBezTo>
                <a:close/>
                <a:moveTo>
                  <a:pt x="530" y="162"/>
                </a:moveTo>
                <a:lnTo>
                  <a:pt x="530" y="162"/>
                </a:lnTo>
                <a:cubicBezTo>
                  <a:pt x="560" y="132"/>
                  <a:pt x="560" y="132"/>
                  <a:pt x="560" y="132"/>
                </a:cubicBezTo>
                <a:cubicBezTo>
                  <a:pt x="560" y="117"/>
                  <a:pt x="560" y="117"/>
                  <a:pt x="560" y="103"/>
                </a:cubicBezTo>
                <a:cubicBezTo>
                  <a:pt x="545" y="103"/>
                  <a:pt x="545" y="103"/>
                  <a:pt x="530" y="103"/>
                </a:cubicBezTo>
                <a:cubicBezTo>
                  <a:pt x="501" y="132"/>
                  <a:pt x="501" y="132"/>
                  <a:pt x="501" y="132"/>
                </a:cubicBezTo>
                <a:cubicBezTo>
                  <a:pt x="501" y="147"/>
                  <a:pt x="501" y="147"/>
                  <a:pt x="501" y="162"/>
                </a:cubicBezTo>
                <a:cubicBezTo>
                  <a:pt x="516" y="162"/>
                  <a:pt x="516" y="162"/>
                  <a:pt x="530" y="162"/>
                </a:cubicBezTo>
                <a:close/>
                <a:moveTo>
                  <a:pt x="59" y="162"/>
                </a:moveTo>
                <a:lnTo>
                  <a:pt x="59" y="162"/>
                </a:lnTo>
                <a:cubicBezTo>
                  <a:pt x="74" y="162"/>
                  <a:pt x="74" y="162"/>
                  <a:pt x="89" y="162"/>
                </a:cubicBezTo>
                <a:cubicBezTo>
                  <a:pt x="89" y="147"/>
                  <a:pt x="89" y="147"/>
                  <a:pt x="89" y="132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45" y="103"/>
                  <a:pt x="45" y="103"/>
                  <a:pt x="30" y="103"/>
                </a:cubicBezTo>
                <a:cubicBezTo>
                  <a:pt x="30" y="117"/>
                  <a:pt x="30" y="117"/>
                  <a:pt x="30" y="132"/>
                </a:cubicBezTo>
                <a:lnTo>
                  <a:pt x="59" y="162"/>
                </a:lnTo>
                <a:close/>
                <a:moveTo>
                  <a:pt x="575" y="353"/>
                </a:moveTo>
                <a:lnTo>
                  <a:pt x="575" y="353"/>
                </a:lnTo>
                <a:cubicBezTo>
                  <a:pt x="15" y="353"/>
                  <a:pt x="15" y="353"/>
                  <a:pt x="15" y="353"/>
                </a:cubicBezTo>
                <a:cubicBezTo>
                  <a:pt x="15" y="353"/>
                  <a:pt x="0" y="353"/>
                  <a:pt x="0" y="368"/>
                </a:cubicBezTo>
                <a:cubicBezTo>
                  <a:pt x="0" y="382"/>
                  <a:pt x="15" y="382"/>
                  <a:pt x="15" y="382"/>
                </a:cubicBezTo>
                <a:cubicBezTo>
                  <a:pt x="575" y="382"/>
                  <a:pt x="575" y="382"/>
                  <a:pt x="575" y="382"/>
                </a:cubicBezTo>
                <a:cubicBezTo>
                  <a:pt x="575" y="382"/>
                  <a:pt x="589" y="382"/>
                  <a:pt x="589" y="368"/>
                </a:cubicBezTo>
                <a:cubicBezTo>
                  <a:pt x="589" y="353"/>
                  <a:pt x="575" y="353"/>
                  <a:pt x="575" y="353"/>
                </a:cubicBezTo>
                <a:close/>
                <a:moveTo>
                  <a:pt x="104" y="309"/>
                </a:moveTo>
                <a:lnTo>
                  <a:pt x="104" y="309"/>
                </a:lnTo>
                <a:cubicBezTo>
                  <a:pt x="118" y="221"/>
                  <a:pt x="207" y="147"/>
                  <a:pt x="295" y="147"/>
                </a:cubicBezTo>
                <a:cubicBezTo>
                  <a:pt x="383" y="147"/>
                  <a:pt x="472" y="221"/>
                  <a:pt x="486" y="309"/>
                </a:cubicBezTo>
                <a:cubicBezTo>
                  <a:pt x="530" y="309"/>
                  <a:pt x="530" y="309"/>
                  <a:pt x="530" y="309"/>
                </a:cubicBezTo>
                <a:cubicBezTo>
                  <a:pt x="516" y="191"/>
                  <a:pt x="413" y="117"/>
                  <a:pt x="295" y="117"/>
                </a:cubicBezTo>
                <a:cubicBezTo>
                  <a:pt x="177" y="117"/>
                  <a:pt x="74" y="191"/>
                  <a:pt x="59" y="309"/>
                </a:cubicBezTo>
                <a:lnTo>
                  <a:pt x="104" y="309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65" name="Freeform 80"/>
          <p:cNvSpPr>
            <a:spLocks noChangeArrowheads="1"/>
          </p:cNvSpPr>
          <p:nvPr/>
        </p:nvSpPr>
        <p:spPr bwMode="auto">
          <a:xfrm>
            <a:off x="5146676" y="890150"/>
            <a:ext cx="274638" cy="274709"/>
          </a:xfrm>
          <a:custGeom>
            <a:avLst/>
            <a:gdLst>
              <a:gd name="T0" fmla="*/ 265 w 634"/>
              <a:gd name="T1" fmla="*/ 530 h 634"/>
              <a:gd name="T2" fmla="*/ 265 w 634"/>
              <a:gd name="T3" fmla="*/ 530 h 634"/>
              <a:gd name="T4" fmla="*/ 236 w 634"/>
              <a:gd name="T5" fmla="*/ 560 h 634"/>
              <a:gd name="T6" fmla="*/ 236 w 634"/>
              <a:gd name="T7" fmla="*/ 619 h 634"/>
              <a:gd name="T8" fmla="*/ 265 w 634"/>
              <a:gd name="T9" fmla="*/ 633 h 634"/>
              <a:gd name="T10" fmla="*/ 280 w 634"/>
              <a:gd name="T11" fmla="*/ 619 h 634"/>
              <a:gd name="T12" fmla="*/ 280 w 634"/>
              <a:gd name="T13" fmla="*/ 560 h 634"/>
              <a:gd name="T14" fmla="*/ 265 w 634"/>
              <a:gd name="T15" fmla="*/ 530 h 634"/>
              <a:gd name="T16" fmla="*/ 148 w 634"/>
              <a:gd name="T17" fmla="*/ 530 h 634"/>
              <a:gd name="T18" fmla="*/ 148 w 634"/>
              <a:gd name="T19" fmla="*/ 530 h 634"/>
              <a:gd name="T20" fmla="*/ 118 w 634"/>
              <a:gd name="T21" fmla="*/ 560 h 634"/>
              <a:gd name="T22" fmla="*/ 118 w 634"/>
              <a:gd name="T23" fmla="*/ 619 h 634"/>
              <a:gd name="T24" fmla="*/ 148 w 634"/>
              <a:gd name="T25" fmla="*/ 633 h 634"/>
              <a:gd name="T26" fmla="*/ 162 w 634"/>
              <a:gd name="T27" fmla="*/ 619 h 634"/>
              <a:gd name="T28" fmla="*/ 162 w 634"/>
              <a:gd name="T29" fmla="*/ 560 h 634"/>
              <a:gd name="T30" fmla="*/ 148 w 634"/>
              <a:gd name="T31" fmla="*/ 530 h 634"/>
              <a:gd name="T32" fmla="*/ 383 w 634"/>
              <a:gd name="T33" fmla="*/ 530 h 634"/>
              <a:gd name="T34" fmla="*/ 383 w 634"/>
              <a:gd name="T35" fmla="*/ 530 h 634"/>
              <a:gd name="T36" fmla="*/ 353 w 634"/>
              <a:gd name="T37" fmla="*/ 560 h 634"/>
              <a:gd name="T38" fmla="*/ 353 w 634"/>
              <a:gd name="T39" fmla="*/ 619 h 634"/>
              <a:gd name="T40" fmla="*/ 383 w 634"/>
              <a:gd name="T41" fmla="*/ 633 h 634"/>
              <a:gd name="T42" fmla="*/ 398 w 634"/>
              <a:gd name="T43" fmla="*/ 619 h 634"/>
              <a:gd name="T44" fmla="*/ 398 w 634"/>
              <a:gd name="T45" fmla="*/ 560 h 634"/>
              <a:gd name="T46" fmla="*/ 383 w 634"/>
              <a:gd name="T47" fmla="*/ 530 h 634"/>
              <a:gd name="T48" fmla="*/ 501 w 634"/>
              <a:gd name="T49" fmla="*/ 530 h 634"/>
              <a:gd name="T50" fmla="*/ 501 w 634"/>
              <a:gd name="T51" fmla="*/ 530 h 634"/>
              <a:gd name="T52" fmla="*/ 471 w 634"/>
              <a:gd name="T53" fmla="*/ 560 h 634"/>
              <a:gd name="T54" fmla="*/ 471 w 634"/>
              <a:gd name="T55" fmla="*/ 619 h 634"/>
              <a:gd name="T56" fmla="*/ 501 w 634"/>
              <a:gd name="T57" fmla="*/ 633 h 634"/>
              <a:gd name="T58" fmla="*/ 516 w 634"/>
              <a:gd name="T59" fmla="*/ 619 h 634"/>
              <a:gd name="T60" fmla="*/ 516 w 634"/>
              <a:gd name="T61" fmla="*/ 560 h 634"/>
              <a:gd name="T62" fmla="*/ 501 w 634"/>
              <a:gd name="T63" fmla="*/ 530 h 634"/>
              <a:gd name="T64" fmla="*/ 457 w 634"/>
              <a:gd name="T65" fmla="*/ 103 h 634"/>
              <a:gd name="T66" fmla="*/ 457 w 634"/>
              <a:gd name="T67" fmla="*/ 103 h 634"/>
              <a:gd name="T68" fmla="*/ 295 w 634"/>
              <a:gd name="T69" fmla="*/ 0 h 634"/>
              <a:gd name="T70" fmla="*/ 118 w 634"/>
              <a:gd name="T71" fmla="*/ 162 h 634"/>
              <a:gd name="T72" fmla="*/ 0 w 634"/>
              <a:gd name="T73" fmla="*/ 324 h 634"/>
              <a:gd name="T74" fmla="*/ 162 w 634"/>
              <a:gd name="T75" fmla="*/ 471 h 634"/>
              <a:gd name="T76" fmla="*/ 442 w 634"/>
              <a:gd name="T77" fmla="*/ 471 h 634"/>
              <a:gd name="T78" fmla="*/ 633 w 634"/>
              <a:gd name="T79" fmla="*/ 295 h 634"/>
              <a:gd name="T80" fmla="*/ 457 w 634"/>
              <a:gd name="T81" fmla="*/ 103 h 634"/>
              <a:gd name="T82" fmla="*/ 442 w 634"/>
              <a:gd name="T83" fmla="*/ 442 h 634"/>
              <a:gd name="T84" fmla="*/ 442 w 634"/>
              <a:gd name="T85" fmla="*/ 442 h 634"/>
              <a:gd name="T86" fmla="*/ 162 w 634"/>
              <a:gd name="T87" fmla="*/ 442 h 634"/>
              <a:gd name="T88" fmla="*/ 44 w 634"/>
              <a:gd name="T89" fmla="*/ 324 h 634"/>
              <a:gd name="T90" fmla="*/ 162 w 634"/>
              <a:gd name="T91" fmla="*/ 206 h 634"/>
              <a:gd name="T92" fmla="*/ 295 w 634"/>
              <a:gd name="T93" fmla="*/ 44 h 634"/>
              <a:gd name="T94" fmla="*/ 427 w 634"/>
              <a:gd name="T95" fmla="*/ 148 h 634"/>
              <a:gd name="T96" fmla="*/ 589 w 634"/>
              <a:gd name="T97" fmla="*/ 280 h 634"/>
              <a:gd name="T98" fmla="*/ 442 w 634"/>
              <a:gd name="T99" fmla="*/ 442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34" h="634">
                <a:moveTo>
                  <a:pt x="265" y="530"/>
                </a:moveTo>
                <a:lnTo>
                  <a:pt x="265" y="530"/>
                </a:lnTo>
                <a:cubicBezTo>
                  <a:pt x="251" y="530"/>
                  <a:pt x="236" y="545"/>
                  <a:pt x="236" y="560"/>
                </a:cubicBezTo>
                <a:cubicBezTo>
                  <a:pt x="236" y="619"/>
                  <a:pt x="236" y="619"/>
                  <a:pt x="236" y="619"/>
                </a:cubicBezTo>
                <a:cubicBezTo>
                  <a:pt x="236" y="619"/>
                  <a:pt x="251" y="633"/>
                  <a:pt x="265" y="633"/>
                </a:cubicBezTo>
                <a:lnTo>
                  <a:pt x="280" y="619"/>
                </a:lnTo>
                <a:cubicBezTo>
                  <a:pt x="280" y="560"/>
                  <a:pt x="280" y="560"/>
                  <a:pt x="280" y="560"/>
                </a:cubicBezTo>
                <a:cubicBezTo>
                  <a:pt x="280" y="545"/>
                  <a:pt x="265" y="530"/>
                  <a:pt x="265" y="530"/>
                </a:cubicBezTo>
                <a:close/>
                <a:moveTo>
                  <a:pt x="148" y="530"/>
                </a:moveTo>
                <a:lnTo>
                  <a:pt x="148" y="530"/>
                </a:lnTo>
                <a:cubicBezTo>
                  <a:pt x="133" y="530"/>
                  <a:pt x="118" y="545"/>
                  <a:pt x="118" y="560"/>
                </a:cubicBezTo>
                <a:cubicBezTo>
                  <a:pt x="118" y="619"/>
                  <a:pt x="118" y="619"/>
                  <a:pt x="118" y="619"/>
                </a:cubicBezTo>
                <a:cubicBezTo>
                  <a:pt x="118" y="619"/>
                  <a:pt x="133" y="633"/>
                  <a:pt x="148" y="633"/>
                </a:cubicBezTo>
                <a:lnTo>
                  <a:pt x="162" y="619"/>
                </a:lnTo>
                <a:cubicBezTo>
                  <a:pt x="162" y="560"/>
                  <a:pt x="162" y="560"/>
                  <a:pt x="162" y="560"/>
                </a:cubicBezTo>
                <a:cubicBezTo>
                  <a:pt x="162" y="545"/>
                  <a:pt x="148" y="530"/>
                  <a:pt x="148" y="530"/>
                </a:cubicBezTo>
                <a:close/>
                <a:moveTo>
                  <a:pt x="383" y="530"/>
                </a:moveTo>
                <a:lnTo>
                  <a:pt x="383" y="530"/>
                </a:lnTo>
                <a:cubicBezTo>
                  <a:pt x="369" y="530"/>
                  <a:pt x="353" y="545"/>
                  <a:pt x="353" y="560"/>
                </a:cubicBezTo>
                <a:cubicBezTo>
                  <a:pt x="353" y="619"/>
                  <a:pt x="353" y="619"/>
                  <a:pt x="353" y="619"/>
                </a:cubicBezTo>
                <a:cubicBezTo>
                  <a:pt x="353" y="619"/>
                  <a:pt x="369" y="633"/>
                  <a:pt x="383" y="633"/>
                </a:cubicBezTo>
                <a:lnTo>
                  <a:pt x="398" y="619"/>
                </a:lnTo>
                <a:cubicBezTo>
                  <a:pt x="398" y="560"/>
                  <a:pt x="398" y="560"/>
                  <a:pt x="398" y="560"/>
                </a:cubicBezTo>
                <a:cubicBezTo>
                  <a:pt x="398" y="545"/>
                  <a:pt x="383" y="530"/>
                  <a:pt x="383" y="530"/>
                </a:cubicBezTo>
                <a:close/>
                <a:moveTo>
                  <a:pt x="501" y="530"/>
                </a:moveTo>
                <a:lnTo>
                  <a:pt x="501" y="530"/>
                </a:lnTo>
                <a:cubicBezTo>
                  <a:pt x="486" y="530"/>
                  <a:pt x="471" y="545"/>
                  <a:pt x="471" y="560"/>
                </a:cubicBezTo>
                <a:cubicBezTo>
                  <a:pt x="471" y="619"/>
                  <a:pt x="471" y="619"/>
                  <a:pt x="471" y="619"/>
                </a:cubicBezTo>
                <a:cubicBezTo>
                  <a:pt x="471" y="619"/>
                  <a:pt x="486" y="633"/>
                  <a:pt x="501" y="633"/>
                </a:cubicBezTo>
                <a:lnTo>
                  <a:pt x="516" y="619"/>
                </a:lnTo>
                <a:cubicBezTo>
                  <a:pt x="516" y="560"/>
                  <a:pt x="516" y="560"/>
                  <a:pt x="516" y="560"/>
                </a:cubicBezTo>
                <a:cubicBezTo>
                  <a:pt x="516" y="545"/>
                  <a:pt x="501" y="530"/>
                  <a:pt x="501" y="530"/>
                </a:cubicBezTo>
                <a:close/>
                <a:moveTo>
                  <a:pt x="457" y="103"/>
                </a:moveTo>
                <a:lnTo>
                  <a:pt x="457" y="103"/>
                </a:lnTo>
                <a:cubicBezTo>
                  <a:pt x="427" y="44"/>
                  <a:pt x="369" y="0"/>
                  <a:pt x="295" y="0"/>
                </a:cubicBezTo>
                <a:cubicBezTo>
                  <a:pt x="206" y="0"/>
                  <a:pt x="133" y="74"/>
                  <a:pt x="118" y="162"/>
                </a:cubicBezTo>
                <a:cubicBezTo>
                  <a:pt x="59" y="192"/>
                  <a:pt x="0" y="251"/>
                  <a:pt x="0" y="324"/>
                </a:cubicBezTo>
                <a:cubicBezTo>
                  <a:pt x="0" y="398"/>
                  <a:pt x="74" y="471"/>
                  <a:pt x="162" y="471"/>
                </a:cubicBezTo>
                <a:cubicBezTo>
                  <a:pt x="162" y="471"/>
                  <a:pt x="427" y="471"/>
                  <a:pt x="442" y="471"/>
                </a:cubicBezTo>
                <a:cubicBezTo>
                  <a:pt x="545" y="471"/>
                  <a:pt x="633" y="398"/>
                  <a:pt x="633" y="295"/>
                </a:cubicBezTo>
                <a:cubicBezTo>
                  <a:pt x="633" y="192"/>
                  <a:pt x="560" y="103"/>
                  <a:pt x="457" y="103"/>
                </a:cubicBezTo>
                <a:close/>
                <a:moveTo>
                  <a:pt x="442" y="442"/>
                </a:moveTo>
                <a:lnTo>
                  <a:pt x="442" y="442"/>
                </a:lnTo>
                <a:cubicBezTo>
                  <a:pt x="427" y="442"/>
                  <a:pt x="162" y="442"/>
                  <a:pt x="162" y="442"/>
                </a:cubicBezTo>
                <a:cubicBezTo>
                  <a:pt x="162" y="442"/>
                  <a:pt x="44" y="427"/>
                  <a:pt x="44" y="324"/>
                </a:cubicBezTo>
                <a:cubicBezTo>
                  <a:pt x="44" y="265"/>
                  <a:pt x="103" y="206"/>
                  <a:pt x="162" y="206"/>
                </a:cubicBezTo>
                <a:cubicBezTo>
                  <a:pt x="162" y="118"/>
                  <a:pt x="221" y="44"/>
                  <a:pt x="295" y="44"/>
                </a:cubicBezTo>
                <a:cubicBezTo>
                  <a:pt x="369" y="44"/>
                  <a:pt x="412" y="89"/>
                  <a:pt x="427" y="148"/>
                </a:cubicBezTo>
                <a:cubicBezTo>
                  <a:pt x="530" y="133"/>
                  <a:pt x="589" y="221"/>
                  <a:pt x="589" y="280"/>
                </a:cubicBezTo>
                <a:cubicBezTo>
                  <a:pt x="604" y="369"/>
                  <a:pt x="501" y="442"/>
                  <a:pt x="442" y="442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66" name="Freeform 81"/>
          <p:cNvSpPr>
            <a:spLocks noChangeArrowheads="1"/>
          </p:cNvSpPr>
          <p:nvPr/>
        </p:nvSpPr>
        <p:spPr bwMode="auto">
          <a:xfrm>
            <a:off x="4700589" y="890150"/>
            <a:ext cx="266700" cy="204840"/>
          </a:xfrm>
          <a:custGeom>
            <a:avLst/>
            <a:gdLst>
              <a:gd name="T0" fmla="*/ 368 w 619"/>
              <a:gd name="T1" fmla="*/ 221 h 472"/>
              <a:gd name="T2" fmla="*/ 368 w 619"/>
              <a:gd name="T3" fmla="*/ 221 h 472"/>
              <a:gd name="T4" fmla="*/ 294 w 619"/>
              <a:gd name="T5" fmla="*/ 221 h 472"/>
              <a:gd name="T6" fmla="*/ 324 w 619"/>
              <a:gd name="T7" fmla="*/ 133 h 472"/>
              <a:gd name="T8" fmla="*/ 309 w 619"/>
              <a:gd name="T9" fmla="*/ 118 h 472"/>
              <a:gd name="T10" fmla="*/ 280 w 619"/>
              <a:gd name="T11" fmla="*/ 118 h 472"/>
              <a:gd name="T12" fmla="*/ 235 w 619"/>
              <a:gd name="T13" fmla="*/ 236 h 472"/>
              <a:gd name="T14" fmla="*/ 235 w 619"/>
              <a:gd name="T15" fmla="*/ 251 h 472"/>
              <a:gd name="T16" fmla="*/ 250 w 619"/>
              <a:gd name="T17" fmla="*/ 265 h 472"/>
              <a:gd name="T18" fmla="*/ 339 w 619"/>
              <a:gd name="T19" fmla="*/ 265 h 472"/>
              <a:gd name="T20" fmla="*/ 294 w 619"/>
              <a:gd name="T21" fmla="*/ 353 h 472"/>
              <a:gd name="T22" fmla="*/ 294 w 619"/>
              <a:gd name="T23" fmla="*/ 383 h 472"/>
              <a:gd name="T24" fmla="*/ 324 w 619"/>
              <a:gd name="T25" fmla="*/ 369 h 472"/>
              <a:gd name="T26" fmla="*/ 382 w 619"/>
              <a:gd name="T27" fmla="*/ 236 h 472"/>
              <a:gd name="T28" fmla="*/ 368 w 619"/>
              <a:gd name="T29" fmla="*/ 221 h 472"/>
              <a:gd name="T30" fmla="*/ 441 w 619"/>
              <a:gd name="T31" fmla="*/ 103 h 472"/>
              <a:gd name="T32" fmla="*/ 441 w 619"/>
              <a:gd name="T33" fmla="*/ 103 h 472"/>
              <a:gd name="T34" fmla="*/ 294 w 619"/>
              <a:gd name="T35" fmla="*/ 0 h 472"/>
              <a:gd name="T36" fmla="*/ 118 w 619"/>
              <a:gd name="T37" fmla="*/ 162 h 472"/>
              <a:gd name="T38" fmla="*/ 0 w 619"/>
              <a:gd name="T39" fmla="*/ 324 h 472"/>
              <a:gd name="T40" fmla="*/ 147 w 619"/>
              <a:gd name="T41" fmla="*/ 471 h 472"/>
              <a:gd name="T42" fmla="*/ 427 w 619"/>
              <a:gd name="T43" fmla="*/ 471 h 472"/>
              <a:gd name="T44" fmla="*/ 618 w 619"/>
              <a:gd name="T45" fmla="*/ 295 h 472"/>
              <a:gd name="T46" fmla="*/ 441 w 619"/>
              <a:gd name="T47" fmla="*/ 103 h 472"/>
              <a:gd name="T48" fmla="*/ 427 w 619"/>
              <a:gd name="T49" fmla="*/ 442 h 472"/>
              <a:gd name="T50" fmla="*/ 427 w 619"/>
              <a:gd name="T51" fmla="*/ 442 h 472"/>
              <a:gd name="T52" fmla="*/ 147 w 619"/>
              <a:gd name="T53" fmla="*/ 442 h 472"/>
              <a:gd name="T54" fmla="*/ 29 w 619"/>
              <a:gd name="T55" fmla="*/ 324 h 472"/>
              <a:gd name="T56" fmla="*/ 147 w 619"/>
              <a:gd name="T57" fmla="*/ 206 h 472"/>
              <a:gd name="T58" fmla="*/ 294 w 619"/>
              <a:gd name="T59" fmla="*/ 44 h 472"/>
              <a:gd name="T60" fmla="*/ 412 w 619"/>
              <a:gd name="T61" fmla="*/ 148 h 472"/>
              <a:gd name="T62" fmla="*/ 589 w 619"/>
              <a:gd name="T63" fmla="*/ 280 h 472"/>
              <a:gd name="T64" fmla="*/ 427 w 619"/>
              <a:gd name="T65" fmla="*/ 44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9" h="472">
                <a:moveTo>
                  <a:pt x="368" y="221"/>
                </a:moveTo>
                <a:lnTo>
                  <a:pt x="368" y="221"/>
                </a:lnTo>
                <a:cubicBezTo>
                  <a:pt x="294" y="221"/>
                  <a:pt x="294" y="221"/>
                  <a:pt x="294" y="221"/>
                </a:cubicBezTo>
                <a:cubicBezTo>
                  <a:pt x="324" y="133"/>
                  <a:pt x="324" y="133"/>
                  <a:pt x="324" y="133"/>
                </a:cubicBezTo>
                <a:cubicBezTo>
                  <a:pt x="324" y="133"/>
                  <a:pt x="324" y="118"/>
                  <a:pt x="309" y="118"/>
                </a:cubicBezTo>
                <a:cubicBezTo>
                  <a:pt x="294" y="103"/>
                  <a:pt x="294" y="118"/>
                  <a:pt x="280" y="118"/>
                </a:cubicBezTo>
                <a:cubicBezTo>
                  <a:pt x="235" y="236"/>
                  <a:pt x="235" y="236"/>
                  <a:pt x="235" y="236"/>
                </a:cubicBezTo>
                <a:lnTo>
                  <a:pt x="235" y="251"/>
                </a:lnTo>
                <a:lnTo>
                  <a:pt x="250" y="265"/>
                </a:lnTo>
                <a:cubicBezTo>
                  <a:pt x="339" y="265"/>
                  <a:pt x="339" y="265"/>
                  <a:pt x="339" y="265"/>
                </a:cubicBezTo>
                <a:cubicBezTo>
                  <a:pt x="294" y="353"/>
                  <a:pt x="294" y="353"/>
                  <a:pt x="294" y="353"/>
                </a:cubicBezTo>
                <a:cubicBezTo>
                  <a:pt x="280" y="353"/>
                  <a:pt x="294" y="369"/>
                  <a:pt x="294" y="383"/>
                </a:cubicBezTo>
                <a:cubicBezTo>
                  <a:pt x="309" y="383"/>
                  <a:pt x="324" y="383"/>
                  <a:pt x="324" y="369"/>
                </a:cubicBezTo>
                <a:cubicBezTo>
                  <a:pt x="324" y="369"/>
                  <a:pt x="382" y="251"/>
                  <a:pt x="382" y="236"/>
                </a:cubicBezTo>
                <a:cubicBezTo>
                  <a:pt x="382" y="236"/>
                  <a:pt x="382" y="221"/>
                  <a:pt x="368" y="221"/>
                </a:cubicBezTo>
                <a:close/>
                <a:moveTo>
                  <a:pt x="441" y="103"/>
                </a:moveTo>
                <a:lnTo>
                  <a:pt x="441" y="103"/>
                </a:lnTo>
                <a:cubicBezTo>
                  <a:pt x="412" y="44"/>
                  <a:pt x="353" y="0"/>
                  <a:pt x="294" y="0"/>
                </a:cubicBezTo>
                <a:cubicBezTo>
                  <a:pt x="191" y="0"/>
                  <a:pt x="118" y="74"/>
                  <a:pt x="118" y="162"/>
                </a:cubicBezTo>
                <a:cubicBezTo>
                  <a:pt x="44" y="192"/>
                  <a:pt x="0" y="251"/>
                  <a:pt x="0" y="324"/>
                </a:cubicBezTo>
                <a:cubicBezTo>
                  <a:pt x="0" y="398"/>
                  <a:pt x="59" y="471"/>
                  <a:pt x="147" y="471"/>
                </a:cubicBezTo>
                <a:lnTo>
                  <a:pt x="427" y="471"/>
                </a:lnTo>
                <a:cubicBezTo>
                  <a:pt x="530" y="471"/>
                  <a:pt x="618" y="398"/>
                  <a:pt x="618" y="295"/>
                </a:cubicBezTo>
                <a:cubicBezTo>
                  <a:pt x="618" y="192"/>
                  <a:pt x="544" y="103"/>
                  <a:pt x="441" y="103"/>
                </a:cubicBezTo>
                <a:close/>
                <a:moveTo>
                  <a:pt x="427" y="442"/>
                </a:moveTo>
                <a:lnTo>
                  <a:pt x="427" y="442"/>
                </a:lnTo>
                <a:lnTo>
                  <a:pt x="147" y="442"/>
                </a:lnTo>
                <a:cubicBezTo>
                  <a:pt x="147" y="442"/>
                  <a:pt x="29" y="427"/>
                  <a:pt x="29" y="324"/>
                </a:cubicBezTo>
                <a:cubicBezTo>
                  <a:pt x="29" y="265"/>
                  <a:pt x="88" y="206"/>
                  <a:pt x="147" y="206"/>
                </a:cubicBezTo>
                <a:cubicBezTo>
                  <a:pt x="147" y="118"/>
                  <a:pt x="206" y="44"/>
                  <a:pt x="294" y="44"/>
                </a:cubicBezTo>
                <a:cubicBezTo>
                  <a:pt x="353" y="44"/>
                  <a:pt x="397" y="89"/>
                  <a:pt x="412" y="148"/>
                </a:cubicBezTo>
                <a:cubicBezTo>
                  <a:pt x="515" y="133"/>
                  <a:pt x="574" y="221"/>
                  <a:pt x="589" y="280"/>
                </a:cubicBezTo>
                <a:cubicBezTo>
                  <a:pt x="589" y="369"/>
                  <a:pt x="500" y="442"/>
                  <a:pt x="427" y="442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7" name="Freeform 82"/>
          <p:cNvSpPr>
            <a:spLocks noChangeArrowheads="1"/>
          </p:cNvSpPr>
          <p:nvPr/>
        </p:nvSpPr>
        <p:spPr bwMode="auto">
          <a:xfrm>
            <a:off x="4206875" y="3980230"/>
            <a:ext cx="266700" cy="274709"/>
          </a:xfrm>
          <a:custGeom>
            <a:avLst/>
            <a:gdLst>
              <a:gd name="T0" fmla="*/ 324 w 619"/>
              <a:gd name="T1" fmla="*/ 516 h 635"/>
              <a:gd name="T2" fmla="*/ 324 w 619"/>
              <a:gd name="T3" fmla="*/ 516 h 635"/>
              <a:gd name="T4" fmla="*/ 309 w 619"/>
              <a:gd name="T5" fmla="*/ 530 h 635"/>
              <a:gd name="T6" fmla="*/ 324 w 619"/>
              <a:gd name="T7" fmla="*/ 545 h 635"/>
              <a:gd name="T8" fmla="*/ 353 w 619"/>
              <a:gd name="T9" fmla="*/ 530 h 635"/>
              <a:gd name="T10" fmla="*/ 324 w 619"/>
              <a:gd name="T11" fmla="*/ 516 h 635"/>
              <a:gd name="T12" fmla="*/ 206 w 619"/>
              <a:gd name="T13" fmla="*/ 516 h 635"/>
              <a:gd name="T14" fmla="*/ 206 w 619"/>
              <a:gd name="T15" fmla="*/ 516 h 635"/>
              <a:gd name="T16" fmla="*/ 191 w 619"/>
              <a:gd name="T17" fmla="*/ 530 h 635"/>
              <a:gd name="T18" fmla="*/ 206 w 619"/>
              <a:gd name="T19" fmla="*/ 545 h 635"/>
              <a:gd name="T20" fmla="*/ 236 w 619"/>
              <a:gd name="T21" fmla="*/ 530 h 635"/>
              <a:gd name="T22" fmla="*/ 206 w 619"/>
              <a:gd name="T23" fmla="*/ 516 h 635"/>
              <a:gd name="T24" fmla="*/ 250 w 619"/>
              <a:gd name="T25" fmla="*/ 589 h 635"/>
              <a:gd name="T26" fmla="*/ 250 w 619"/>
              <a:gd name="T27" fmla="*/ 589 h 635"/>
              <a:gd name="T28" fmla="*/ 236 w 619"/>
              <a:gd name="T29" fmla="*/ 604 h 635"/>
              <a:gd name="T30" fmla="*/ 250 w 619"/>
              <a:gd name="T31" fmla="*/ 634 h 635"/>
              <a:gd name="T32" fmla="*/ 265 w 619"/>
              <a:gd name="T33" fmla="*/ 604 h 635"/>
              <a:gd name="T34" fmla="*/ 250 w 619"/>
              <a:gd name="T35" fmla="*/ 589 h 635"/>
              <a:gd name="T36" fmla="*/ 368 w 619"/>
              <a:gd name="T37" fmla="*/ 589 h 635"/>
              <a:gd name="T38" fmla="*/ 368 w 619"/>
              <a:gd name="T39" fmla="*/ 589 h 635"/>
              <a:gd name="T40" fmla="*/ 353 w 619"/>
              <a:gd name="T41" fmla="*/ 604 h 635"/>
              <a:gd name="T42" fmla="*/ 368 w 619"/>
              <a:gd name="T43" fmla="*/ 634 h 635"/>
              <a:gd name="T44" fmla="*/ 383 w 619"/>
              <a:gd name="T45" fmla="*/ 604 h 635"/>
              <a:gd name="T46" fmla="*/ 368 w 619"/>
              <a:gd name="T47" fmla="*/ 589 h 635"/>
              <a:gd name="T48" fmla="*/ 441 w 619"/>
              <a:gd name="T49" fmla="*/ 516 h 635"/>
              <a:gd name="T50" fmla="*/ 441 w 619"/>
              <a:gd name="T51" fmla="*/ 516 h 635"/>
              <a:gd name="T52" fmla="*/ 427 w 619"/>
              <a:gd name="T53" fmla="*/ 530 h 635"/>
              <a:gd name="T54" fmla="*/ 441 w 619"/>
              <a:gd name="T55" fmla="*/ 545 h 635"/>
              <a:gd name="T56" fmla="*/ 471 w 619"/>
              <a:gd name="T57" fmla="*/ 530 h 635"/>
              <a:gd name="T58" fmla="*/ 441 w 619"/>
              <a:gd name="T59" fmla="*/ 516 h 635"/>
              <a:gd name="T60" fmla="*/ 441 w 619"/>
              <a:gd name="T61" fmla="*/ 104 h 635"/>
              <a:gd name="T62" fmla="*/ 441 w 619"/>
              <a:gd name="T63" fmla="*/ 104 h 635"/>
              <a:gd name="T64" fmla="*/ 294 w 619"/>
              <a:gd name="T65" fmla="*/ 0 h 635"/>
              <a:gd name="T66" fmla="*/ 118 w 619"/>
              <a:gd name="T67" fmla="*/ 163 h 635"/>
              <a:gd name="T68" fmla="*/ 0 w 619"/>
              <a:gd name="T69" fmla="*/ 310 h 635"/>
              <a:gd name="T70" fmla="*/ 147 w 619"/>
              <a:gd name="T71" fmla="*/ 472 h 635"/>
              <a:gd name="T72" fmla="*/ 441 w 619"/>
              <a:gd name="T73" fmla="*/ 472 h 635"/>
              <a:gd name="T74" fmla="*/ 618 w 619"/>
              <a:gd name="T75" fmla="*/ 280 h 635"/>
              <a:gd name="T76" fmla="*/ 441 w 619"/>
              <a:gd name="T77" fmla="*/ 104 h 635"/>
              <a:gd name="T78" fmla="*/ 427 w 619"/>
              <a:gd name="T79" fmla="*/ 427 h 635"/>
              <a:gd name="T80" fmla="*/ 427 w 619"/>
              <a:gd name="T81" fmla="*/ 427 h 635"/>
              <a:gd name="T82" fmla="*/ 177 w 619"/>
              <a:gd name="T83" fmla="*/ 427 h 635"/>
              <a:gd name="T84" fmla="*/ 29 w 619"/>
              <a:gd name="T85" fmla="*/ 310 h 635"/>
              <a:gd name="T86" fmla="*/ 147 w 619"/>
              <a:gd name="T87" fmla="*/ 192 h 635"/>
              <a:gd name="T88" fmla="*/ 294 w 619"/>
              <a:gd name="T89" fmla="*/ 45 h 635"/>
              <a:gd name="T90" fmla="*/ 412 w 619"/>
              <a:gd name="T91" fmla="*/ 133 h 635"/>
              <a:gd name="T92" fmla="*/ 589 w 619"/>
              <a:gd name="T93" fmla="*/ 280 h 635"/>
              <a:gd name="T94" fmla="*/ 427 w 619"/>
              <a:gd name="T95" fmla="*/ 427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19" h="635">
                <a:moveTo>
                  <a:pt x="324" y="516"/>
                </a:moveTo>
                <a:lnTo>
                  <a:pt x="324" y="516"/>
                </a:lnTo>
                <a:cubicBezTo>
                  <a:pt x="324" y="516"/>
                  <a:pt x="309" y="516"/>
                  <a:pt x="309" y="530"/>
                </a:cubicBezTo>
                <a:cubicBezTo>
                  <a:pt x="309" y="545"/>
                  <a:pt x="324" y="545"/>
                  <a:pt x="324" y="545"/>
                </a:cubicBezTo>
                <a:cubicBezTo>
                  <a:pt x="339" y="545"/>
                  <a:pt x="353" y="545"/>
                  <a:pt x="353" y="530"/>
                </a:cubicBezTo>
                <a:cubicBezTo>
                  <a:pt x="353" y="516"/>
                  <a:pt x="339" y="516"/>
                  <a:pt x="324" y="516"/>
                </a:cubicBezTo>
                <a:close/>
                <a:moveTo>
                  <a:pt x="206" y="516"/>
                </a:moveTo>
                <a:lnTo>
                  <a:pt x="206" y="516"/>
                </a:lnTo>
                <a:cubicBezTo>
                  <a:pt x="206" y="516"/>
                  <a:pt x="191" y="516"/>
                  <a:pt x="191" y="530"/>
                </a:cubicBezTo>
                <a:cubicBezTo>
                  <a:pt x="191" y="545"/>
                  <a:pt x="206" y="545"/>
                  <a:pt x="206" y="545"/>
                </a:cubicBezTo>
                <a:cubicBezTo>
                  <a:pt x="221" y="545"/>
                  <a:pt x="236" y="545"/>
                  <a:pt x="236" y="530"/>
                </a:cubicBezTo>
                <a:cubicBezTo>
                  <a:pt x="236" y="516"/>
                  <a:pt x="221" y="516"/>
                  <a:pt x="206" y="516"/>
                </a:cubicBezTo>
                <a:close/>
                <a:moveTo>
                  <a:pt x="250" y="589"/>
                </a:moveTo>
                <a:lnTo>
                  <a:pt x="250" y="589"/>
                </a:lnTo>
                <a:cubicBezTo>
                  <a:pt x="236" y="589"/>
                  <a:pt x="236" y="604"/>
                  <a:pt x="236" y="604"/>
                </a:cubicBezTo>
                <a:cubicBezTo>
                  <a:pt x="236" y="619"/>
                  <a:pt x="236" y="634"/>
                  <a:pt x="250" y="634"/>
                </a:cubicBezTo>
                <a:cubicBezTo>
                  <a:pt x="265" y="634"/>
                  <a:pt x="265" y="619"/>
                  <a:pt x="265" y="604"/>
                </a:cubicBezTo>
                <a:cubicBezTo>
                  <a:pt x="265" y="604"/>
                  <a:pt x="265" y="589"/>
                  <a:pt x="250" y="589"/>
                </a:cubicBezTo>
                <a:close/>
                <a:moveTo>
                  <a:pt x="368" y="589"/>
                </a:moveTo>
                <a:lnTo>
                  <a:pt x="368" y="589"/>
                </a:lnTo>
                <a:cubicBezTo>
                  <a:pt x="353" y="589"/>
                  <a:pt x="353" y="604"/>
                  <a:pt x="353" y="604"/>
                </a:cubicBezTo>
                <a:cubicBezTo>
                  <a:pt x="353" y="619"/>
                  <a:pt x="353" y="634"/>
                  <a:pt x="368" y="634"/>
                </a:cubicBezTo>
                <a:cubicBezTo>
                  <a:pt x="383" y="634"/>
                  <a:pt x="383" y="619"/>
                  <a:pt x="383" y="604"/>
                </a:cubicBezTo>
                <a:cubicBezTo>
                  <a:pt x="383" y="604"/>
                  <a:pt x="383" y="589"/>
                  <a:pt x="368" y="589"/>
                </a:cubicBezTo>
                <a:close/>
                <a:moveTo>
                  <a:pt x="441" y="516"/>
                </a:moveTo>
                <a:lnTo>
                  <a:pt x="441" y="516"/>
                </a:lnTo>
                <a:cubicBezTo>
                  <a:pt x="441" y="516"/>
                  <a:pt x="427" y="516"/>
                  <a:pt x="427" y="530"/>
                </a:cubicBezTo>
                <a:cubicBezTo>
                  <a:pt x="427" y="545"/>
                  <a:pt x="441" y="545"/>
                  <a:pt x="441" y="545"/>
                </a:cubicBezTo>
                <a:cubicBezTo>
                  <a:pt x="457" y="545"/>
                  <a:pt x="471" y="545"/>
                  <a:pt x="471" y="530"/>
                </a:cubicBezTo>
                <a:cubicBezTo>
                  <a:pt x="471" y="516"/>
                  <a:pt x="457" y="516"/>
                  <a:pt x="441" y="516"/>
                </a:cubicBezTo>
                <a:close/>
                <a:moveTo>
                  <a:pt x="441" y="104"/>
                </a:moveTo>
                <a:lnTo>
                  <a:pt x="441" y="104"/>
                </a:lnTo>
                <a:cubicBezTo>
                  <a:pt x="412" y="45"/>
                  <a:pt x="353" y="0"/>
                  <a:pt x="294" y="0"/>
                </a:cubicBezTo>
                <a:cubicBezTo>
                  <a:pt x="191" y="0"/>
                  <a:pt x="118" y="74"/>
                  <a:pt x="118" y="163"/>
                </a:cubicBezTo>
                <a:cubicBezTo>
                  <a:pt x="44" y="177"/>
                  <a:pt x="0" y="251"/>
                  <a:pt x="0" y="310"/>
                </a:cubicBezTo>
                <a:cubicBezTo>
                  <a:pt x="0" y="398"/>
                  <a:pt x="59" y="472"/>
                  <a:pt x="147" y="472"/>
                </a:cubicBezTo>
                <a:lnTo>
                  <a:pt x="441" y="472"/>
                </a:lnTo>
                <a:cubicBezTo>
                  <a:pt x="545" y="472"/>
                  <a:pt x="618" y="383"/>
                  <a:pt x="618" y="280"/>
                </a:cubicBezTo>
                <a:cubicBezTo>
                  <a:pt x="618" y="177"/>
                  <a:pt x="545" y="104"/>
                  <a:pt x="441" y="104"/>
                </a:cubicBezTo>
                <a:close/>
                <a:moveTo>
                  <a:pt x="427" y="427"/>
                </a:moveTo>
                <a:lnTo>
                  <a:pt x="427" y="427"/>
                </a:lnTo>
                <a:lnTo>
                  <a:pt x="177" y="427"/>
                </a:lnTo>
                <a:cubicBezTo>
                  <a:pt x="74" y="427"/>
                  <a:pt x="29" y="354"/>
                  <a:pt x="29" y="310"/>
                </a:cubicBezTo>
                <a:cubicBezTo>
                  <a:pt x="29" y="266"/>
                  <a:pt x="88" y="207"/>
                  <a:pt x="147" y="192"/>
                </a:cubicBezTo>
                <a:cubicBezTo>
                  <a:pt x="147" y="118"/>
                  <a:pt x="206" y="45"/>
                  <a:pt x="294" y="45"/>
                </a:cubicBezTo>
                <a:cubicBezTo>
                  <a:pt x="353" y="45"/>
                  <a:pt x="398" y="74"/>
                  <a:pt x="412" y="133"/>
                </a:cubicBezTo>
                <a:cubicBezTo>
                  <a:pt x="515" y="133"/>
                  <a:pt x="589" y="192"/>
                  <a:pt x="589" y="280"/>
                </a:cubicBezTo>
                <a:cubicBezTo>
                  <a:pt x="589" y="354"/>
                  <a:pt x="530" y="427"/>
                  <a:pt x="427" y="427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3773488" y="4010401"/>
            <a:ext cx="266700" cy="204841"/>
          </a:xfrm>
          <a:custGeom>
            <a:avLst/>
            <a:gdLst>
              <a:gd name="T0" fmla="*/ 441 w 619"/>
              <a:gd name="T1" fmla="*/ 103 h 472"/>
              <a:gd name="T2" fmla="*/ 441 w 619"/>
              <a:gd name="T3" fmla="*/ 103 h 472"/>
              <a:gd name="T4" fmla="*/ 294 w 619"/>
              <a:gd name="T5" fmla="*/ 0 h 472"/>
              <a:gd name="T6" fmla="*/ 118 w 619"/>
              <a:gd name="T7" fmla="*/ 162 h 472"/>
              <a:gd name="T8" fmla="*/ 0 w 619"/>
              <a:gd name="T9" fmla="*/ 324 h 472"/>
              <a:gd name="T10" fmla="*/ 147 w 619"/>
              <a:gd name="T11" fmla="*/ 471 h 472"/>
              <a:gd name="T12" fmla="*/ 427 w 619"/>
              <a:gd name="T13" fmla="*/ 471 h 472"/>
              <a:gd name="T14" fmla="*/ 618 w 619"/>
              <a:gd name="T15" fmla="*/ 294 h 472"/>
              <a:gd name="T16" fmla="*/ 441 w 619"/>
              <a:gd name="T17" fmla="*/ 103 h 472"/>
              <a:gd name="T18" fmla="*/ 427 w 619"/>
              <a:gd name="T19" fmla="*/ 442 h 472"/>
              <a:gd name="T20" fmla="*/ 427 w 619"/>
              <a:gd name="T21" fmla="*/ 442 h 472"/>
              <a:gd name="T22" fmla="*/ 147 w 619"/>
              <a:gd name="T23" fmla="*/ 442 h 472"/>
              <a:gd name="T24" fmla="*/ 29 w 619"/>
              <a:gd name="T25" fmla="*/ 324 h 472"/>
              <a:gd name="T26" fmla="*/ 147 w 619"/>
              <a:gd name="T27" fmla="*/ 206 h 472"/>
              <a:gd name="T28" fmla="*/ 294 w 619"/>
              <a:gd name="T29" fmla="*/ 44 h 472"/>
              <a:gd name="T30" fmla="*/ 412 w 619"/>
              <a:gd name="T31" fmla="*/ 147 h 472"/>
              <a:gd name="T32" fmla="*/ 589 w 619"/>
              <a:gd name="T33" fmla="*/ 280 h 472"/>
              <a:gd name="T34" fmla="*/ 427 w 619"/>
              <a:gd name="T35" fmla="*/ 44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19" h="472">
                <a:moveTo>
                  <a:pt x="441" y="103"/>
                </a:moveTo>
                <a:lnTo>
                  <a:pt x="441" y="103"/>
                </a:lnTo>
                <a:cubicBezTo>
                  <a:pt x="412" y="44"/>
                  <a:pt x="353" y="0"/>
                  <a:pt x="294" y="0"/>
                </a:cubicBezTo>
                <a:cubicBezTo>
                  <a:pt x="191" y="0"/>
                  <a:pt x="118" y="74"/>
                  <a:pt x="118" y="162"/>
                </a:cubicBezTo>
                <a:cubicBezTo>
                  <a:pt x="44" y="192"/>
                  <a:pt x="0" y="251"/>
                  <a:pt x="0" y="324"/>
                </a:cubicBezTo>
                <a:cubicBezTo>
                  <a:pt x="0" y="398"/>
                  <a:pt x="59" y="471"/>
                  <a:pt x="147" y="471"/>
                </a:cubicBezTo>
                <a:lnTo>
                  <a:pt x="427" y="471"/>
                </a:lnTo>
                <a:cubicBezTo>
                  <a:pt x="530" y="471"/>
                  <a:pt x="618" y="398"/>
                  <a:pt x="618" y="294"/>
                </a:cubicBezTo>
                <a:cubicBezTo>
                  <a:pt x="618" y="192"/>
                  <a:pt x="545" y="103"/>
                  <a:pt x="441" y="103"/>
                </a:cubicBezTo>
                <a:close/>
                <a:moveTo>
                  <a:pt x="427" y="442"/>
                </a:moveTo>
                <a:lnTo>
                  <a:pt x="427" y="442"/>
                </a:lnTo>
                <a:lnTo>
                  <a:pt x="147" y="442"/>
                </a:lnTo>
                <a:cubicBezTo>
                  <a:pt x="147" y="442"/>
                  <a:pt x="29" y="427"/>
                  <a:pt x="29" y="324"/>
                </a:cubicBezTo>
                <a:cubicBezTo>
                  <a:pt x="29" y="265"/>
                  <a:pt x="88" y="206"/>
                  <a:pt x="147" y="206"/>
                </a:cubicBezTo>
                <a:cubicBezTo>
                  <a:pt x="147" y="118"/>
                  <a:pt x="206" y="44"/>
                  <a:pt x="294" y="44"/>
                </a:cubicBezTo>
                <a:cubicBezTo>
                  <a:pt x="353" y="44"/>
                  <a:pt x="398" y="89"/>
                  <a:pt x="412" y="147"/>
                </a:cubicBezTo>
                <a:cubicBezTo>
                  <a:pt x="515" y="133"/>
                  <a:pt x="574" y="221"/>
                  <a:pt x="589" y="280"/>
                </a:cubicBezTo>
                <a:cubicBezTo>
                  <a:pt x="589" y="368"/>
                  <a:pt x="500" y="442"/>
                  <a:pt x="427" y="442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9" name="Freeform 84"/>
          <p:cNvSpPr>
            <a:spLocks noChangeArrowheads="1"/>
          </p:cNvSpPr>
          <p:nvPr/>
        </p:nvSpPr>
        <p:spPr bwMode="auto">
          <a:xfrm>
            <a:off x="3328989" y="3986582"/>
            <a:ext cx="255587" cy="255654"/>
          </a:xfrm>
          <a:custGeom>
            <a:avLst/>
            <a:gdLst>
              <a:gd name="T0" fmla="*/ 30 w 590"/>
              <a:gd name="T1" fmla="*/ 0 h 590"/>
              <a:gd name="T2" fmla="*/ 30 w 590"/>
              <a:gd name="T3" fmla="*/ 0 h 590"/>
              <a:gd name="T4" fmla="*/ 0 w 590"/>
              <a:gd name="T5" fmla="*/ 30 h 590"/>
              <a:gd name="T6" fmla="*/ 0 w 590"/>
              <a:gd name="T7" fmla="*/ 574 h 590"/>
              <a:gd name="T8" fmla="*/ 30 w 590"/>
              <a:gd name="T9" fmla="*/ 589 h 590"/>
              <a:gd name="T10" fmla="*/ 45 w 590"/>
              <a:gd name="T11" fmla="*/ 574 h 590"/>
              <a:gd name="T12" fmla="*/ 45 w 590"/>
              <a:gd name="T13" fmla="*/ 30 h 590"/>
              <a:gd name="T14" fmla="*/ 30 w 590"/>
              <a:gd name="T15" fmla="*/ 0 h 590"/>
              <a:gd name="T16" fmla="*/ 560 w 590"/>
              <a:gd name="T17" fmla="*/ 44 h 590"/>
              <a:gd name="T18" fmla="*/ 560 w 590"/>
              <a:gd name="T19" fmla="*/ 44 h 590"/>
              <a:gd name="T20" fmla="*/ 118 w 590"/>
              <a:gd name="T21" fmla="*/ 0 h 590"/>
              <a:gd name="T22" fmla="*/ 89 w 590"/>
              <a:gd name="T23" fmla="*/ 44 h 590"/>
              <a:gd name="T24" fmla="*/ 89 w 590"/>
              <a:gd name="T25" fmla="*/ 265 h 590"/>
              <a:gd name="T26" fmla="*/ 118 w 590"/>
              <a:gd name="T27" fmla="*/ 295 h 590"/>
              <a:gd name="T28" fmla="*/ 560 w 590"/>
              <a:gd name="T29" fmla="*/ 265 h 590"/>
              <a:gd name="T30" fmla="*/ 589 w 590"/>
              <a:gd name="T31" fmla="*/ 221 h 590"/>
              <a:gd name="T32" fmla="*/ 589 w 590"/>
              <a:gd name="T33" fmla="*/ 89 h 590"/>
              <a:gd name="T34" fmla="*/ 560 w 590"/>
              <a:gd name="T35" fmla="*/ 44 h 590"/>
              <a:gd name="T36" fmla="*/ 280 w 590"/>
              <a:gd name="T37" fmla="*/ 251 h 590"/>
              <a:gd name="T38" fmla="*/ 280 w 590"/>
              <a:gd name="T39" fmla="*/ 251 h 590"/>
              <a:gd name="T40" fmla="*/ 148 w 590"/>
              <a:gd name="T41" fmla="*/ 265 h 590"/>
              <a:gd name="T42" fmla="*/ 118 w 590"/>
              <a:gd name="T43" fmla="*/ 236 h 590"/>
              <a:gd name="T44" fmla="*/ 118 w 590"/>
              <a:gd name="T45" fmla="*/ 59 h 590"/>
              <a:gd name="T46" fmla="*/ 148 w 590"/>
              <a:gd name="T47" fmla="*/ 44 h 590"/>
              <a:gd name="T48" fmla="*/ 280 w 590"/>
              <a:gd name="T49" fmla="*/ 59 h 590"/>
              <a:gd name="T50" fmla="*/ 280 w 590"/>
              <a:gd name="T51" fmla="*/ 251 h 590"/>
              <a:gd name="T52" fmla="*/ 442 w 590"/>
              <a:gd name="T53" fmla="*/ 236 h 590"/>
              <a:gd name="T54" fmla="*/ 442 w 590"/>
              <a:gd name="T55" fmla="*/ 236 h 590"/>
              <a:gd name="T56" fmla="*/ 324 w 590"/>
              <a:gd name="T57" fmla="*/ 236 h 590"/>
              <a:gd name="T58" fmla="*/ 324 w 590"/>
              <a:gd name="T59" fmla="*/ 59 h 590"/>
              <a:gd name="T60" fmla="*/ 442 w 590"/>
              <a:gd name="T61" fmla="*/ 74 h 590"/>
              <a:gd name="T62" fmla="*/ 442 w 590"/>
              <a:gd name="T63" fmla="*/ 236 h 590"/>
              <a:gd name="T64" fmla="*/ 560 w 590"/>
              <a:gd name="T65" fmla="*/ 206 h 590"/>
              <a:gd name="T66" fmla="*/ 560 w 590"/>
              <a:gd name="T67" fmla="*/ 206 h 590"/>
              <a:gd name="T68" fmla="*/ 530 w 590"/>
              <a:gd name="T69" fmla="*/ 221 h 590"/>
              <a:gd name="T70" fmla="*/ 471 w 590"/>
              <a:gd name="T71" fmla="*/ 221 h 590"/>
              <a:gd name="T72" fmla="*/ 471 w 590"/>
              <a:gd name="T73" fmla="*/ 74 h 590"/>
              <a:gd name="T74" fmla="*/ 530 w 590"/>
              <a:gd name="T75" fmla="*/ 89 h 590"/>
              <a:gd name="T76" fmla="*/ 560 w 590"/>
              <a:gd name="T77" fmla="*/ 103 h 590"/>
              <a:gd name="T78" fmla="*/ 560 w 590"/>
              <a:gd name="T79" fmla="*/ 206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90" h="590">
                <a:moveTo>
                  <a:pt x="30" y="0"/>
                </a:moveTo>
                <a:lnTo>
                  <a:pt x="30" y="0"/>
                </a:lnTo>
                <a:cubicBezTo>
                  <a:pt x="15" y="0"/>
                  <a:pt x="0" y="15"/>
                  <a:pt x="0" y="30"/>
                </a:cubicBezTo>
                <a:cubicBezTo>
                  <a:pt x="0" y="574"/>
                  <a:pt x="0" y="574"/>
                  <a:pt x="0" y="574"/>
                </a:cubicBezTo>
                <a:cubicBezTo>
                  <a:pt x="0" y="589"/>
                  <a:pt x="15" y="589"/>
                  <a:pt x="30" y="589"/>
                </a:cubicBezTo>
                <a:cubicBezTo>
                  <a:pt x="30" y="589"/>
                  <a:pt x="45" y="589"/>
                  <a:pt x="45" y="57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15"/>
                  <a:pt x="30" y="0"/>
                  <a:pt x="30" y="0"/>
                </a:cubicBezTo>
                <a:close/>
                <a:moveTo>
                  <a:pt x="560" y="44"/>
                </a:moveTo>
                <a:lnTo>
                  <a:pt x="560" y="44"/>
                </a:lnTo>
                <a:cubicBezTo>
                  <a:pt x="118" y="0"/>
                  <a:pt x="118" y="0"/>
                  <a:pt x="118" y="0"/>
                </a:cubicBezTo>
                <a:cubicBezTo>
                  <a:pt x="103" y="0"/>
                  <a:pt x="89" y="30"/>
                  <a:pt x="89" y="44"/>
                </a:cubicBezTo>
                <a:cubicBezTo>
                  <a:pt x="89" y="265"/>
                  <a:pt x="89" y="265"/>
                  <a:pt x="89" y="265"/>
                </a:cubicBezTo>
                <a:cubicBezTo>
                  <a:pt x="89" y="280"/>
                  <a:pt x="103" y="295"/>
                  <a:pt x="118" y="295"/>
                </a:cubicBezTo>
                <a:cubicBezTo>
                  <a:pt x="560" y="265"/>
                  <a:pt x="560" y="265"/>
                  <a:pt x="560" y="265"/>
                </a:cubicBezTo>
                <a:cubicBezTo>
                  <a:pt x="574" y="265"/>
                  <a:pt x="589" y="236"/>
                  <a:pt x="589" y="221"/>
                </a:cubicBezTo>
                <a:cubicBezTo>
                  <a:pt x="589" y="89"/>
                  <a:pt x="589" y="89"/>
                  <a:pt x="589" y="89"/>
                </a:cubicBezTo>
                <a:cubicBezTo>
                  <a:pt x="589" y="59"/>
                  <a:pt x="574" y="44"/>
                  <a:pt x="560" y="44"/>
                </a:cubicBezTo>
                <a:close/>
                <a:moveTo>
                  <a:pt x="280" y="251"/>
                </a:moveTo>
                <a:lnTo>
                  <a:pt x="280" y="251"/>
                </a:lnTo>
                <a:cubicBezTo>
                  <a:pt x="148" y="265"/>
                  <a:pt x="148" y="265"/>
                  <a:pt x="148" y="265"/>
                </a:cubicBezTo>
                <a:cubicBezTo>
                  <a:pt x="118" y="265"/>
                  <a:pt x="118" y="251"/>
                  <a:pt x="118" y="236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44"/>
                  <a:pt x="118" y="44"/>
                  <a:pt x="148" y="44"/>
                </a:cubicBezTo>
                <a:cubicBezTo>
                  <a:pt x="280" y="59"/>
                  <a:pt x="280" y="59"/>
                  <a:pt x="280" y="59"/>
                </a:cubicBezTo>
                <a:lnTo>
                  <a:pt x="280" y="251"/>
                </a:lnTo>
                <a:close/>
                <a:moveTo>
                  <a:pt x="442" y="236"/>
                </a:moveTo>
                <a:lnTo>
                  <a:pt x="442" y="236"/>
                </a:lnTo>
                <a:cubicBezTo>
                  <a:pt x="324" y="236"/>
                  <a:pt x="324" y="236"/>
                  <a:pt x="324" y="23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442" y="74"/>
                  <a:pt x="442" y="74"/>
                  <a:pt x="442" y="74"/>
                </a:cubicBezTo>
                <a:lnTo>
                  <a:pt x="442" y="236"/>
                </a:lnTo>
                <a:close/>
                <a:moveTo>
                  <a:pt x="560" y="206"/>
                </a:moveTo>
                <a:lnTo>
                  <a:pt x="560" y="206"/>
                </a:lnTo>
                <a:cubicBezTo>
                  <a:pt x="560" y="221"/>
                  <a:pt x="560" y="221"/>
                  <a:pt x="530" y="221"/>
                </a:cubicBezTo>
                <a:cubicBezTo>
                  <a:pt x="471" y="221"/>
                  <a:pt x="471" y="221"/>
                  <a:pt x="471" y="221"/>
                </a:cubicBezTo>
                <a:cubicBezTo>
                  <a:pt x="471" y="74"/>
                  <a:pt x="471" y="74"/>
                  <a:pt x="471" y="74"/>
                </a:cubicBezTo>
                <a:cubicBezTo>
                  <a:pt x="530" y="89"/>
                  <a:pt x="530" y="89"/>
                  <a:pt x="530" y="89"/>
                </a:cubicBezTo>
                <a:cubicBezTo>
                  <a:pt x="560" y="89"/>
                  <a:pt x="560" y="89"/>
                  <a:pt x="560" y="103"/>
                </a:cubicBezTo>
                <a:lnTo>
                  <a:pt x="560" y="206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0" name="Freeform 85"/>
          <p:cNvSpPr>
            <a:spLocks noChangeArrowheads="1"/>
          </p:cNvSpPr>
          <p:nvPr/>
        </p:nvSpPr>
        <p:spPr bwMode="auto">
          <a:xfrm>
            <a:off x="2897188" y="3980230"/>
            <a:ext cx="241301" cy="274709"/>
          </a:xfrm>
          <a:custGeom>
            <a:avLst/>
            <a:gdLst>
              <a:gd name="T0" fmla="*/ 471 w 561"/>
              <a:gd name="T1" fmla="*/ 0 h 635"/>
              <a:gd name="T2" fmla="*/ 471 w 561"/>
              <a:gd name="T3" fmla="*/ 0 h 635"/>
              <a:gd name="T4" fmla="*/ 89 w 561"/>
              <a:gd name="T5" fmla="*/ 0 h 635"/>
              <a:gd name="T6" fmla="*/ 0 w 561"/>
              <a:gd name="T7" fmla="*/ 74 h 635"/>
              <a:gd name="T8" fmla="*/ 0 w 561"/>
              <a:gd name="T9" fmla="*/ 634 h 635"/>
              <a:gd name="T10" fmla="*/ 44 w 561"/>
              <a:gd name="T11" fmla="*/ 634 h 635"/>
              <a:gd name="T12" fmla="*/ 118 w 561"/>
              <a:gd name="T13" fmla="*/ 575 h 635"/>
              <a:gd name="T14" fmla="*/ 207 w 561"/>
              <a:gd name="T15" fmla="*/ 634 h 635"/>
              <a:gd name="T16" fmla="*/ 280 w 561"/>
              <a:gd name="T17" fmla="*/ 575 h 635"/>
              <a:gd name="T18" fmla="*/ 354 w 561"/>
              <a:gd name="T19" fmla="*/ 634 h 635"/>
              <a:gd name="T20" fmla="*/ 442 w 561"/>
              <a:gd name="T21" fmla="*/ 575 h 635"/>
              <a:gd name="T22" fmla="*/ 516 w 561"/>
              <a:gd name="T23" fmla="*/ 634 h 635"/>
              <a:gd name="T24" fmla="*/ 560 w 561"/>
              <a:gd name="T25" fmla="*/ 634 h 635"/>
              <a:gd name="T26" fmla="*/ 560 w 561"/>
              <a:gd name="T27" fmla="*/ 74 h 635"/>
              <a:gd name="T28" fmla="*/ 471 w 561"/>
              <a:gd name="T29" fmla="*/ 0 h 635"/>
              <a:gd name="T30" fmla="*/ 516 w 561"/>
              <a:gd name="T31" fmla="*/ 589 h 635"/>
              <a:gd name="T32" fmla="*/ 516 w 561"/>
              <a:gd name="T33" fmla="*/ 589 h 635"/>
              <a:gd name="T34" fmla="*/ 442 w 561"/>
              <a:gd name="T35" fmla="*/ 530 h 635"/>
              <a:gd name="T36" fmla="*/ 354 w 561"/>
              <a:gd name="T37" fmla="*/ 589 h 635"/>
              <a:gd name="T38" fmla="*/ 280 w 561"/>
              <a:gd name="T39" fmla="*/ 530 h 635"/>
              <a:gd name="T40" fmla="*/ 207 w 561"/>
              <a:gd name="T41" fmla="*/ 589 h 635"/>
              <a:gd name="T42" fmla="*/ 118 w 561"/>
              <a:gd name="T43" fmla="*/ 530 h 635"/>
              <a:gd name="T44" fmla="*/ 44 w 561"/>
              <a:gd name="T45" fmla="*/ 589 h 635"/>
              <a:gd name="T46" fmla="*/ 44 w 561"/>
              <a:gd name="T47" fmla="*/ 74 h 635"/>
              <a:gd name="T48" fmla="*/ 89 w 561"/>
              <a:gd name="T49" fmla="*/ 45 h 635"/>
              <a:gd name="T50" fmla="*/ 471 w 561"/>
              <a:gd name="T51" fmla="*/ 45 h 635"/>
              <a:gd name="T52" fmla="*/ 516 w 561"/>
              <a:gd name="T53" fmla="*/ 74 h 635"/>
              <a:gd name="T54" fmla="*/ 516 w 561"/>
              <a:gd name="T55" fmla="*/ 589 h 635"/>
              <a:gd name="T56" fmla="*/ 412 w 561"/>
              <a:gd name="T57" fmla="*/ 354 h 635"/>
              <a:gd name="T58" fmla="*/ 412 w 561"/>
              <a:gd name="T59" fmla="*/ 354 h 635"/>
              <a:gd name="T60" fmla="*/ 148 w 561"/>
              <a:gd name="T61" fmla="*/ 354 h 635"/>
              <a:gd name="T62" fmla="*/ 118 w 561"/>
              <a:gd name="T63" fmla="*/ 368 h 635"/>
              <a:gd name="T64" fmla="*/ 148 w 561"/>
              <a:gd name="T65" fmla="*/ 398 h 635"/>
              <a:gd name="T66" fmla="*/ 412 w 561"/>
              <a:gd name="T67" fmla="*/ 398 h 635"/>
              <a:gd name="T68" fmla="*/ 442 w 561"/>
              <a:gd name="T69" fmla="*/ 368 h 635"/>
              <a:gd name="T70" fmla="*/ 412 w 561"/>
              <a:gd name="T71" fmla="*/ 354 h 635"/>
              <a:gd name="T72" fmla="*/ 412 w 561"/>
              <a:gd name="T73" fmla="*/ 236 h 635"/>
              <a:gd name="T74" fmla="*/ 412 w 561"/>
              <a:gd name="T75" fmla="*/ 236 h 635"/>
              <a:gd name="T76" fmla="*/ 148 w 561"/>
              <a:gd name="T77" fmla="*/ 236 h 635"/>
              <a:gd name="T78" fmla="*/ 118 w 561"/>
              <a:gd name="T79" fmla="*/ 251 h 635"/>
              <a:gd name="T80" fmla="*/ 148 w 561"/>
              <a:gd name="T81" fmla="*/ 280 h 635"/>
              <a:gd name="T82" fmla="*/ 412 w 561"/>
              <a:gd name="T83" fmla="*/ 280 h 635"/>
              <a:gd name="T84" fmla="*/ 442 w 561"/>
              <a:gd name="T85" fmla="*/ 251 h 635"/>
              <a:gd name="T86" fmla="*/ 412 w 561"/>
              <a:gd name="T87" fmla="*/ 236 h 635"/>
              <a:gd name="T88" fmla="*/ 412 w 561"/>
              <a:gd name="T89" fmla="*/ 118 h 635"/>
              <a:gd name="T90" fmla="*/ 412 w 561"/>
              <a:gd name="T91" fmla="*/ 118 h 635"/>
              <a:gd name="T92" fmla="*/ 148 w 561"/>
              <a:gd name="T93" fmla="*/ 118 h 635"/>
              <a:gd name="T94" fmla="*/ 118 w 561"/>
              <a:gd name="T95" fmla="*/ 133 h 635"/>
              <a:gd name="T96" fmla="*/ 148 w 561"/>
              <a:gd name="T97" fmla="*/ 163 h 635"/>
              <a:gd name="T98" fmla="*/ 412 w 561"/>
              <a:gd name="T99" fmla="*/ 163 h 635"/>
              <a:gd name="T100" fmla="*/ 442 w 561"/>
              <a:gd name="T101" fmla="*/ 133 h 635"/>
              <a:gd name="T102" fmla="*/ 412 w 561"/>
              <a:gd name="T103" fmla="*/ 118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61" h="635">
                <a:moveTo>
                  <a:pt x="471" y="0"/>
                </a:moveTo>
                <a:lnTo>
                  <a:pt x="471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634"/>
                  <a:pt x="0" y="634"/>
                  <a:pt x="0" y="634"/>
                </a:cubicBezTo>
                <a:cubicBezTo>
                  <a:pt x="44" y="634"/>
                  <a:pt x="44" y="634"/>
                  <a:pt x="44" y="634"/>
                </a:cubicBezTo>
                <a:cubicBezTo>
                  <a:pt x="118" y="575"/>
                  <a:pt x="118" y="575"/>
                  <a:pt x="118" y="575"/>
                </a:cubicBezTo>
                <a:cubicBezTo>
                  <a:pt x="207" y="634"/>
                  <a:pt x="207" y="634"/>
                  <a:pt x="207" y="634"/>
                </a:cubicBezTo>
                <a:cubicBezTo>
                  <a:pt x="280" y="575"/>
                  <a:pt x="280" y="575"/>
                  <a:pt x="280" y="575"/>
                </a:cubicBezTo>
                <a:cubicBezTo>
                  <a:pt x="354" y="634"/>
                  <a:pt x="354" y="634"/>
                  <a:pt x="354" y="634"/>
                </a:cubicBezTo>
                <a:cubicBezTo>
                  <a:pt x="442" y="575"/>
                  <a:pt x="442" y="575"/>
                  <a:pt x="442" y="575"/>
                </a:cubicBezTo>
                <a:cubicBezTo>
                  <a:pt x="516" y="634"/>
                  <a:pt x="516" y="634"/>
                  <a:pt x="516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560" y="74"/>
                  <a:pt x="560" y="74"/>
                  <a:pt x="560" y="74"/>
                </a:cubicBezTo>
                <a:cubicBezTo>
                  <a:pt x="560" y="30"/>
                  <a:pt x="516" y="0"/>
                  <a:pt x="471" y="0"/>
                </a:cubicBezTo>
                <a:close/>
                <a:moveTo>
                  <a:pt x="516" y="589"/>
                </a:moveTo>
                <a:lnTo>
                  <a:pt x="516" y="589"/>
                </a:lnTo>
                <a:cubicBezTo>
                  <a:pt x="442" y="530"/>
                  <a:pt x="442" y="530"/>
                  <a:pt x="442" y="530"/>
                </a:cubicBezTo>
                <a:cubicBezTo>
                  <a:pt x="354" y="589"/>
                  <a:pt x="354" y="589"/>
                  <a:pt x="354" y="589"/>
                </a:cubicBezTo>
                <a:cubicBezTo>
                  <a:pt x="280" y="530"/>
                  <a:pt x="280" y="530"/>
                  <a:pt x="280" y="530"/>
                </a:cubicBezTo>
                <a:cubicBezTo>
                  <a:pt x="207" y="589"/>
                  <a:pt x="207" y="589"/>
                  <a:pt x="207" y="589"/>
                </a:cubicBezTo>
                <a:cubicBezTo>
                  <a:pt x="118" y="530"/>
                  <a:pt x="118" y="530"/>
                  <a:pt x="118" y="530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471" y="45"/>
                  <a:pt x="471" y="45"/>
                  <a:pt x="471" y="45"/>
                </a:cubicBezTo>
                <a:cubicBezTo>
                  <a:pt x="501" y="45"/>
                  <a:pt x="516" y="59"/>
                  <a:pt x="516" y="74"/>
                </a:cubicBezTo>
                <a:lnTo>
                  <a:pt x="516" y="589"/>
                </a:lnTo>
                <a:close/>
                <a:moveTo>
                  <a:pt x="412" y="354"/>
                </a:moveTo>
                <a:lnTo>
                  <a:pt x="412" y="354"/>
                </a:lnTo>
                <a:cubicBezTo>
                  <a:pt x="148" y="354"/>
                  <a:pt x="148" y="354"/>
                  <a:pt x="148" y="354"/>
                </a:cubicBezTo>
                <a:cubicBezTo>
                  <a:pt x="133" y="354"/>
                  <a:pt x="118" y="368"/>
                  <a:pt x="118" y="368"/>
                </a:cubicBezTo>
                <a:cubicBezTo>
                  <a:pt x="118" y="383"/>
                  <a:pt x="133" y="398"/>
                  <a:pt x="148" y="398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27" y="398"/>
                  <a:pt x="442" y="383"/>
                  <a:pt x="442" y="368"/>
                </a:cubicBezTo>
                <a:cubicBezTo>
                  <a:pt x="442" y="368"/>
                  <a:pt x="427" y="354"/>
                  <a:pt x="412" y="354"/>
                </a:cubicBezTo>
                <a:close/>
                <a:moveTo>
                  <a:pt x="412" y="236"/>
                </a:moveTo>
                <a:lnTo>
                  <a:pt x="412" y="236"/>
                </a:lnTo>
                <a:cubicBezTo>
                  <a:pt x="148" y="236"/>
                  <a:pt x="148" y="236"/>
                  <a:pt x="148" y="236"/>
                </a:cubicBezTo>
                <a:cubicBezTo>
                  <a:pt x="133" y="236"/>
                  <a:pt x="118" y="251"/>
                  <a:pt x="118" y="251"/>
                </a:cubicBezTo>
                <a:cubicBezTo>
                  <a:pt x="118" y="266"/>
                  <a:pt x="133" y="280"/>
                  <a:pt x="148" y="280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427" y="280"/>
                  <a:pt x="442" y="266"/>
                  <a:pt x="442" y="251"/>
                </a:cubicBezTo>
                <a:cubicBezTo>
                  <a:pt x="442" y="251"/>
                  <a:pt x="427" y="236"/>
                  <a:pt x="412" y="236"/>
                </a:cubicBezTo>
                <a:close/>
                <a:moveTo>
                  <a:pt x="412" y="118"/>
                </a:moveTo>
                <a:lnTo>
                  <a:pt x="412" y="118"/>
                </a:lnTo>
                <a:cubicBezTo>
                  <a:pt x="148" y="118"/>
                  <a:pt x="148" y="118"/>
                  <a:pt x="148" y="118"/>
                </a:cubicBezTo>
                <a:cubicBezTo>
                  <a:pt x="133" y="118"/>
                  <a:pt x="118" y="133"/>
                  <a:pt x="118" y="133"/>
                </a:cubicBezTo>
                <a:cubicBezTo>
                  <a:pt x="118" y="148"/>
                  <a:pt x="133" y="163"/>
                  <a:pt x="148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27" y="163"/>
                  <a:pt x="442" y="148"/>
                  <a:pt x="442" y="133"/>
                </a:cubicBezTo>
                <a:cubicBezTo>
                  <a:pt x="442" y="133"/>
                  <a:pt x="427" y="118"/>
                  <a:pt x="412" y="118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1" name="Freeform 86"/>
          <p:cNvSpPr>
            <a:spLocks noChangeArrowheads="1"/>
          </p:cNvSpPr>
          <p:nvPr/>
        </p:nvSpPr>
        <p:spPr bwMode="auto">
          <a:xfrm>
            <a:off x="2436812" y="3980230"/>
            <a:ext cx="274637" cy="274709"/>
          </a:xfrm>
          <a:custGeom>
            <a:avLst/>
            <a:gdLst>
              <a:gd name="T0" fmla="*/ 383 w 634"/>
              <a:gd name="T1" fmla="*/ 133 h 635"/>
              <a:gd name="T2" fmla="*/ 383 w 634"/>
              <a:gd name="T3" fmla="*/ 133 h 635"/>
              <a:gd name="T4" fmla="*/ 383 w 634"/>
              <a:gd name="T5" fmla="*/ 251 h 635"/>
              <a:gd name="T6" fmla="*/ 501 w 634"/>
              <a:gd name="T7" fmla="*/ 251 h 635"/>
              <a:gd name="T8" fmla="*/ 501 w 634"/>
              <a:gd name="T9" fmla="*/ 133 h 635"/>
              <a:gd name="T10" fmla="*/ 383 w 634"/>
              <a:gd name="T11" fmla="*/ 133 h 635"/>
              <a:gd name="T12" fmla="*/ 471 w 634"/>
              <a:gd name="T13" fmla="*/ 221 h 635"/>
              <a:gd name="T14" fmla="*/ 471 w 634"/>
              <a:gd name="T15" fmla="*/ 221 h 635"/>
              <a:gd name="T16" fmla="*/ 412 w 634"/>
              <a:gd name="T17" fmla="*/ 221 h 635"/>
              <a:gd name="T18" fmla="*/ 412 w 634"/>
              <a:gd name="T19" fmla="*/ 163 h 635"/>
              <a:gd name="T20" fmla="*/ 471 w 634"/>
              <a:gd name="T21" fmla="*/ 163 h 635"/>
              <a:gd name="T22" fmla="*/ 471 w 634"/>
              <a:gd name="T23" fmla="*/ 221 h 635"/>
              <a:gd name="T24" fmla="*/ 589 w 634"/>
              <a:gd name="T25" fmla="*/ 0 h 635"/>
              <a:gd name="T26" fmla="*/ 589 w 634"/>
              <a:gd name="T27" fmla="*/ 0 h 635"/>
              <a:gd name="T28" fmla="*/ 339 w 634"/>
              <a:gd name="T29" fmla="*/ 0 h 635"/>
              <a:gd name="T30" fmla="*/ 295 w 634"/>
              <a:gd name="T31" fmla="*/ 30 h 635"/>
              <a:gd name="T32" fmla="*/ 30 w 634"/>
              <a:gd name="T33" fmla="*/ 295 h 635"/>
              <a:gd name="T34" fmla="*/ 30 w 634"/>
              <a:gd name="T35" fmla="*/ 398 h 635"/>
              <a:gd name="T36" fmla="*/ 236 w 634"/>
              <a:gd name="T37" fmla="*/ 604 h 635"/>
              <a:gd name="T38" fmla="*/ 339 w 634"/>
              <a:gd name="T39" fmla="*/ 604 h 635"/>
              <a:gd name="T40" fmla="*/ 604 w 634"/>
              <a:gd name="T41" fmla="*/ 339 h 635"/>
              <a:gd name="T42" fmla="*/ 633 w 634"/>
              <a:gd name="T43" fmla="*/ 295 h 635"/>
              <a:gd name="T44" fmla="*/ 633 w 634"/>
              <a:gd name="T45" fmla="*/ 45 h 635"/>
              <a:gd name="T46" fmla="*/ 589 w 634"/>
              <a:gd name="T47" fmla="*/ 0 h 635"/>
              <a:gd name="T48" fmla="*/ 324 w 634"/>
              <a:gd name="T49" fmla="*/ 575 h 635"/>
              <a:gd name="T50" fmla="*/ 324 w 634"/>
              <a:gd name="T51" fmla="*/ 575 h 635"/>
              <a:gd name="T52" fmla="*/ 265 w 634"/>
              <a:gd name="T53" fmla="*/ 575 h 635"/>
              <a:gd name="T54" fmla="*/ 59 w 634"/>
              <a:gd name="T55" fmla="*/ 368 h 635"/>
              <a:gd name="T56" fmla="*/ 59 w 634"/>
              <a:gd name="T57" fmla="*/ 325 h 635"/>
              <a:gd name="T58" fmla="*/ 89 w 634"/>
              <a:gd name="T59" fmla="*/ 295 h 635"/>
              <a:gd name="T60" fmla="*/ 339 w 634"/>
              <a:gd name="T61" fmla="*/ 545 h 635"/>
              <a:gd name="T62" fmla="*/ 324 w 634"/>
              <a:gd name="T63" fmla="*/ 575 h 635"/>
              <a:gd name="T64" fmla="*/ 589 w 634"/>
              <a:gd name="T65" fmla="*/ 280 h 635"/>
              <a:gd name="T66" fmla="*/ 589 w 634"/>
              <a:gd name="T67" fmla="*/ 280 h 635"/>
              <a:gd name="T68" fmla="*/ 575 w 634"/>
              <a:gd name="T69" fmla="*/ 325 h 635"/>
              <a:gd name="T70" fmla="*/ 369 w 634"/>
              <a:gd name="T71" fmla="*/ 516 h 635"/>
              <a:gd name="T72" fmla="*/ 118 w 634"/>
              <a:gd name="T73" fmla="*/ 266 h 635"/>
              <a:gd name="T74" fmla="*/ 324 w 634"/>
              <a:gd name="T75" fmla="*/ 59 h 635"/>
              <a:gd name="T76" fmla="*/ 354 w 634"/>
              <a:gd name="T77" fmla="*/ 45 h 635"/>
              <a:gd name="T78" fmla="*/ 575 w 634"/>
              <a:gd name="T79" fmla="*/ 45 h 635"/>
              <a:gd name="T80" fmla="*/ 589 w 634"/>
              <a:gd name="T81" fmla="*/ 59 h 635"/>
              <a:gd name="T82" fmla="*/ 589 w 634"/>
              <a:gd name="T83" fmla="*/ 280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34" h="635">
                <a:moveTo>
                  <a:pt x="383" y="133"/>
                </a:moveTo>
                <a:lnTo>
                  <a:pt x="383" y="133"/>
                </a:lnTo>
                <a:cubicBezTo>
                  <a:pt x="354" y="163"/>
                  <a:pt x="354" y="207"/>
                  <a:pt x="383" y="251"/>
                </a:cubicBezTo>
                <a:cubicBezTo>
                  <a:pt x="428" y="280"/>
                  <a:pt x="471" y="280"/>
                  <a:pt x="501" y="251"/>
                </a:cubicBezTo>
                <a:cubicBezTo>
                  <a:pt x="530" y="207"/>
                  <a:pt x="530" y="163"/>
                  <a:pt x="501" y="133"/>
                </a:cubicBezTo>
                <a:cubicBezTo>
                  <a:pt x="471" y="104"/>
                  <a:pt x="428" y="104"/>
                  <a:pt x="383" y="133"/>
                </a:cubicBezTo>
                <a:close/>
                <a:moveTo>
                  <a:pt x="471" y="221"/>
                </a:moveTo>
                <a:lnTo>
                  <a:pt x="471" y="221"/>
                </a:lnTo>
                <a:cubicBezTo>
                  <a:pt x="457" y="236"/>
                  <a:pt x="428" y="236"/>
                  <a:pt x="412" y="221"/>
                </a:cubicBezTo>
                <a:cubicBezTo>
                  <a:pt x="398" y="207"/>
                  <a:pt x="398" y="177"/>
                  <a:pt x="412" y="163"/>
                </a:cubicBezTo>
                <a:cubicBezTo>
                  <a:pt x="428" y="148"/>
                  <a:pt x="457" y="148"/>
                  <a:pt x="471" y="163"/>
                </a:cubicBezTo>
                <a:cubicBezTo>
                  <a:pt x="486" y="177"/>
                  <a:pt x="486" y="207"/>
                  <a:pt x="471" y="221"/>
                </a:cubicBezTo>
                <a:close/>
                <a:moveTo>
                  <a:pt x="589" y="0"/>
                </a:moveTo>
                <a:lnTo>
                  <a:pt x="589" y="0"/>
                </a:lnTo>
                <a:cubicBezTo>
                  <a:pt x="339" y="0"/>
                  <a:pt x="339" y="0"/>
                  <a:pt x="339" y="0"/>
                </a:cubicBezTo>
                <a:cubicBezTo>
                  <a:pt x="310" y="0"/>
                  <a:pt x="310" y="15"/>
                  <a:pt x="295" y="30"/>
                </a:cubicBezTo>
                <a:cubicBezTo>
                  <a:pt x="30" y="295"/>
                  <a:pt x="30" y="295"/>
                  <a:pt x="30" y="295"/>
                </a:cubicBezTo>
                <a:cubicBezTo>
                  <a:pt x="0" y="325"/>
                  <a:pt x="0" y="368"/>
                  <a:pt x="30" y="398"/>
                </a:cubicBezTo>
                <a:cubicBezTo>
                  <a:pt x="236" y="604"/>
                  <a:pt x="236" y="604"/>
                  <a:pt x="236" y="604"/>
                </a:cubicBezTo>
                <a:cubicBezTo>
                  <a:pt x="265" y="634"/>
                  <a:pt x="310" y="634"/>
                  <a:pt x="339" y="604"/>
                </a:cubicBezTo>
                <a:cubicBezTo>
                  <a:pt x="604" y="339"/>
                  <a:pt x="604" y="339"/>
                  <a:pt x="604" y="339"/>
                </a:cubicBezTo>
                <a:cubicBezTo>
                  <a:pt x="619" y="325"/>
                  <a:pt x="633" y="325"/>
                  <a:pt x="633" y="295"/>
                </a:cubicBezTo>
                <a:cubicBezTo>
                  <a:pt x="633" y="45"/>
                  <a:pt x="633" y="45"/>
                  <a:pt x="633" y="45"/>
                </a:cubicBezTo>
                <a:cubicBezTo>
                  <a:pt x="633" y="15"/>
                  <a:pt x="619" y="0"/>
                  <a:pt x="589" y="0"/>
                </a:cubicBezTo>
                <a:close/>
                <a:moveTo>
                  <a:pt x="324" y="575"/>
                </a:moveTo>
                <a:lnTo>
                  <a:pt x="324" y="575"/>
                </a:lnTo>
                <a:cubicBezTo>
                  <a:pt x="295" y="589"/>
                  <a:pt x="280" y="589"/>
                  <a:pt x="265" y="575"/>
                </a:cubicBezTo>
                <a:cubicBezTo>
                  <a:pt x="59" y="368"/>
                  <a:pt x="59" y="368"/>
                  <a:pt x="59" y="368"/>
                </a:cubicBezTo>
                <a:cubicBezTo>
                  <a:pt x="45" y="354"/>
                  <a:pt x="45" y="339"/>
                  <a:pt x="59" y="325"/>
                </a:cubicBezTo>
                <a:cubicBezTo>
                  <a:pt x="89" y="295"/>
                  <a:pt x="89" y="295"/>
                  <a:pt x="89" y="295"/>
                </a:cubicBezTo>
                <a:cubicBezTo>
                  <a:pt x="339" y="545"/>
                  <a:pt x="339" y="545"/>
                  <a:pt x="339" y="545"/>
                </a:cubicBezTo>
                <a:lnTo>
                  <a:pt x="324" y="575"/>
                </a:lnTo>
                <a:close/>
                <a:moveTo>
                  <a:pt x="589" y="280"/>
                </a:moveTo>
                <a:lnTo>
                  <a:pt x="589" y="280"/>
                </a:lnTo>
                <a:cubicBezTo>
                  <a:pt x="589" y="295"/>
                  <a:pt x="589" y="310"/>
                  <a:pt x="575" y="325"/>
                </a:cubicBezTo>
                <a:cubicBezTo>
                  <a:pt x="369" y="516"/>
                  <a:pt x="369" y="516"/>
                  <a:pt x="369" y="516"/>
                </a:cubicBezTo>
                <a:cubicBezTo>
                  <a:pt x="118" y="266"/>
                  <a:pt x="118" y="266"/>
                  <a:pt x="118" y="26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4" y="45"/>
                  <a:pt x="339" y="45"/>
                  <a:pt x="354" y="45"/>
                </a:cubicBezTo>
                <a:cubicBezTo>
                  <a:pt x="575" y="45"/>
                  <a:pt x="575" y="45"/>
                  <a:pt x="575" y="45"/>
                </a:cubicBezTo>
                <a:cubicBezTo>
                  <a:pt x="589" y="45"/>
                  <a:pt x="589" y="45"/>
                  <a:pt x="589" y="59"/>
                </a:cubicBezTo>
                <a:lnTo>
                  <a:pt x="589" y="280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2" name="Freeform 87"/>
          <p:cNvSpPr>
            <a:spLocks noChangeArrowheads="1"/>
          </p:cNvSpPr>
          <p:nvPr/>
        </p:nvSpPr>
        <p:spPr bwMode="auto">
          <a:xfrm>
            <a:off x="2044700" y="3980230"/>
            <a:ext cx="184150" cy="274709"/>
          </a:xfrm>
          <a:custGeom>
            <a:avLst/>
            <a:gdLst>
              <a:gd name="T0" fmla="*/ 412 w 428"/>
              <a:gd name="T1" fmla="*/ 192 h 635"/>
              <a:gd name="T2" fmla="*/ 412 w 428"/>
              <a:gd name="T3" fmla="*/ 192 h 635"/>
              <a:gd name="T4" fmla="*/ 235 w 428"/>
              <a:gd name="T5" fmla="*/ 15 h 635"/>
              <a:gd name="T6" fmla="*/ 176 w 428"/>
              <a:gd name="T7" fmla="*/ 15 h 635"/>
              <a:gd name="T8" fmla="*/ 0 w 428"/>
              <a:gd name="T9" fmla="*/ 192 h 635"/>
              <a:gd name="T10" fmla="*/ 0 w 428"/>
              <a:gd name="T11" fmla="*/ 221 h 635"/>
              <a:gd name="T12" fmla="*/ 0 w 428"/>
              <a:gd name="T13" fmla="*/ 221 h 635"/>
              <a:gd name="T14" fmla="*/ 0 w 428"/>
              <a:gd name="T15" fmla="*/ 545 h 635"/>
              <a:gd name="T16" fmla="*/ 73 w 428"/>
              <a:gd name="T17" fmla="*/ 634 h 635"/>
              <a:gd name="T18" fmla="*/ 353 w 428"/>
              <a:gd name="T19" fmla="*/ 634 h 635"/>
              <a:gd name="T20" fmla="*/ 427 w 428"/>
              <a:gd name="T21" fmla="*/ 545 h 635"/>
              <a:gd name="T22" fmla="*/ 427 w 428"/>
              <a:gd name="T23" fmla="*/ 251 h 635"/>
              <a:gd name="T24" fmla="*/ 412 w 428"/>
              <a:gd name="T25" fmla="*/ 192 h 635"/>
              <a:gd name="T26" fmla="*/ 382 w 428"/>
              <a:gd name="T27" fmla="*/ 545 h 635"/>
              <a:gd name="T28" fmla="*/ 382 w 428"/>
              <a:gd name="T29" fmla="*/ 545 h 635"/>
              <a:gd name="T30" fmla="*/ 353 w 428"/>
              <a:gd name="T31" fmla="*/ 589 h 635"/>
              <a:gd name="T32" fmla="*/ 73 w 428"/>
              <a:gd name="T33" fmla="*/ 589 h 635"/>
              <a:gd name="T34" fmla="*/ 29 w 428"/>
              <a:gd name="T35" fmla="*/ 545 h 635"/>
              <a:gd name="T36" fmla="*/ 29 w 428"/>
              <a:gd name="T37" fmla="*/ 236 h 635"/>
              <a:gd name="T38" fmla="*/ 44 w 428"/>
              <a:gd name="T39" fmla="*/ 207 h 635"/>
              <a:gd name="T40" fmla="*/ 191 w 428"/>
              <a:gd name="T41" fmla="*/ 45 h 635"/>
              <a:gd name="T42" fmla="*/ 221 w 428"/>
              <a:gd name="T43" fmla="*/ 45 h 635"/>
              <a:gd name="T44" fmla="*/ 368 w 428"/>
              <a:gd name="T45" fmla="*/ 207 h 635"/>
              <a:gd name="T46" fmla="*/ 382 w 428"/>
              <a:gd name="T47" fmla="*/ 236 h 635"/>
              <a:gd name="T48" fmla="*/ 382 w 428"/>
              <a:gd name="T49" fmla="*/ 545 h 635"/>
              <a:gd name="T50" fmla="*/ 206 w 428"/>
              <a:gd name="T51" fmla="*/ 163 h 635"/>
              <a:gd name="T52" fmla="*/ 206 w 428"/>
              <a:gd name="T53" fmla="*/ 163 h 635"/>
              <a:gd name="T54" fmla="*/ 132 w 428"/>
              <a:gd name="T55" fmla="*/ 251 h 635"/>
              <a:gd name="T56" fmla="*/ 206 w 428"/>
              <a:gd name="T57" fmla="*/ 325 h 635"/>
              <a:gd name="T58" fmla="*/ 294 w 428"/>
              <a:gd name="T59" fmla="*/ 251 h 635"/>
              <a:gd name="T60" fmla="*/ 206 w 428"/>
              <a:gd name="T61" fmla="*/ 163 h 635"/>
              <a:gd name="T62" fmla="*/ 206 w 428"/>
              <a:gd name="T63" fmla="*/ 280 h 635"/>
              <a:gd name="T64" fmla="*/ 206 w 428"/>
              <a:gd name="T65" fmla="*/ 280 h 635"/>
              <a:gd name="T66" fmla="*/ 176 w 428"/>
              <a:gd name="T67" fmla="*/ 251 h 635"/>
              <a:gd name="T68" fmla="*/ 206 w 428"/>
              <a:gd name="T69" fmla="*/ 207 h 635"/>
              <a:gd name="T70" fmla="*/ 250 w 428"/>
              <a:gd name="T71" fmla="*/ 251 h 635"/>
              <a:gd name="T72" fmla="*/ 206 w 428"/>
              <a:gd name="T73" fmla="*/ 280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8" h="635">
                <a:moveTo>
                  <a:pt x="412" y="192"/>
                </a:moveTo>
                <a:lnTo>
                  <a:pt x="412" y="192"/>
                </a:lnTo>
                <a:cubicBezTo>
                  <a:pt x="235" y="15"/>
                  <a:pt x="235" y="15"/>
                  <a:pt x="235" y="15"/>
                </a:cubicBezTo>
                <a:cubicBezTo>
                  <a:pt x="221" y="0"/>
                  <a:pt x="191" y="0"/>
                  <a:pt x="176" y="15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07"/>
                  <a:pt x="0" y="207"/>
                  <a:pt x="0" y="221"/>
                </a:cubicBezTo>
                <a:lnTo>
                  <a:pt x="0" y="221"/>
                </a:ln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4"/>
                  <a:pt x="73" y="634"/>
                </a:cubicBezTo>
                <a:cubicBezTo>
                  <a:pt x="353" y="634"/>
                  <a:pt x="353" y="634"/>
                  <a:pt x="353" y="634"/>
                </a:cubicBezTo>
                <a:cubicBezTo>
                  <a:pt x="382" y="634"/>
                  <a:pt x="427" y="589"/>
                  <a:pt x="427" y="545"/>
                </a:cubicBezTo>
                <a:cubicBezTo>
                  <a:pt x="427" y="251"/>
                  <a:pt x="427" y="251"/>
                  <a:pt x="427" y="251"/>
                </a:cubicBezTo>
                <a:cubicBezTo>
                  <a:pt x="427" y="221"/>
                  <a:pt x="427" y="207"/>
                  <a:pt x="412" y="192"/>
                </a:cubicBezTo>
                <a:close/>
                <a:moveTo>
                  <a:pt x="382" y="545"/>
                </a:moveTo>
                <a:lnTo>
                  <a:pt x="382" y="545"/>
                </a:lnTo>
                <a:cubicBezTo>
                  <a:pt x="382" y="575"/>
                  <a:pt x="368" y="589"/>
                  <a:pt x="353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45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21"/>
                  <a:pt x="29" y="221"/>
                  <a:pt x="44" y="207"/>
                </a:cubicBezTo>
                <a:cubicBezTo>
                  <a:pt x="191" y="45"/>
                  <a:pt x="191" y="45"/>
                  <a:pt x="191" y="45"/>
                </a:cubicBezTo>
                <a:cubicBezTo>
                  <a:pt x="206" y="45"/>
                  <a:pt x="221" y="45"/>
                  <a:pt x="221" y="45"/>
                </a:cubicBezTo>
                <a:cubicBezTo>
                  <a:pt x="368" y="207"/>
                  <a:pt x="368" y="207"/>
                  <a:pt x="368" y="207"/>
                </a:cubicBezTo>
                <a:cubicBezTo>
                  <a:pt x="382" y="221"/>
                  <a:pt x="382" y="221"/>
                  <a:pt x="382" y="236"/>
                </a:cubicBezTo>
                <a:lnTo>
                  <a:pt x="382" y="545"/>
                </a:lnTo>
                <a:close/>
                <a:moveTo>
                  <a:pt x="206" y="163"/>
                </a:moveTo>
                <a:lnTo>
                  <a:pt x="206" y="163"/>
                </a:lnTo>
                <a:cubicBezTo>
                  <a:pt x="162" y="163"/>
                  <a:pt x="132" y="207"/>
                  <a:pt x="132" y="251"/>
                </a:cubicBezTo>
                <a:cubicBezTo>
                  <a:pt x="132" y="295"/>
                  <a:pt x="162" y="325"/>
                  <a:pt x="206" y="325"/>
                </a:cubicBezTo>
                <a:cubicBezTo>
                  <a:pt x="250" y="325"/>
                  <a:pt x="294" y="295"/>
                  <a:pt x="294" y="251"/>
                </a:cubicBezTo>
                <a:cubicBezTo>
                  <a:pt x="294" y="207"/>
                  <a:pt x="250" y="163"/>
                  <a:pt x="206" y="163"/>
                </a:cubicBezTo>
                <a:close/>
                <a:moveTo>
                  <a:pt x="206" y="280"/>
                </a:moveTo>
                <a:lnTo>
                  <a:pt x="206" y="280"/>
                </a:lnTo>
                <a:cubicBezTo>
                  <a:pt x="191" y="280"/>
                  <a:pt x="176" y="266"/>
                  <a:pt x="176" y="251"/>
                </a:cubicBezTo>
                <a:cubicBezTo>
                  <a:pt x="176" y="221"/>
                  <a:pt x="191" y="207"/>
                  <a:pt x="206" y="207"/>
                </a:cubicBezTo>
                <a:cubicBezTo>
                  <a:pt x="235" y="207"/>
                  <a:pt x="250" y="221"/>
                  <a:pt x="250" y="251"/>
                </a:cubicBezTo>
                <a:cubicBezTo>
                  <a:pt x="250" y="266"/>
                  <a:pt x="235" y="280"/>
                  <a:pt x="206" y="280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3" name="Freeform 88"/>
          <p:cNvSpPr>
            <a:spLocks noChangeArrowheads="1"/>
          </p:cNvSpPr>
          <p:nvPr/>
        </p:nvSpPr>
        <p:spPr bwMode="auto">
          <a:xfrm>
            <a:off x="1565276" y="3980230"/>
            <a:ext cx="255588" cy="274709"/>
          </a:xfrm>
          <a:custGeom>
            <a:avLst/>
            <a:gdLst>
              <a:gd name="T0" fmla="*/ 544 w 589"/>
              <a:gd name="T1" fmla="*/ 163 h 635"/>
              <a:gd name="T2" fmla="*/ 544 w 589"/>
              <a:gd name="T3" fmla="*/ 163 h 635"/>
              <a:gd name="T4" fmla="*/ 544 w 589"/>
              <a:gd name="T5" fmla="*/ 15 h 635"/>
              <a:gd name="T6" fmla="*/ 530 w 589"/>
              <a:gd name="T7" fmla="*/ 0 h 635"/>
              <a:gd name="T8" fmla="*/ 515 w 589"/>
              <a:gd name="T9" fmla="*/ 0 h 635"/>
              <a:gd name="T10" fmla="*/ 0 w 589"/>
              <a:gd name="T11" fmla="*/ 163 h 635"/>
              <a:gd name="T12" fmla="*/ 0 w 589"/>
              <a:gd name="T13" fmla="*/ 192 h 635"/>
              <a:gd name="T14" fmla="*/ 0 w 589"/>
              <a:gd name="T15" fmla="*/ 589 h 635"/>
              <a:gd name="T16" fmla="*/ 44 w 589"/>
              <a:gd name="T17" fmla="*/ 634 h 635"/>
              <a:gd name="T18" fmla="*/ 544 w 589"/>
              <a:gd name="T19" fmla="*/ 634 h 635"/>
              <a:gd name="T20" fmla="*/ 588 w 589"/>
              <a:gd name="T21" fmla="*/ 589 h 635"/>
              <a:gd name="T22" fmla="*/ 588 w 589"/>
              <a:gd name="T23" fmla="*/ 192 h 635"/>
              <a:gd name="T24" fmla="*/ 544 w 589"/>
              <a:gd name="T25" fmla="*/ 163 h 635"/>
              <a:gd name="T26" fmla="*/ 515 w 589"/>
              <a:gd name="T27" fmla="*/ 45 h 635"/>
              <a:gd name="T28" fmla="*/ 515 w 589"/>
              <a:gd name="T29" fmla="*/ 45 h 635"/>
              <a:gd name="T30" fmla="*/ 515 w 589"/>
              <a:gd name="T31" fmla="*/ 163 h 635"/>
              <a:gd name="T32" fmla="*/ 132 w 589"/>
              <a:gd name="T33" fmla="*/ 163 h 635"/>
              <a:gd name="T34" fmla="*/ 515 w 589"/>
              <a:gd name="T35" fmla="*/ 45 h 635"/>
              <a:gd name="T36" fmla="*/ 544 w 589"/>
              <a:gd name="T37" fmla="*/ 413 h 635"/>
              <a:gd name="T38" fmla="*/ 544 w 589"/>
              <a:gd name="T39" fmla="*/ 413 h 635"/>
              <a:gd name="T40" fmla="*/ 544 w 589"/>
              <a:gd name="T41" fmla="*/ 427 h 635"/>
              <a:gd name="T42" fmla="*/ 471 w 589"/>
              <a:gd name="T43" fmla="*/ 427 h 635"/>
              <a:gd name="T44" fmla="*/ 471 w 589"/>
              <a:gd name="T45" fmla="*/ 413 h 635"/>
              <a:gd name="T46" fmla="*/ 471 w 589"/>
              <a:gd name="T47" fmla="*/ 398 h 635"/>
              <a:gd name="T48" fmla="*/ 544 w 589"/>
              <a:gd name="T49" fmla="*/ 398 h 635"/>
              <a:gd name="T50" fmla="*/ 544 w 589"/>
              <a:gd name="T51" fmla="*/ 413 h 635"/>
              <a:gd name="T52" fmla="*/ 544 w 589"/>
              <a:gd name="T53" fmla="*/ 354 h 635"/>
              <a:gd name="T54" fmla="*/ 544 w 589"/>
              <a:gd name="T55" fmla="*/ 354 h 635"/>
              <a:gd name="T56" fmla="*/ 456 w 589"/>
              <a:gd name="T57" fmla="*/ 354 h 635"/>
              <a:gd name="T58" fmla="*/ 426 w 589"/>
              <a:gd name="T59" fmla="*/ 368 h 635"/>
              <a:gd name="T60" fmla="*/ 426 w 589"/>
              <a:gd name="T61" fmla="*/ 457 h 635"/>
              <a:gd name="T62" fmla="*/ 456 w 589"/>
              <a:gd name="T63" fmla="*/ 472 h 635"/>
              <a:gd name="T64" fmla="*/ 544 w 589"/>
              <a:gd name="T65" fmla="*/ 472 h 635"/>
              <a:gd name="T66" fmla="*/ 544 w 589"/>
              <a:gd name="T67" fmla="*/ 575 h 635"/>
              <a:gd name="T68" fmla="*/ 530 w 589"/>
              <a:gd name="T69" fmla="*/ 589 h 635"/>
              <a:gd name="T70" fmla="*/ 58 w 589"/>
              <a:gd name="T71" fmla="*/ 589 h 635"/>
              <a:gd name="T72" fmla="*/ 44 w 589"/>
              <a:gd name="T73" fmla="*/ 575 h 635"/>
              <a:gd name="T74" fmla="*/ 44 w 589"/>
              <a:gd name="T75" fmla="*/ 192 h 635"/>
              <a:gd name="T76" fmla="*/ 530 w 589"/>
              <a:gd name="T77" fmla="*/ 192 h 635"/>
              <a:gd name="T78" fmla="*/ 544 w 589"/>
              <a:gd name="T79" fmla="*/ 221 h 635"/>
              <a:gd name="T80" fmla="*/ 544 w 589"/>
              <a:gd name="T81" fmla="*/ 354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89" h="635">
                <a:moveTo>
                  <a:pt x="544" y="163"/>
                </a:moveTo>
                <a:lnTo>
                  <a:pt x="544" y="163"/>
                </a:lnTo>
                <a:cubicBezTo>
                  <a:pt x="544" y="15"/>
                  <a:pt x="544" y="15"/>
                  <a:pt x="544" y="15"/>
                </a:cubicBezTo>
                <a:cubicBezTo>
                  <a:pt x="544" y="15"/>
                  <a:pt x="544" y="0"/>
                  <a:pt x="530" y="0"/>
                </a:cubicBezTo>
                <a:lnTo>
                  <a:pt x="515" y="0"/>
                </a:lnTo>
                <a:cubicBezTo>
                  <a:pt x="0" y="163"/>
                  <a:pt x="0" y="163"/>
                  <a:pt x="0" y="163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04"/>
                  <a:pt x="14" y="634"/>
                  <a:pt x="44" y="634"/>
                </a:cubicBezTo>
                <a:cubicBezTo>
                  <a:pt x="544" y="634"/>
                  <a:pt x="544" y="634"/>
                  <a:pt x="544" y="634"/>
                </a:cubicBezTo>
                <a:cubicBezTo>
                  <a:pt x="574" y="634"/>
                  <a:pt x="588" y="604"/>
                  <a:pt x="588" y="589"/>
                </a:cubicBezTo>
                <a:cubicBezTo>
                  <a:pt x="588" y="192"/>
                  <a:pt x="588" y="192"/>
                  <a:pt x="588" y="192"/>
                </a:cubicBezTo>
                <a:cubicBezTo>
                  <a:pt x="588" y="177"/>
                  <a:pt x="574" y="163"/>
                  <a:pt x="544" y="163"/>
                </a:cubicBezTo>
                <a:close/>
                <a:moveTo>
                  <a:pt x="515" y="45"/>
                </a:moveTo>
                <a:lnTo>
                  <a:pt x="515" y="45"/>
                </a:lnTo>
                <a:cubicBezTo>
                  <a:pt x="515" y="163"/>
                  <a:pt x="515" y="163"/>
                  <a:pt x="515" y="163"/>
                </a:cubicBezTo>
                <a:cubicBezTo>
                  <a:pt x="132" y="163"/>
                  <a:pt x="132" y="163"/>
                  <a:pt x="132" y="163"/>
                </a:cubicBezTo>
                <a:lnTo>
                  <a:pt x="515" y="45"/>
                </a:lnTo>
                <a:close/>
                <a:moveTo>
                  <a:pt x="544" y="413"/>
                </a:moveTo>
                <a:lnTo>
                  <a:pt x="544" y="413"/>
                </a:lnTo>
                <a:cubicBezTo>
                  <a:pt x="544" y="427"/>
                  <a:pt x="544" y="413"/>
                  <a:pt x="544" y="427"/>
                </a:cubicBezTo>
                <a:cubicBezTo>
                  <a:pt x="471" y="427"/>
                  <a:pt x="471" y="427"/>
                  <a:pt x="471" y="427"/>
                </a:cubicBezTo>
                <a:cubicBezTo>
                  <a:pt x="471" y="413"/>
                  <a:pt x="471" y="427"/>
                  <a:pt x="471" y="413"/>
                </a:cubicBezTo>
                <a:cubicBezTo>
                  <a:pt x="471" y="398"/>
                  <a:pt x="471" y="398"/>
                  <a:pt x="471" y="398"/>
                </a:cubicBezTo>
                <a:cubicBezTo>
                  <a:pt x="544" y="398"/>
                  <a:pt x="544" y="398"/>
                  <a:pt x="544" y="398"/>
                </a:cubicBezTo>
                <a:cubicBezTo>
                  <a:pt x="544" y="413"/>
                  <a:pt x="544" y="398"/>
                  <a:pt x="544" y="413"/>
                </a:cubicBezTo>
                <a:close/>
                <a:moveTo>
                  <a:pt x="544" y="354"/>
                </a:moveTo>
                <a:lnTo>
                  <a:pt x="544" y="354"/>
                </a:lnTo>
                <a:cubicBezTo>
                  <a:pt x="456" y="354"/>
                  <a:pt x="456" y="354"/>
                  <a:pt x="456" y="354"/>
                </a:cubicBezTo>
                <a:cubicBezTo>
                  <a:pt x="441" y="354"/>
                  <a:pt x="426" y="368"/>
                  <a:pt x="426" y="368"/>
                </a:cubicBezTo>
                <a:cubicBezTo>
                  <a:pt x="426" y="457"/>
                  <a:pt x="426" y="457"/>
                  <a:pt x="426" y="457"/>
                </a:cubicBezTo>
                <a:cubicBezTo>
                  <a:pt x="426" y="457"/>
                  <a:pt x="441" y="472"/>
                  <a:pt x="456" y="472"/>
                </a:cubicBezTo>
                <a:cubicBezTo>
                  <a:pt x="544" y="472"/>
                  <a:pt x="544" y="472"/>
                  <a:pt x="544" y="472"/>
                </a:cubicBezTo>
                <a:cubicBezTo>
                  <a:pt x="544" y="575"/>
                  <a:pt x="544" y="575"/>
                  <a:pt x="544" y="575"/>
                </a:cubicBezTo>
                <a:cubicBezTo>
                  <a:pt x="544" y="575"/>
                  <a:pt x="544" y="589"/>
                  <a:pt x="530" y="589"/>
                </a:cubicBezTo>
                <a:cubicBezTo>
                  <a:pt x="58" y="589"/>
                  <a:pt x="58" y="589"/>
                  <a:pt x="58" y="589"/>
                </a:cubicBezTo>
                <a:cubicBezTo>
                  <a:pt x="44" y="589"/>
                  <a:pt x="44" y="575"/>
                  <a:pt x="44" y="575"/>
                </a:cubicBezTo>
                <a:cubicBezTo>
                  <a:pt x="44" y="575"/>
                  <a:pt x="44" y="207"/>
                  <a:pt x="44" y="192"/>
                </a:cubicBezTo>
                <a:cubicBezTo>
                  <a:pt x="530" y="192"/>
                  <a:pt x="530" y="192"/>
                  <a:pt x="530" y="192"/>
                </a:cubicBezTo>
                <a:cubicBezTo>
                  <a:pt x="544" y="192"/>
                  <a:pt x="544" y="207"/>
                  <a:pt x="544" y="221"/>
                </a:cubicBezTo>
                <a:lnTo>
                  <a:pt x="544" y="354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4" name="Freeform 89"/>
          <p:cNvSpPr>
            <a:spLocks noChangeArrowheads="1"/>
          </p:cNvSpPr>
          <p:nvPr/>
        </p:nvSpPr>
        <p:spPr bwMode="auto">
          <a:xfrm>
            <a:off x="1112839" y="3980230"/>
            <a:ext cx="274637" cy="274709"/>
          </a:xfrm>
          <a:custGeom>
            <a:avLst/>
            <a:gdLst>
              <a:gd name="T0" fmla="*/ 339 w 634"/>
              <a:gd name="T1" fmla="*/ 163 h 635"/>
              <a:gd name="T2" fmla="*/ 339 w 634"/>
              <a:gd name="T3" fmla="*/ 163 h 635"/>
              <a:gd name="T4" fmla="*/ 324 w 634"/>
              <a:gd name="T5" fmla="*/ 163 h 635"/>
              <a:gd name="T6" fmla="*/ 310 w 634"/>
              <a:gd name="T7" fmla="*/ 163 h 635"/>
              <a:gd name="T8" fmla="*/ 207 w 634"/>
              <a:gd name="T9" fmla="*/ 280 h 635"/>
              <a:gd name="T10" fmla="*/ 207 w 634"/>
              <a:gd name="T11" fmla="*/ 310 h 635"/>
              <a:gd name="T12" fmla="*/ 236 w 634"/>
              <a:gd name="T13" fmla="*/ 310 h 635"/>
              <a:gd name="T14" fmla="*/ 295 w 634"/>
              <a:gd name="T15" fmla="*/ 236 h 635"/>
              <a:gd name="T16" fmla="*/ 295 w 634"/>
              <a:gd name="T17" fmla="*/ 530 h 635"/>
              <a:gd name="T18" fmla="*/ 324 w 634"/>
              <a:gd name="T19" fmla="*/ 545 h 635"/>
              <a:gd name="T20" fmla="*/ 339 w 634"/>
              <a:gd name="T21" fmla="*/ 530 h 635"/>
              <a:gd name="T22" fmla="*/ 339 w 634"/>
              <a:gd name="T23" fmla="*/ 236 h 635"/>
              <a:gd name="T24" fmla="*/ 398 w 634"/>
              <a:gd name="T25" fmla="*/ 310 h 635"/>
              <a:gd name="T26" fmla="*/ 427 w 634"/>
              <a:gd name="T27" fmla="*/ 310 h 635"/>
              <a:gd name="T28" fmla="*/ 427 w 634"/>
              <a:gd name="T29" fmla="*/ 280 h 635"/>
              <a:gd name="T30" fmla="*/ 339 w 634"/>
              <a:gd name="T31" fmla="*/ 163 h 635"/>
              <a:gd name="T32" fmla="*/ 560 w 634"/>
              <a:gd name="T33" fmla="*/ 0 h 635"/>
              <a:gd name="T34" fmla="*/ 560 w 634"/>
              <a:gd name="T35" fmla="*/ 0 h 635"/>
              <a:gd name="T36" fmla="*/ 89 w 634"/>
              <a:gd name="T37" fmla="*/ 0 h 635"/>
              <a:gd name="T38" fmla="*/ 0 w 634"/>
              <a:gd name="T39" fmla="*/ 74 h 635"/>
              <a:gd name="T40" fmla="*/ 0 w 634"/>
              <a:gd name="T41" fmla="*/ 545 h 635"/>
              <a:gd name="T42" fmla="*/ 89 w 634"/>
              <a:gd name="T43" fmla="*/ 634 h 635"/>
              <a:gd name="T44" fmla="*/ 560 w 634"/>
              <a:gd name="T45" fmla="*/ 634 h 635"/>
              <a:gd name="T46" fmla="*/ 633 w 634"/>
              <a:gd name="T47" fmla="*/ 545 h 635"/>
              <a:gd name="T48" fmla="*/ 633 w 634"/>
              <a:gd name="T49" fmla="*/ 74 h 635"/>
              <a:gd name="T50" fmla="*/ 560 w 634"/>
              <a:gd name="T51" fmla="*/ 0 h 635"/>
              <a:gd name="T52" fmla="*/ 589 w 634"/>
              <a:gd name="T53" fmla="*/ 545 h 635"/>
              <a:gd name="T54" fmla="*/ 589 w 634"/>
              <a:gd name="T55" fmla="*/ 545 h 635"/>
              <a:gd name="T56" fmla="*/ 560 w 634"/>
              <a:gd name="T57" fmla="*/ 589 h 635"/>
              <a:gd name="T58" fmla="*/ 89 w 634"/>
              <a:gd name="T59" fmla="*/ 589 h 635"/>
              <a:gd name="T60" fmla="*/ 44 w 634"/>
              <a:gd name="T61" fmla="*/ 545 h 635"/>
              <a:gd name="T62" fmla="*/ 44 w 634"/>
              <a:gd name="T63" fmla="*/ 74 h 635"/>
              <a:gd name="T64" fmla="*/ 89 w 634"/>
              <a:gd name="T65" fmla="*/ 45 h 635"/>
              <a:gd name="T66" fmla="*/ 560 w 634"/>
              <a:gd name="T67" fmla="*/ 45 h 635"/>
              <a:gd name="T68" fmla="*/ 589 w 634"/>
              <a:gd name="T69" fmla="*/ 74 h 635"/>
              <a:gd name="T70" fmla="*/ 589 w 634"/>
              <a:gd name="T71" fmla="*/ 545 h 635"/>
              <a:gd name="T72" fmla="*/ 501 w 634"/>
              <a:gd name="T73" fmla="*/ 74 h 635"/>
              <a:gd name="T74" fmla="*/ 501 w 634"/>
              <a:gd name="T75" fmla="*/ 74 h 635"/>
              <a:gd name="T76" fmla="*/ 148 w 634"/>
              <a:gd name="T77" fmla="*/ 74 h 635"/>
              <a:gd name="T78" fmla="*/ 118 w 634"/>
              <a:gd name="T79" fmla="*/ 104 h 635"/>
              <a:gd name="T80" fmla="*/ 148 w 634"/>
              <a:gd name="T81" fmla="*/ 118 h 635"/>
              <a:gd name="T82" fmla="*/ 501 w 634"/>
              <a:gd name="T83" fmla="*/ 118 h 635"/>
              <a:gd name="T84" fmla="*/ 516 w 634"/>
              <a:gd name="T85" fmla="*/ 104 h 635"/>
              <a:gd name="T86" fmla="*/ 501 w 634"/>
              <a:gd name="T87" fmla="*/ 74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34" h="635">
                <a:moveTo>
                  <a:pt x="339" y="163"/>
                </a:moveTo>
                <a:lnTo>
                  <a:pt x="339" y="163"/>
                </a:lnTo>
                <a:cubicBezTo>
                  <a:pt x="324" y="163"/>
                  <a:pt x="324" y="163"/>
                  <a:pt x="324" y="163"/>
                </a:cubicBezTo>
                <a:cubicBezTo>
                  <a:pt x="310" y="163"/>
                  <a:pt x="310" y="163"/>
                  <a:pt x="310" y="163"/>
                </a:cubicBezTo>
                <a:cubicBezTo>
                  <a:pt x="207" y="280"/>
                  <a:pt x="207" y="280"/>
                  <a:pt x="207" y="280"/>
                </a:cubicBezTo>
                <a:cubicBezTo>
                  <a:pt x="207" y="295"/>
                  <a:pt x="207" y="295"/>
                  <a:pt x="207" y="310"/>
                </a:cubicBezTo>
                <a:cubicBezTo>
                  <a:pt x="221" y="310"/>
                  <a:pt x="221" y="310"/>
                  <a:pt x="236" y="310"/>
                </a:cubicBezTo>
                <a:cubicBezTo>
                  <a:pt x="295" y="236"/>
                  <a:pt x="295" y="236"/>
                  <a:pt x="295" y="236"/>
                </a:cubicBezTo>
                <a:cubicBezTo>
                  <a:pt x="295" y="530"/>
                  <a:pt x="295" y="530"/>
                  <a:pt x="295" y="530"/>
                </a:cubicBezTo>
                <a:cubicBezTo>
                  <a:pt x="295" y="545"/>
                  <a:pt x="310" y="545"/>
                  <a:pt x="324" y="545"/>
                </a:cubicBezTo>
                <a:cubicBezTo>
                  <a:pt x="324" y="545"/>
                  <a:pt x="339" y="545"/>
                  <a:pt x="339" y="530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98" y="310"/>
                  <a:pt x="398" y="310"/>
                  <a:pt x="398" y="310"/>
                </a:cubicBezTo>
                <a:cubicBezTo>
                  <a:pt x="412" y="310"/>
                  <a:pt x="427" y="310"/>
                  <a:pt x="427" y="310"/>
                </a:cubicBezTo>
                <a:cubicBezTo>
                  <a:pt x="442" y="295"/>
                  <a:pt x="442" y="295"/>
                  <a:pt x="427" y="280"/>
                </a:cubicBezTo>
                <a:lnTo>
                  <a:pt x="339" y="163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4"/>
                  <a:pt x="89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604" y="634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30"/>
                  <a:pt x="604" y="0"/>
                  <a:pt x="560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75"/>
                  <a:pt x="574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5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4" y="45"/>
                  <a:pt x="589" y="59"/>
                  <a:pt x="589" y="74"/>
                </a:cubicBezTo>
                <a:lnTo>
                  <a:pt x="589" y="545"/>
                </a:lnTo>
                <a:close/>
                <a:moveTo>
                  <a:pt x="501" y="74"/>
                </a:moveTo>
                <a:lnTo>
                  <a:pt x="501" y="74"/>
                </a:lnTo>
                <a:cubicBezTo>
                  <a:pt x="148" y="74"/>
                  <a:pt x="148" y="74"/>
                  <a:pt x="148" y="74"/>
                </a:cubicBezTo>
                <a:cubicBezTo>
                  <a:pt x="133" y="74"/>
                  <a:pt x="118" y="89"/>
                  <a:pt x="118" y="104"/>
                </a:cubicBezTo>
                <a:cubicBezTo>
                  <a:pt x="118" y="104"/>
                  <a:pt x="133" y="118"/>
                  <a:pt x="148" y="118"/>
                </a:cubicBezTo>
                <a:cubicBezTo>
                  <a:pt x="501" y="118"/>
                  <a:pt x="501" y="118"/>
                  <a:pt x="501" y="118"/>
                </a:cubicBezTo>
                <a:lnTo>
                  <a:pt x="516" y="104"/>
                </a:lnTo>
                <a:cubicBezTo>
                  <a:pt x="516" y="89"/>
                  <a:pt x="501" y="74"/>
                  <a:pt x="501" y="74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5" name="Freeform 90"/>
          <p:cNvSpPr>
            <a:spLocks noChangeArrowheads="1"/>
          </p:cNvSpPr>
          <p:nvPr/>
        </p:nvSpPr>
        <p:spPr bwMode="auto">
          <a:xfrm>
            <a:off x="674687" y="3980230"/>
            <a:ext cx="274637" cy="274709"/>
          </a:xfrm>
          <a:custGeom>
            <a:avLst/>
            <a:gdLst>
              <a:gd name="T0" fmla="*/ 294 w 634"/>
              <a:gd name="T1" fmla="*/ 472 h 635"/>
              <a:gd name="T2" fmla="*/ 294 w 634"/>
              <a:gd name="T3" fmla="*/ 472 h 635"/>
              <a:gd name="T4" fmla="*/ 309 w 634"/>
              <a:gd name="T5" fmla="*/ 472 h 635"/>
              <a:gd name="T6" fmla="*/ 324 w 634"/>
              <a:gd name="T7" fmla="*/ 472 h 635"/>
              <a:gd name="T8" fmla="*/ 426 w 634"/>
              <a:gd name="T9" fmla="*/ 354 h 635"/>
              <a:gd name="T10" fmla="*/ 426 w 634"/>
              <a:gd name="T11" fmla="*/ 325 h 635"/>
              <a:gd name="T12" fmla="*/ 397 w 634"/>
              <a:gd name="T13" fmla="*/ 325 h 635"/>
              <a:gd name="T14" fmla="*/ 338 w 634"/>
              <a:gd name="T15" fmla="*/ 398 h 635"/>
              <a:gd name="T16" fmla="*/ 338 w 634"/>
              <a:gd name="T17" fmla="*/ 104 h 635"/>
              <a:gd name="T18" fmla="*/ 309 w 634"/>
              <a:gd name="T19" fmla="*/ 74 h 635"/>
              <a:gd name="T20" fmla="*/ 294 w 634"/>
              <a:gd name="T21" fmla="*/ 104 h 635"/>
              <a:gd name="T22" fmla="*/ 294 w 634"/>
              <a:gd name="T23" fmla="*/ 398 h 635"/>
              <a:gd name="T24" fmla="*/ 235 w 634"/>
              <a:gd name="T25" fmla="*/ 325 h 635"/>
              <a:gd name="T26" fmla="*/ 206 w 634"/>
              <a:gd name="T27" fmla="*/ 325 h 635"/>
              <a:gd name="T28" fmla="*/ 206 w 634"/>
              <a:gd name="T29" fmla="*/ 354 h 635"/>
              <a:gd name="T30" fmla="*/ 294 w 634"/>
              <a:gd name="T31" fmla="*/ 472 h 635"/>
              <a:gd name="T32" fmla="*/ 485 w 634"/>
              <a:gd name="T33" fmla="*/ 516 h 635"/>
              <a:gd name="T34" fmla="*/ 485 w 634"/>
              <a:gd name="T35" fmla="*/ 516 h 635"/>
              <a:gd name="T36" fmla="*/ 132 w 634"/>
              <a:gd name="T37" fmla="*/ 516 h 635"/>
              <a:gd name="T38" fmla="*/ 117 w 634"/>
              <a:gd name="T39" fmla="*/ 530 h 635"/>
              <a:gd name="T40" fmla="*/ 132 w 634"/>
              <a:gd name="T41" fmla="*/ 545 h 635"/>
              <a:gd name="T42" fmla="*/ 485 w 634"/>
              <a:gd name="T43" fmla="*/ 545 h 635"/>
              <a:gd name="T44" fmla="*/ 515 w 634"/>
              <a:gd name="T45" fmla="*/ 530 h 635"/>
              <a:gd name="T46" fmla="*/ 485 w 634"/>
              <a:gd name="T47" fmla="*/ 516 h 635"/>
              <a:gd name="T48" fmla="*/ 544 w 634"/>
              <a:gd name="T49" fmla="*/ 0 h 635"/>
              <a:gd name="T50" fmla="*/ 544 w 634"/>
              <a:gd name="T51" fmla="*/ 0 h 635"/>
              <a:gd name="T52" fmla="*/ 73 w 634"/>
              <a:gd name="T53" fmla="*/ 0 h 635"/>
              <a:gd name="T54" fmla="*/ 0 w 634"/>
              <a:gd name="T55" fmla="*/ 74 h 635"/>
              <a:gd name="T56" fmla="*/ 0 w 634"/>
              <a:gd name="T57" fmla="*/ 545 h 635"/>
              <a:gd name="T58" fmla="*/ 73 w 634"/>
              <a:gd name="T59" fmla="*/ 634 h 635"/>
              <a:gd name="T60" fmla="*/ 544 w 634"/>
              <a:gd name="T61" fmla="*/ 634 h 635"/>
              <a:gd name="T62" fmla="*/ 633 w 634"/>
              <a:gd name="T63" fmla="*/ 545 h 635"/>
              <a:gd name="T64" fmla="*/ 633 w 634"/>
              <a:gd name="T65" fmla="*/ 74 h 635"/>
              <a:gd name="T66" fmla="*/ 544 w 634"/>
              <a:gd name="T67" fmla="*/ 0 h 635"/>
              <a:gd name="T68" fmla="*/ 588 w 634"/>
              <a:gd name="T69" fmla="*/ 545 h 635"/>
              <a:gd name="T70" fmla="*/ 588 w 634"/>
              <a:gd name="T71" fmla="*/ 545 h 635"/>
              <a:gd name="T72" fmla="*/ 544 w 634"/>
              <a:gd name="T73" fmla="*/ 589 h 635"/>
              <a:gd name="T74" fmla="*/ 73 w 634"/>
              <a:gd name="T75" fmla="*/ 589 h 635"/>
              <a:gd name="T76" fmla="*/ 44 w 634"/>
              <a:gd name="T77" fmla="*/ 545 h 635"/>
              <a:gd name="T78" fmla="*/ 44 w 634"/>
              <a:gd name="T79" fmla="*/ 74 h 635"/>
              <a:gd name="T80" fmla="*/ 73 w 634"/>
              <a:gd name="T81" fmla="*/ 45 h 635"/>
              <a:gd name="T82" fmla="*/ 544 w 634"/>
              <a:gd name="T83" fmla="*/ 45 h 635"/>
              <a:gd name="T84" fmla="*/ 588 w 634"/>
              <a:gd name="T85" fmla="*/ 74 h 635"/>
              <a:gd name="T86" fmla="*/ 588 w 634"/>
              <a:gd name="T87" fmla="*/ 54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34" h="635">
                <a:moveTo>
                  <a:pt x="294" y="472"/>
                </a:moveTo>
                <a:lnTo>
                  <a:pt x="294" y="472"/>
                </a:lnTo>
                <a:cubicBezTo>
                  <a:pt x="309" y="472"/>
                  <a:pt x="309" y="472"/>
                  <a:pt x="309" y="472"/>
                </a:cubicBezTo>
                <a:cubicBezTo>
                  <a:pt x="324" y="472"/>
                  <a:pt x="324" y="472"/>
                  <a:pt x="324" y="472"/>
                </a:cubicBezTo>
                <a:cubicBezTo>
                  <a:pt x="426" y="354"/>
                  <a:pt x="426" y="354"/>
                  <a:pt x="426" y="354"/>
                </a:cubicBezTo>
                <a:cubicBezTo>
                  <a:pt x="426" y="339"/>
                  <a:pt x="426" y="325"/>
                  <a:pt x="426" y="325"/>
                </a:cubicBezTo>
                <a:cubicBezTo>
                  <a:pt x="412" y="310"/>
                  <a:pt x="412" y="310"/>
                  <a:pt x="397" y="325"/>
                </a:cubicBezTo>
                <a:cubicBezTo>
                  <a:pt x="338" y="398"/>
                  <a:pt x="338" y="398"/>
                  <a:pt x="338" y="398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38" y="89"/>
                  <a:pt x="324" y="74"/>
                  <a:pt x="309" y="74"/>
                </a:cubicBezTo>
                <a:cubicBezTo>
                  <a:pt x="309" y="74"/>
                  <a:pt x="294" y="89"/>
                  <a:pt x="294" y="104"/>
                </a:cubicBezTo>
                <a:cubicBezTo>
                  <a:pt x="294" y="398"/>
                  <a:pt x="294" y="398"/>
                  <a:pt x="294" y="398"/>
                </a:cubicBezTo>
                <a:cubicBezTo>
                  <a:pt x="235" y="325"/>
                  <a:pt x="235" y="325"/>
                  <a:pt x="235" y="325"/>
                </a:cubicBezTo>
                <a:cubicBezTo>
                  <a:pt x="220" y="310"/>
                  <a:pt x="206" y="310"/>
                  <a:pt x="206" y="325"/>
                </a:cubicBezTo>
                <a:cubicBezTo>
                  <a:pt x="191" y="325"/>
                  <a:pt x="191" y="339"/>
                  <a:pt x="206" y="354"/>
                </a:cubicBezTo>
                <a:lnTo>
                  <a:pt x="294" y="472"/>
                </a:lnTo>
                <a:close/>
                <a:moveTo>
                  <a:pt x="485" y="516"/>
                </a:moveTo>
                <a:lnTo>
                  <a:pt x="485" y="516"/>
                </a:lnTo>
                <a:cubicBezTo>
                  <a:pt x="132" y="516"/>
                  <a:pt x="132" y="516"/>
                  <a:pt x="132" y="516"/>
                </a:cubicBezTo>
                <a:cubicBezTo>
                  <a:pt x="132" y="516"/>
                  <a:pt x="117" y="516"/>
                  <a:pt x="117" y="530"/>
                </a:cubicBezTo>
                <a:cubicBezTo>
                  <a:pt x="117" y="545"/>
                  <a:pt x="132" y="545"/>
                  <a:pt x="132" y="545"/>
                </a:cubicBezTo>
                <a:cubicBezTo>
                  <a:pt x="485" y="545"/>
                  <a:pt x="485" y="545"/>
                  <a:pt x="485" y="545"/>
                </a:cubicBezTo>
                <a:cubicBezTo>
                  <a:pt x="500" y="545"/>
                  <a:pt x="515" y="545"/>
                  <a:pt x="515" y="530"/>
                </a:cubicBezTo>
                <a:cubicBezTo>
                  <a:pt x="515" y="516"/>
                  <a:pt x="500" y="516"/>
                  <a:pt x="485" y="516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4"/>
                  <a:pt x="73" y="634"/>
                </a:cubicBezTo>
                <a:cubicBezTo>
                  <a:pt x="544" y="634"/>
                  <a:pt x="544" y="634"/>
                  <a:pt x="544" y="634"/>
                </a:cubicBezTo>
                <a:cubicBezTo>
                  <a:pt x="588" y="634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5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74"/>
                </a:cubicBezTo>
                <a:lnTo>
                  <a:pt x="588" y="545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6" name="Freeform 91"/>
          <p:cNvSpPr>
            <a:spLocks noChangeArrowheads="1"/>
          </p:cNvSpPr>
          <p:nvPr/>
        </p:nvSpPr>
        <p:spPr bwMode="auto">
          <a:xfrm>
            <a:off x="234950" y="3980230"/>
            <a:ext cx="266700" cy="274709"/>
          </a:xfrm>
          <a:custGeom>
            <a:avLst/>
            <a:gdLst>
              <a:gd name="T0" fmla="*/ 589 w 619"/>
              <a:gd name="T1" fmla="*/ 118 h 635"/>
              <a:gd name="T2" fmla="*/ 441 w 619"/>
              <a:gd name="T3" fmla="*/ 74 h 635"/>
              <a:gd name="T4" fmla="*/ 309 w 619"/>
              <a:gd name="T5" fmla="*/ 30 h 635"/>
              <a:gd name="T6" fmla="*/ 177 w 619"/>
              <a:gd name="T7" fmla="*/ 74 h 635"/>
              <a:gd name="T8" fmla="*/ 29 w 619"/>
              <a:gd name="T9" fmla="*/ 118 h 635"/>
              <a:gd name="T10" fmla="*/ 0 w 619"/>
              <a:gd name="T11" fmla="*/ 192 h 635"/>
              <a:gd name="T12" fmla="*/ 29 w 619"/>
              <a:gd name="T13" fmla="*/ 545 h 635"/>
              <a:gd name="T14" fmla="*/ 500 w 619"/>
              <a:gd name="T15" fmla="*/ 634 h 635"/>
              <a:gd name="T16" fmla="*/ 589 w 619"/>
              <a:gd name="T17" fmla="*/ 236 h 635"/>
              <a:gd name="T18" fmla="*/ 618 w 619"/>
              <a:gd name="T19" fmla="*/ 163 h 635"/>
              <a:gd name="T20" fmla="*/ 368 w 619"/>
              <a:gd name="T21" fmla="*/ 45 h 635"/>
              <a:gd name="T22" fmla="*/ 412 w 619"/>
              <a:gd name="T23" fmla="*/ 74 h 635"/>
              <a:gd name="T24" fmla="*/ 324 w 619"/>
              <a:gd name="T25" fmla="*/ 74 h 635"/>
              <a:gd name="T26" fmla="*/ 250 w 619"/>
              <a:gd name="T27" fmla="*/ 45 h 635"/>
              <a:gd name="T28" fmla="*/ 294 w 619"/>
              <a:gd name="T29" fmla="*/ 74 h 635"/>
              <a:gd name="T30" fmla="*/ 206 w 619"/>
              <a:gd name="T31" fmla="*/ 74 h 635"/>
              <a:gd name="T32" fmla="*/ 294 w 619"/>
              <a:gd name="T33" fmla="*/ 589 h 635"/>
              <a:gd name="T34" fmla="*/ 118 w 619"/>
              <a:gd name="T35" fmla="*/ 589 h 635"/>
              <a:gd name="T36" fmla="*/ 73 w 619"/>
              <a:gd name="T37" fmla="*/ 427 h 635"/>
              <a:gd name="T38" fmla="*/ 294 w 619"/>
              <a:gd name="T39" fmla="*/ 589 h 635"/>
              <a:gd name="T40" fmla="*/ 294 w 619"/>
              <a:gd name="T41" fmla="*/ 398 h 635"/>
              <a:gd name="T42" fmla="*/ 73 w 619"/>
              <a:gd name="T43" fmla="*/ 236 h 635"/>
              <a:gd name="T44" fmla="*/ 294 w 619"/>
              <a:gd name="T45" fmla="*/ 398 h 635"/>
              <a:gd name="T46" fmla="*/ 544 w 619"/>
              <a:gd name="T47" fmla="*/ 545 h 635"/>
              <a:gd name="T48" fmla="*/ 324 w 619"/>
              <a:gd name="T49" fmla="*/ 589 h 635"/>
              <a:gd name="T50" fmla="*/ 544 w 619"/>
              <a:gd name="T51" fmla="*/ 427 h 635"/>
              <a:gd name="T52" fmla="*/ 544 w 619"/>
              <a:gd name="T53" fmla="*/ 398 h 635"/>
              <a:gd name="T54" fmla="*/ 324 w 619"/>
              <a:gd name="T55" fmla="*/ 398 h 635"/>
              <a:gd name="T56" fmla="*/ 544 w 619"/>
              <a:gd name="T57" fmla="*/ 236 h 635"/>
              <a:gd name="T58" fmla="*/ 559 w 619"/>
              <a:gd name="T59" fmla="*/ 192 h 635"/>
              <a:gd name="T60" fmla="*/ 59 w 619"/>
              <a:gd name="T61" fmla="*/ 192 h 635"/>
              <a:gd name="T62" fmla="*/ 59 w 619"/>
              <a:gd name="T63" fmla="*/ 163 h 635"/>
              <a:gd name="T64" fmla="*/ 589 w 619"/>
              <a:gd name="T65" fmla="*/ 177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9" h="635">
                <a:moveTo>
                  <a:pt x="589" y="118"/>
                </a:moveTo>
                <a:lnTo>
                  <a:pt x="589" y="118"/>
                </a:lnTo>
                <a:cubicBezTo>
                  <a:pt x="441" y="118"/>
                  <a:pt x="441" y="118"/>
                  <a:pt x="441" y="118"/>
                </a:cubicBezTo>
                <a:cubicBezTo>
                  <a:pt x="441" y="104"/>
                  <a:pt x="441" y="89"/>
                  <a:pt x="441" y="74"/>
                </a:cubicBezTo>
                <a:cubicBezTo>
                  <a:pt x="441" y="30"/>
                  <a:pt x="412" y="0"/>
                  <a:pt x="368" y="0"/>
                </a:cubicBezTo>
                <a:cubicBezTo>
                  <a:pt x="339" y="0"/>
                  <a:pt x="324" y="15"/>
                  <a:pt x="309" y="30"/>
                </a:cubicBezTo>
                <a:cubicBezTo>
                  <a:pt x="294" y="15"/>
                  <a:pt x="280" y="0"/>
                  <a:pt x="250" y="0"/>
                </a:cubicBezTo>
                <a:cubicBezTo>
                  <a:pt x="206" y="0"/>
                  <a:pt x="177" y="30"/>
                  <a:pt x="177" y="74"/>
                </a:cubicBezTo>
                <a:cubicBezTo>
                  <a:pt x="177" y="89"/>
                  <a:pt x="177" y="104"/>
                  <a:pt x="177" y="118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15" y="118"/>
                  <a:pt x="0" y="133"/>
                  <a:pt x="0" y="163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21"/>
                  <a:pt x="15" y="236"/>
                  <a:pt x="29" y="236"/>
                </a:cubicBezTo>
                <a:cubicBezTo>
                  <a:pt x="29" y="545"/>
                  <a:pt x="29" y="545"/>
                  <a:pt x="29" y="545"/>
                </a:cubicBezTo>
                <a:cubicBezTo>
                  <a:pt x="29" y="589"/>
                  <a:pt x="73" y="634"/>
                  <a:pt x="118" y="634"/>
                </a:cubicBezTo>
                <a:cubicBezTo>
                  <a:pt x="500" y="634"/>
                  <a:pt x="500" y="634"/>
                  <a:pt x="500" y="634"/>
                </a:cubicBezTo>
                <a:cubicBezTo>
                  <a:pt x="544" y="634"/>
                  <a:pt x="589" y="589"/>
                  <a:pt x="589" y="545"/>
                </a:cubicBezTo>
                <a:cubicBezTo>
                  <a:pt x="589" y="236"/>
                  <a:pt x="589" y="236"/>
                  <a:pt x="589" y="236"/>
                </a:cubicBezTo>
                <a:cubicBezTo>
                  <a:pt x="603" y="236"/>
                  <a:pt x="618" y="221"/>
                  <a:pt x="618" y="192"/>
                </a:cubicBezTo>
                <a:cubicBezTo>
                  <a:pt x="618" y="163"/>
                  <a:pt x="618" y="163"/>
                  <a:pt x="618" y="163"/>
                </a:cubicBezTo>
                <a:cubicBezTo>
                  <a:pt x="618" y="133"/>
                  <a:pt x="603" y="118"/>
                  <a:pt x="589" y="118"/>
                </a:cubicBezTo>
                <a:close/>
                <a:moveTo>
                  <a:pt x="368" y="45"/>
                </a:moveTo>
                <a:lnTo>
                  <a:pt x="368" y="45"/>
                </a:lnTo>
                <a:cubicBezTo>
                  <a:pt x="382" y="45"/>
                  <a:pt x="412" y="59"/>
                  <a:pt x="412" y="74"/>
                </a:cubicBezTo>
                <a:cubicBezTo>
                  <a:pt x="412" y="104"/>
                  <a:pt x="382" y="118"/>
                  <a:pt x="368" y="118"/>
                </a:cubicBezTo>
                <a:cubicBezTo>
                  <a:pt x="353" y="118"/>
                  <a:pt x="324" y="104"/>
                  <a:pt x="324" y="74"/>
                </a:cubicBezTo>
                <a:cubicBezTo>
                  <a:pt x="324" y="59"/>
                  <a:pt x="353" y="45"/>
                  <a:pt x="368" y="45"/>
                </a:cubicBezTo>
                <a:close/>
                <a:moveTo>
                  <a:pt x="250" y="45"/>
                </a:moveTo>
                <a:lnTo>
                  <a:pt x="250" y="45"/>
                </a:lnTo>
                <a:cubicBezTo>
                  <a:pt x="265" y="45"/>
                  <a:pt x="294" y="59"/>
                  <a:pt x="294" y="74"/>
                </a:cubicBezTo>
                <a:cubicBezTo>
                  <a:pt x="294" y="104"/>
                  <a:pt x="265" y="118"/>
                  <a:pt x="250" y="118"/>
                </a:cubicBezTo>
                <a:cubicBezTo>
                  <a:pt x="235" y="118"/>
                  <a:pt x="206" y="104"/>
                  <a:pt x="206" y="74"/>
                </a:cubicBezTo>
                <a:cubicBezTo>
                  <a:pt x="206" y="59"/>
                  <a:pt x="235" y="45"/>
                  <a:pt x="250" y="45"/>
                </a:cubicBezTo>
                <a:close/>
                <a:moveTo>
                  <a:pt x="294" y="589"/>
                </a:moveTo>
                <a:lnTo>
                  <a:pt x="294" y="589"/>
                </a:lnTo>
                <a:cubicBezTo>
                  <a:pt x="118" y="589"/>
                  <a:pt x="118" y="589"/>
                  <a:pt x="118" y="589"/>
                </a:cubicBezTo>
                <a:cubicBezTo>
                  <a:pt x="88" y="589"/>
                  <a:pt x="73" y="575"/>
                  <a:pt x="73" y="545"/>
                </a:cubicBezTo>
                <a:cubicBezTo>
                  <a:pt x="73" y="427"/>
                  <a:pt x="73" y="427"/>
                  <a:pt x="73" y="427"/>
                </a:cubicBezTo>
                <a:cubicBezTo>
                  <a:pt x="294" y="427"/>
                  <a:pt x="294" y="427"/>
                  <a:pt x="294" y="427"/>
                </a:cubicBezTo>
                <a:lnTo>
                  <a:pt x="294" y="589"/>
                </a:lnTo>
                <a:close/>
                <a:moveTo>
                  <a:pt x="294" y="398"/>
                </a:moveTo>
                <a:lnTo>
                  <a:pt x="294" y="398"/>
                </a:lnTo>
                <a:cubicBezTo>
                  <a:pt x="73" y="398"/>
                  <a:pt x="73" y="398"/>
                  <a:pt x="73" y="398"/>
                </a:cubicBezTo>
                <a:cubicBezTo>
                  <a:pt x="73" y="236"/>
                  <a:pt x="73" y="236"/>
                  <a:pt x="73" y="236"/>
                </a:cubicBezTo>
                <a:cubicBezTo>
                  <a:pt x="294" y="236"/>
                  <a:pt x="294" y="236"/>
                  <a:pt x="294" y="236"/>
                </a:cubicBezTo>
                <a:lnTo>
                  <a:pt x="294" y="398"/>
                </a:lnTo>
                <a:close/>
                <a:moveTo>
                  <a:pt x="544" y="545"/>
                </a:moveTo>
                <a:lnTo>
                  <a:pt x="544" y="545"/>
                </a:lnTo>
                <a:cubicBezTo>
                  <a:pt x="544" y="575"/>
                  <a:pt x="530" y="589"/>
                  <a:pt x="500" y="589"/>
                </a:cubicBezTo>
                <a:cubicBezTo>
                  <a:pt x="324" y="589"/>
                  <a:pt x="324" y="589"/>
                  <a:pt x="324" y="589"/>
                </a:cubicBezTo>
                <a:cubicBezTo>
                  <a:pt x="324" y="427"/>
                  <a:pt x="324" y="427"/>
                  <a:pt x="324" y="427"/>
                </a:cubicBezTo>
                <a:cubicBezTo>
                  <a:pt x="544" y="427"/>
                  <a:pt x="544" y="427"/>
                  <a:pt x="544" y="427"/>
                </a:cubicBezTo>
                <a:lnTo>
                  <a:pt x="544" y="545"/>
                </a:lnTo>
                <a:close/>
                <a:moveTo>
                  <a:pt x="544" y="398"/>
                </a:moveTo>
                <a:lnTo>
                  <a:pt x="544" y="398"/>
                </a:lnTo>
                <a:cubicBezTo>
                  <a:pt x="324" y="398"/>
                  <a:pt x="324" y="398"/>
                  <a:pt x="324" y="398"/>
                </a:cubicBezTo>
                <a:cubicBezTo>
                  <a:pt x="324" y="236"/>
                  <a:pt x="324" y="236"/>
                  <a:pt x="324" y="236"/>
                </a:cubicBezTo>
                <a:cubicBezTo>
                  <a:pt x="544" y="236"/>
                  <a:pt x="544" y="236"/>
                  <a:pt x="544" y="236"/>
                </a:cubicBezTo>
                <a:lnTo>
                  <a:pt x="544" y="398"/>
                </a:lnTo>
                <a:close/>
                <a:moveTo>
                  <a:pt x="559" y="192"/>
                </a:moveTo>
                <a:lnTo>
                  <a:pt x="559" y="192"/>
                </a:lnTo>
                <a:cubicBezTo>
                  <a:pt x="59" y="192"/>
                  <a:pt x="59" y="192"/>
                  <a:pt x="59" y="192"/>
                </a:cubicBezTo>
                <a:cubicBezTo>
                  <a:pt x="44" y="192"/>
                  <a:pt x="29" y="192"/>
                  <a:pt x="29" y="177"/>
                </a:cubicBezTo>
                <a:cubicBezTo>
                  <a:pt x="29" y="163"/>
                  <a:pt x="44" y="163"/>
                  <a:pt x="59" y="163"/>
                </a:cubicBezTo>
                <a:cubicBezTo>
                  <a:pt x="559" y="163"/>
                  <a:pt x="559" y="163"/>
                  <a:pt x="559" y="163"/>
                </a:cubicBezTo>
                <a:cubicBezTo>
                  <a:pt x="574" y="163"/>
                  <a:pt x="589" y="163"/>
                  <a:pt x="589" y="177"/>
                </a:cubicBezTo>
                <a:cubicBezTo>
                  <a:pt x="589" y="192"/>
                  <a:pt x="574" y="192"/>
                  <a:pt x="559" y="192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7" name="Freeform 92"/>
          <p:cNvSpPr>
            <a:spLocks noChangeArrowheads="1"/>
          </p:cNvSpPr>
          <p:nvPr/>
        </p:nvSpPr>
        <p:spPr bwMode="auto">
          <a:xfrm>
            <a:off x="4238625" y="3538791"/>
            <a:ext cx="204788" cy="268356"/>
          </a:xfrm>
          <a:custGeom>
            <a:avLst/>
            <a:gdLst>
              <a:gd name="T0" fmla="*/ 397 w 472"/>
              <a:gd name="T1" fmla="*/ 73 h 619"/>
              <a:gd name="T2" fmla="*/ 397 w 472"/>
              <a:gd name="T3" fmla="*/ 73 h 619"/>
              <a:gd name="T4" fmla="*/ 353 w 472"/>
              <a:gd name="T5" fmla="*/ 73 h 619"/>
              <a:gd name="T6" fmla="*/ 235 w 472"/>
              <a:gd name="T7" fmla="*/ 0 h 619"/>
              <a:gd name="T8" fmla="*/ 117 w 472"/>
              <a:gd name="T9" fmla="*/ 73 h 619"/>
              <a:gd name="T10" fmla="*/ 73 w 472"/>
              <a:gd name="T11" fmla="*/ 73 h 619"/>
              <a:gd name="T12" fmla="*/ 0 w 472"/>
              <a:gd name="T13" fmla="*/ 147 h 619"/>
              <a:gd name="T14" fmla="*/ 0 w 472"/>
              <a:gd name="T15" fmla="*/ 544 h 619"/>
              <a:gd name="T16" fmla="*/ 73 w 472"/>
              <a:gd name="T17" fmla="*/ 618 h 619"/>
              <a:gd name="T18" fmla="*/ 397 w 472"/>
              <a:gd name="T19" fmla="*/ 618 h 619"/>
              <a:gd name="T20" fmla="*/ 471 w 472"/>
              <a:gd name="T21" fmla="*/ 544 h 619"/>
              <a:gd name="T22" fmla="*/ 471 w 472"/>
              <a:gd name="T23" fmla="*/ 147 h 619"/>
              <a:gd name="T24" fmla="*/ 397 w 472"/>
              <a:gd name="T25" fmla="*/ 73 h 619"/>
              <a:gd name="T26" fmla="*/ 235 w 472"/>
              <a:gd name="T27" fmla="*/ 29 h 619"/>
              <a:gd name="T28" fmla="*/ 235 w 472"/>
              <a:gd name="T29" fmla="*/ 29 h 619"/>
              <a:gd name="T30" fmla="*/ 309 w 472"/>
              <a:gd name="T31" fmla="*/ 73 h 619"/>
              <a:gd name="T32" fmla="*/ 162 w 472"/>
              <a:gd name="T33" fmla="*/ 73 h 619"/>
              <a:gd name="T34" fmla="*/ 235 w 472"/>
              <a:gd name="T35" fmla="*/ 29 h 619"/>
              <a:gd name="T36" fmla="*/ 426 w 472"/>
              <a:gd name="T37" fmla="*/ 544 h 619"/>
              <a:gd name="T38" fmla="*/ 426 w 472"/>
              <a:gd name="T39" fmla="*/ 544 h 619"/>
              <a:gd name="T40" fmla="*/ 397 w 472"/>
              <a:gd name="T41" fmla="*/ 589 h 619"/>
              <a:gd name="T42" fmla="*/ 73 w 472"/>
              <a:gd name="T43" fmla="*/ 589 h 619"/>
              <a:gd name="T44" fmla="*/ 44 w 472"/>
              <a:gd name="T45" fmla="*/ 544 h 619"/>
              <a:gd name="T46" fmla="*/ 44 w 472"/>
              <a:gd name="T47" fmla="*/ 500 h 619"/>
              <a:gd name="T48" fmla="*/ 426 w 472"/>
              <a:gd name="T49" fmla="*/ 500 h 619"/>
              <a:gd name="T50" fmla="*/ 426 w 472"/>
              <a:gd name="T51" fmla="*/ 544 h 619"/>
              <a:gd name="T52" fmla="*/ 426 w 472"/>
              <a:gd name="T53" fmla="*/ 471 h 619"/>
              <a:gd name="T54" fmla="*/ 426 w 472"/>
              <a:gd name="T55" fmla="*/ 471 h 619"/>
              <a:gd name="T56" fmla="*/ 44 w 472"/>
              <a:gd name="T57" fmla="*/ 471 h 619"/>
              <a:gd name="T58" fmla="*/ 44 w 472"/>
              <a:gd name="T59" fmla="*/ 147 h 619"/>
              <a:gd name="T60" fmla="*/ 73 w 472"/>
              <a:gd name="T61" fmla="*/ 118 h 619"/>
              <a:gd name="T62" fmla="*/ 117 w 472"/>
              <a:gd name="T63" fmla="*/ 118 h 619"/>
              <a:gd name="T64" fmla="*/ 117 w 472"/>
              <a:gd name="T65" fmla="*/ 235 h 619"/>
              <a:gd name="T66" fmla="*/ 162 w 472"/>
              <a:gd name="T67" fmla="*/ 235 h 619"/>
              <a:gd name="T68" fmla="*/ 162 w 472"/>
              <a:gd name="T69" fmla="*/ 118 h 619"/>
              <a:gd name="T70" fmla="*/ 309 w 472"/>
              <a:gd name="T71" fmla="*/ 118 h 619"/>
              <a:gd name="T72" fmla="*/ 309 w 472"/>
              <a:gd name="T73" fmla="*/ 235 h 619"/>
              <a:gd name="T74" fmla="*/ 353 w 472"/>
              <a:gd name="T75" fmla="*/ 235 h 619"/>
              <a:gd name="T76" fmla="*/ 353 w 472"/>
              <a:gd name="T77" fmla="*/ 118 h 619"/>
              <a:gd name="T78" fmla="*/ 397 w 472"/>
              <a:gd name="T79" fmla="*/ 118 h 619"/>
              <a:gd name="T80" fmla="*/ 426 w 472"/>
              <a:gd name="T81" fmla="*/ 147 h 619"/>
              <a:gd name="T82" fmla="*/ 426 w 472"/>
              <a:gd name="T83" fmla="*/ 471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2" h="619">
                <a:moveTo>
                  <a:pt x="397" y="73"/>
                </a:moveTo>
                <a:lnTo>
                  <a:pt x="397" y="73"/>
                </a:lnTo>
                <a:cubicBezTo>
                  <a:pt x="353" y="73"/>
                  <a:pt x="353" y="73"/>
                  <a:pt x="353" y="73"/>
                </a:cubicBezTo>
                <a:cubicBezTo>
                  <a:pt x="353" y="29"/>
                  <a:pt x="294" y="0"/>
                  <a:pt x="235" y="0"/>
                </a:cubicBezTo>
                <a:cubicBezTo>
                  <a:pt x="176" y="0"/>
                  <a:pt x="117" y="29"/>
                  <a:pt x="117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29" y="73"/>
                  <a:pt x="0" y="103"/>
                  <a:pt x="0" y="147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9"/>
                  <a:pt x="29" y="618"/>
                  <a:pt x="73" y="618"/>
                </a:cubicBezTo>
                <a:cubicBezTo>
                  <a:pt x="397" y="618"/>
                  <a:pt x="397" y="618"/>
                  <a:pt x="397" y="618"/>
                </a:cubicBezTo>
                <a:cubicBezTo>
                  <a:pt x="441" y="618"/>
                  <a:pt x="471" y="589"/>
                  <a:pt x="471" y="544"/>
                </a:cubicBezTo>
                <a:cubicBezTo>
                  <a:pt x="471" y="147"/>
                  <a:pt x="471" y="147"/>
                  <a:pt x="471" y="147"/>
                </a:cubicBezTo>
                <a:cubicBezTo>
                  <a:pt x="471" y="103"/>
                  <a:pt x="441" y="73"/>
                  <a:pt x="397" y="73"/>
                </a:cubicBezTo>
                <a:close/>
                <a:moveTo>
                  <a:pt x="235" y="29"/>
                </a:moveTo>
                <a:lnTo>
                  <a:pt x="235" y="29"/>
                </a:lnTo>
                <a:cubicBezTo>
                  <a:pt x="279" y="29"/>
                  <a:pt x="309" y="44"/>
                  <a:pt x="309" y="73"/>
                </a:cubicBezTo>
                <a:cubicBezTo>
                  <a:pt x="162" y="73"/>
                  <a:pt x="162" y="73"/>
                  <a:pt x="162" y="73"/>
                </a:cubicBezTo>
                <a:cubicBezTo>
                  <a:pt x="162" y="44"/>
                  <a:pt x="191" y="29"/>
                  <a:pt x="235" y="29"/>
                </a:cubicBezTo>
                <a:close/>
                <a:moveTo>
                  <a:pt x="426" y="544"/>
                </a:moveTo>
                <a:lnTo>
                  <a:pt x="426" y="544"/>
                </a:lnTo>
                <a:cubicBezTo>
                  <a:pt x="426" y="559"/>
                  <a:pt x="412" y="589"/>
                  <a:pt x="39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4"/>
                </a:cubicBezTo>
                <a:cubicBezTo>
                  <a:pt x="44" y="500"/>
                  <a:pt x="44" y="500"/>
                  <a:pt x="44" y="500"/>
                </a:cubicBezTo>
                <a:cubicBezTo>
                  <a:pt x="426" y="500"/>
                  <a:pt x="426" y="500"/>
                  <a:pt x="426" y="500"/>
                </a:cubicBezTo>
                <a:lnTo>
                  <a:pt x="426" y="544"/>
                </a:lnTo>
                <a:close/>
                <a:moveTo>
                  <a:pt x="426" y="471"/>
                </a:moveTo>
                <a:lnTo>
                  <a:pt x="426" y="471"/>
                </a:lnTo>
                <a:cubicBezTo>
                  <a:pt x="44" y="471"/>
                  <a:pt x="44" y="471"/>
                  <a:pt x="44" y="471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2"/>
                  <a:pt x="58" y="118"/>
                  <a:pt x="73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118"/>
                  <a:pt x="162" y="118"/>
                  <a:pt x="162" y="118"/>
                </a:cubicBezTo>
                <a:cubicBezTo>
                  <a:pt x="309" y="118"/>
                  <a:pt x="309" y="118"/>
                  <a:pt x="309" y="118"/>
                </a:cubicBezTo>
                <a:cubicBezTo>
                  <a:pt x="309" y="235"/>
                  <a:pt x="309" y="235"/>
                  <a:pt x="309" y="235"/>
                </a:cubicBezTo>
                <a:cubicBezTo>
                  <a:pt x="353" y="235"/>
                  <a:pt x="353" y="235"/>
                  <a:pt x="353" y="235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12" y="118"/>
                  <a:pt x="426" y="132"/>
                  <a:pt x="426" y="147"/>
                </a:cubicBezTo>
                <a:lnTo>
                  <a:pt x="426" y="471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8" name="Freeform 93"/>
          <p:cNvSpPr>
            <a:spLocks noChangeArrowheads="1"/>
          </p:cNvSpPr>
          <p:nvPr/>
        </p:nvSpPr>
        <p:spPr bwMode="auto">
          <a:xfrm>
            <a:off x="3762375" y="3538791"/>
            <a:ext cx="274638" cy="268356"/>
          </a:xfrm>
          <a:custGeom>
            <a:avLst/>
            <a:gdLst>
              <a:gd name="T0" fmla="*/ 118 w 634"/>
              <a:gd name="T1" fmla="*/ 544 h 619"/>
              <a:gd name="T2" fmla="*/ 118 w 634"/>
              <a:gd name="T3" fmla="*/ 544 h 619"/>
              <a:gd name="T4" fmla="*/ 207 w 634"/>
              <a:gd name="T5" fmla="*/ 618 h 619"/>
              <a:gd name="T6" fmla="*/ 280 w 634"/>
              <a:gd name="T7" fmla="*/ 544 h 619"/>
              <a:gd name="T8" fmla="*/ 207 w 634"/>
              <a:gd name="T9" fmla="*/ 471 h 619"/>
              <a:gd name="T10" fmla="*/ 118 w 634"/>
              <a:gd name="T11" fmla="*/ 544 h 619"/>
              <a:gd name="T12" fmla="*/ 207 w 634"/>
              <a:gd name="T13" fmla="*/ 500 h 619"/>
              <a:gd name="T14" fmla="*/ 207 w 634"/>
              <a:gd name="T15" fmla="*/ 500 h 619"/>
              <a:gd name="T16" fmla="*/ 236 w 634"/>
              <a:gd name="T17" fmla="*/ 544 h 619"/>
              <a:gd name="T18" fmla="*/ 207 w 634"/>
              <a:gd name="T19" fmla="*/ 589 h 619"/>
              <a:gd name="T20" fmla="*/ 162 w 634"/>
              <a:gd name="T21" fmla="*/ 544 h 619"/>
              <a:gd name="T22" fmla="*/ 207 w 634"/>
              <a:gd name="T23" fmla="*/ 500 h 619"/>
              <a:gd name="T24" fmla="*/ 162 w 634"/>
              <a:gd name="T25" fmla="*/ 427 h 619"/>
              <a:gd name="T26" fmla="*/ 162 w 634"/>
              <a:gd name="T27" fmla="*/ 427 h 619"/>
              <a:gd name="T28" fmla="*/ 118 w 634"/>
              <a:gd name="T29" fmla="*/ 382 h 619"/>
              <a:gd name="T30" fmla="*/ 575 w 634"/>
              <a:gd name="T31" fmla="*/ 353 h 619"/>
              <a:gd name="T32" fmla="*/ 633 w 634"/>
              <a:gd name="T33" fmla="*/ 88 h 619"/>
              <a:gd name="T34" fmla="*/ 619 w 634"/>
              <a:gd name="T35" fmla="*/ 73 h 619"/>
              <a:gd name="T36" fmla="*/ 118 w 634"/>
              <a:gd name="T37" fmla="*/ 73 h 619"/>
              <a:gd name="T38" fmla="*/ 118 w 634"/>
              <a:gd name="T39" fmla="*/ 29 h 619"/>
              <a:gd name="T40" fmla="*/ 148 w 634"/>
              <a:gd name="T41" fmla="*/ 29 h 619"/>
              <a:gd name="T42" fmla="*/ 162 w 634"/>
              <a:gd name="T43" fmla="*/ 14 h 619"/>
              <a:gd name="T44" fmla="*/ 148 w 634"/>
              <a:gd name="T45" fmla="*/ 0 h 619"/>
              <a:gd name="T46" fmla="*/ 30 w 634"/>
              <a:gd name="T47" fmla="*/ 0 h 619"/>
              <a:gd name="T48" fmla="*/ 0 w 634"/>
              <a:gd name="T49" fmla="*/ 14 h 619"/>
              <a:gd name="T50" fmla="*/ 30 w 634"/>
              <a:gd name="T51" fmla="*/ 29 h 619"/>
              <a:gd name="T52" fmla="*/ 89 w 634"/>
              <a:gd name="T53" fmla="*/ 29 h 619"/>
              <a:gd name="T54" fmla="*/ 89 w 634"/>
              <a:gd name="T55" fmla="*/ 382 h 619"/>
              <a:gd name="T56" fmla="*/ 162 w 634"/>
              <a:gd name="T57" fmla="*/ 471 h 619"/>
              <a:gd name="T58" fmla="*/ 207 w 634"/>
              <a:gd name="T59" fmla="*/ 471 h 619"/>
              <a:gd name="T60" fmla="*/ 442 w 634"/>
              <a:gd name="T61" fmla="*/ 471 h 619"/>
              <a:gd name="T62" fmla="*/ 619 w 634"/>
              <a:gd name="T63" fmla="*/ 471 h 619"/>
              <a:gd name="T64" fmla="*/ 619 w 634"/>
              <a:gd name="T65" fmla="*/ 427 h 619"/>
              <a:gd name="T66" fmla="*/ 162 w 634"/>
              <a:gd name="T67" fmla="*/ 427 h 619"/>
              <a:gd name="T68" fmla="*/ 118 w 634"/>
              <a:gd name="T69" fmla="*/ 118 h 619"/>
              <a:gd name="T70" fmla="*/ 118 w 634"/>
              <a:gd name="T71" fmla="*/ 118 h 619"/>
              <a:gd name="T72" fmla="*/ 589 w 634"/>
              <a:gd name="T73" fmla="*/ 118 h 619"/>
              <a:gd name="T74" fmla="*/ 545 w 634"/>
              <a:gd name="T75" fmla="*/ 309 h 619"/>
              <a:gd name="T76" fmla="*/ 118 w 634"/>
              <a:gd name="T77" fmla="*/ 353 h 619"/>
              <a:gd name="T78" fmla="*/ 118 w 634"/>
              <a:gd name="T79" fmla="*/ 118 h 619"/>
              <a:gd name="T80" fmla="*/ 354 w 634"/>
              <a:gd name="T81" fmla="*/ 544 h 619"/>
              <a:gd name="T82" fmla="*/ 354 w 634"/>
              <a:gd name="T83" fmla="*/ 544 h 619"/>
              <a:gd name="T84" fmla="*/ 442 w 634"/>
              <a:gd name="T85" fmla="*/ 618 h 619"/>
              <a:gd name="T86" fmla="*/ 516 w 634"/>
              <a:gd name="T87" fmla="*/ 544 h 619"/>
              <a:gd name="T88" fmla="*/ 442 w 634"/>
              <a:gd name="T89" fmla="*/ 471 h 619"/>
              <a:gd name="T90" fmla="*/ 354 w 634"/>
              <a:gd name="T91" fmla="*/ 544 h 619"/>
              <a:gd name="T92" fmla="*/ 442 w 634"/>
              <a:gd name="T93" fmla="*/ 500 h 619"/>
              <a:gd name="T94" fmla="*/ 442 w 634"/>
              <a:gd name="T95" fmla="*/ 500 h 619"/>
              <a:gd name="T96" fmla="*/ 471 w 634"/>
              <a:gd name="T97" fmla="*/ 544 h 619"/>
              <a:gd name="T98" fmla="*/ 442 w 634"/>
              <a:gd name="T99" fmla="*/ 589 h 619"/>
              <a:gd name="T100" fmla="*/ 398 w 634"/>
              <a:gd name="T101" fmla="*/ 544 h 619"/>
              <a:gd name="T102" fmla="*/ 442 w 634"/>
              <a:gd name="T103" fmla="*/ 50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34" h="619">
                <a:moveTo>
                  <a:pt x="118" y="544"/>
                </a:moveTo>
                <a:lnTo>
                  <a:pt x="118" y="544"/>
                </a:lnTo>
                <a:cubicBezTo>
                  <a:pt x="118" y="589"/>
                  <a:pt x="162" y="618"/>
                  <a:pt x="207" y="618"/>
                </a:cubicBezTo>
                <a:cubicBezTo>
                  <a:pt x="251" y="618"/>
                  <a:pt x="280" y="589"/>
                  <a:pt x="280" y="544"/>
                </a:cubicBezTo>
                <a:cubicBezTo>
                  <a:pt x="280" y="500"/>
                  <a:pt x="251" y="471"/>
                  <a:pt x="207" y="471"/>
                </a:cubicBezTo>
                <a:cubicBezTo>
                  <a:pt x="162" y="471"/>
                  <a:pt x="118" y="500"/>
                  <a:pt x="118" y="544"/>
                </a:cubicBezTo>
                <a:close/>
                <a:moveTo>
                  <a:pt x="207" y="500"/>
                </a:moveTo>
                <a:lnTo>
                  <a:pt x="207" y="500"/>
                </a:lnTo>
                <a:cubicBezTo>
                  <a:pt x="221" y="500"/>
                  <a:pt x="236" y="530"/>
                  <a:pt x="236" y="544"/>
                </a:cubicBezTo>
                <a:cubicBezTo>
                  <a:pt x="236" y="559"/>
                  <a:pt x="221" y="589"/>
                  <a:pt x="207" y="589"/>
                </a:cubicBezTo>
                <a:cubicBezTo>
                  <a:pt x="177" y="589"/>
                  <a:pt x="162" y="559"/>
                  <a:pt x="162" y="544"/>
                </a:cubicBezTo>
                <a:cubicBezTo>
                  <a:pt x="162" y="530"/>
                  <a:pt x="177" y="500"/>
                  <a:pt x="207" y="500"/>
                </a:cubicBez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48" y="427"/>
                  <a:pt x="118" y="412"/>
                  <a:pt x="118" y="382"/>
                </a:cubicBezTo>
                <a:cubicBezTo>
                  <a:pt x="575" y="353"/>
                  <a:pt x="575" y="353"/>
                  <a:pt x="575" y="353"/>
                </a:cubicBezTo>
                <a:cubicBezTo>
                  <a:pt x="575" y="353"/>
                  <a:pt x="633" y="103"/>
                  <a:pt x="633" y="88"/>
                </a:cubicBezTo>
                <a:lnTo>
                  <a:pt x="619" y="73"/>
                </a:lnTo>
                <a:cubicBezTo>
                  <a:pt x="118" y="73"/>
                  <a:pt x="118" y="73"/>
                  <a:pt x="118" y="73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9"/>
                  <a:pt x="162" y="29"/>
                  <a:pt x="162" y="14"/>
                </a:cubicBezTo>
                <a:cubicBezTo>
                  <a:pt x="162" y="0"/>
                  <a:pt x="148" y="0"/>
                  <a:pt x="14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0"/>
                  <a:pt x="0" y="14"/>
                </a:cubicBezTo>
                <a:cubicBezTo>
                  <a:pt x="0" y="29"/>
                  <a:pt x="15" y="29"/>
                  <a:pt x="30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9" y="427"/>
                  <a:pt x="118" y="471"/>
                  <a:pt x="162" y="471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442" y="471"/>
                  <a:pt x="442" y="471"/>
                  <a:pt x="442" y="471"/>
                </a:cubicBezTo>
                <a:cubicBezTo>
                  <a:pt x="619" y="471"/>
                  <a:pt x="619" y="471"/>
                  <a:pt x="619" y="471"/>
                </a:cubicBezTo>
                <a:cubicBezTo>
                  <a:pt x="619" y="471"/>
                  <a:pt x="619" y="441"/>
                  <a:pt x="619" y="427"/>
                </a:cubicBezTo>
                <a:lnTo>
                  <a:pt x="162" y="427"/>
                </a:lnTo>
                <a:close/>
                <a:moveTo>
                  <a:pt x="118" y="118"/>
                </a:moveTo>
                <a:lnTo>
                  <a:pt x="118" y="118"/>
                </a:lnTo>
                <a:cubicBezTo>
                  <a:pt x="589" y="118"/>
                  <a:pt x="589" y="118"/>
                  <a:pt x="589" y="118"/>
                </a:cubicBezTo>
                <a:cubicBezTo>
                  <a:pt x="545" y="309"/>
                  <a:pt x="545" y="309"/>
                  <a:pt x="545" y="309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118"/>
                </a:lnTo>
                <a:close/>
                <a:moveTo>
                  <a:pt x="354" y="544"/>
                </a:moveTo>
                <a:lnTo>
                  <a:pt x="354" y="544"/>
                </a:lnTo>
                <a:cubicBezTo>
                  <a:pt x="354" y="589"/>
                  <a:pt x="398" y="618"/>
                  <a:pt x="442" y="618"/>
                </a:cubicBezTo>
                <a:cubicBezTo>
                  <a:pt x="486" y="618"/>
                  <a:pt x="516" y="589"/>
                  <a:pt x="516" y="544"/>
                </a:cubicBezTo>
                <a:cubicBezTo>
                  <a:pt x="516" y="500"/>
                  <a:pt x="486" y="471"/>
                  <a:pt x="442" y="471"/>
                </a:cubicBezTo>
                <a:cubicBezTo>
                  <a:pt x="398" y="471"/>
                  <a:pt x="354" y="500"/>
                  <a:pt x="354" y="544"/>
                </a:cubicBezTo>
                <a:close/>
                <a:moveTo>
                  <a:pt x="442" y="500"/>
                </a:moveTo>
                <a:lnTo>
                  <a:pt x="442" y="500"/>
                </a:lnTo>
                <a:cubicBezTo>
                  <a:pt x="457" y="500"/>
                  <a:pt x="471" y="530"/>
                  <a:pt x="471" y="544"/>
                </a:cubicBezTo>
                <a:cubicBezTo>
                  <a:pt x="471" y="559"/>
                  <a:pt x="457" y="589"/>
                  <a:pt x="442" y="589"/>
                </a:cubicBezTo>
                <a:cubicBezTo>
                  <a:pt x="412" y="589"/>
                  <a:pt x="398" y="559"/>
                  <a:pt x="398" y="544"/>
                </a:cubicBezTo>
                <a:cubicBezTo>
                  <a:pt x="398" y="530"/>
                  <a:pt x="412" y="500"/>
                  <a:pt x="442" y="500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9" name="Freeform 94"/>
          <p:cNvSpPr>
            <a:spLocks noChangeArrowheads="1"/>
          </p:cNvSpPr>
          <p:nvPr/>
        </p:nvSpPr>
        <p:spPr bwMode="auto">
          <a:xfrm>
            <a:off x="3322638" y="3546729"/>
            <a:ext cx="274637" cy="255654"/>
          </a:xfrm>
          <a:custGeom>
            <a:avLst/>
            <a:gdLst>
              <a:gd name="T0" fmla="*/ 191 w 634"/>
              <a:gd name="T1" fmla="*/ 162 h 590"/>
              <a:gd name="T2" fmla="*/ 191 w 634"/>
              <a:gd name="T3" fmla="*/ 162 h 590"/>
              <a:gd name="T4" fmla="*/ 147 w 634"/>
              <a:gd name="T5" fmla="*/ 0 h 590"/>
              <a:gd name="T6" fmla="*/ 14 w 634"/>
              <a:gd name="T7" fmla="*/ 0 h 590"/>
              <a:gd name="T8" fmla="*/ 0 w 634"/>
              <a:gd name="T9" fmla="*/ 15 h 590"/>
              <a:gd name="T10" fmla="*/ 14 w 634"/>
              <a:gd name="T11" fmla="*/ 45 h 590"/>
              <a:gd name="T12" fmla="*/ 117 w 634"/>
              <a:gd name="T13" fmla="*/ 45 h 590"/>
              <a:gd name="T14" fmla="*/ 162 w 634"/>
              <a:gd name="T15" fmla="*/ 162 h 590"/>
              <a:gd name="T16" fmla="*/ 162 w 634"/>
              <a:gd name="T17" fmla="*/ 162 h 590"/>
              <a:gd name="T18" fmla="*/ 191 w 634"/>
              <a:gd name="T19" fmla="*/ 398 h 590"/>
              <a:gd name="T20" fmla="*/ 279 w 634"/>
              <a:gd name="T21" fmla="*/ 471 h 590"/>
              <a:gd name="T22" fmla="*/ 485 w 634"/>
              <a:gd name="T23" fmla="*/ 471 h 590"/>
              <a:gd name="T24" fmla="*/ 574 w 634"/>
              <a:gd name="T25" fmla="*/ 398 h 590"/>
              <a:gd name="T26" fmla="*/ 633 w 634"/>
              <a:gd name="T27" fmla="*/ 162 h 590"/>
              <a:gd name="T28" fmla="*/ 191 w 634"/>
              <a:gd name="T29" fmla="*/ 162 h 590"/>
              <a:gd name="T30" fmla="*/ 530 w 634"/>
              <a:gd name="T31" fmla="*/ 398 h 590"/>
              <a:gd name="T32" fmla="*/ 530 w 634"/>
              <a:gd name="T33" fmla="*/ 398 h 590"/>
              <a:gd name="T34" fmla="*/ 485 w 634"/>
              <a:gd name="T35" fmla="*/ 427 h 590"/>
              <a:gd name="T36" fmla="*/ 279 w 634"/>
              <a:gd name="T37" fmla="*/ 427 h 590"/>
              <a:gd name="T38" fmla="*/ 235 w 634"/>
              <a:gd name="T39" fmla="*/ 398 h 590"/>
              <a:gd name="T40" fmla="*/ 206 w 634"/>
              <a:gd name="T41" fmla="*/ 192 h 590"/>
              <a:gd name="T42" fmla="*/ 574 w 634"/>
              <a:gd name="T43" fmla="*/ 192 h 590"/>
              <a:gd name="T44" fmla="*/ 530 w 634"/>
              <a:gd name="T45" fmla="*/ 398 h 590"/>
              <a:gd name="T46" fmla="*/ 279 w 634"/>
              <a:gd name="T47" fmla="*/ 516 h 590"/>
              <a:gd name="T48" fmla="*/ 279 w 634"/>
              <a:gd name="T49" fmla="*/ 516 h 590"/>
              <a:gd name="T50" fmla="*/ 235 w 634"/>
              <a:gd name="T51" fmla="*/ 545 h 590"/>
              <a:gd name="T52" fmla="*/ 279 w 634"/>
              <a:gd name="T53" fmla="*/ 589 h 590"/>
              <a:gd name="T54" fmla="*/ 309 w 634"/>
              <a:gd name="T55" fmla="*/ 545 h 590"/>
              <a:gd name="T56" fmla="*/ 279 w 634"/>
              <a:gd name="T57" fmla="*/ 516 h 590"/>
              <a:gd name="T58" fmla="*/ 471 w 634"/>
              <a:gd name="T59" fmla="*/ 516 h 590"/>
              <a:gd name="T60" fmla="*/ 471 w 634"/>
              <a:gd name="T61" fmla="*/ 516 h 590"/>
              <a:gd name="T62" fmla="*/ 426 w 634"/>
              <a:gd name="T63" fmla="*/ 545 h 590"/>
              <a:gd name="T64" fmla="*/ 471 w 634"/>
              <a:gd name="T65" fmla="*/ 589 h 590"/>
              <a:gd name="T66" fmla="*/ 515 w 634"/>
              <a:gd name="T67" fmla="*/ 545 h 590"/>
              <a:gd name="T68" fmla="*/ 471 w 634"/>
              <a:gd name="T69" fmla="*/ 516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4" h="590">
                <a:moveTo>
                  <a:pt x="191" y="162"/>
                </a:moveTo>
                <a:lnTo>
                  <a:pt x="191" y="162"/>
                </a:lnTo>
                <a:cubicBezTo>
                  <a:pt x="147" y="0"/>
                  <a:pt x="147" y="0"/>
                  <a:pt x="147" y="0"/>
                </a:cubicBezTo>
                <a:cubicBezTo>
                  <a:pt x="14" y="0"/>
                  <a:pt x="14" y="0"/>
                  <a:pt x="14" y="0"/>
                </a:cubicBezTo>
                <a:lnTo>
                  <a:pt x="0" y="15"/>
                </a:lnTo>
                <a:cubicBezTo>
                  <a:pt x="0" y="30"/>
                  <a:pt x="14" y="45"/>
                  <a:pt x="14" y="45"/>
                </a:cubicBezTo>
                <a:cubicBezTo>
                  <a:pt x="117" y="45"/>
                  <a:pt x="117" y="45"/>
                  <a:pt x="117" y="45"/>
                </a:cubicBezTo>
                <a:cubicBezTo>
                  <a:pt x="162" y="162"/>
                  <a:pt x="162" y="162"/>
                  <a:pt x="162" y="162"/>
                </a:cubicBezTo>
                <a:lnTo>
                  <a:pt x="162" y="162"/>
                </a:lnTo>
                <a:cubicBezTo>
                  <a:pt x="191" y="398"/>
                  <a:pt x="191" y="398"/>
                  <a:pt x="191" y="398"/>
                </a:cubicBezTo>
                <a:cubicBezTo>
                  <a:pt x="191" y="442"/>
                  <a:pt x="235" y="471"/>
                  <a:pt x="279" y="471"/>
                </a:cubicBezTo>
                <a:cubicBezTo>
                  <a:pt x="485" y="471"/>
                  <a:pt x="485" y="471"/>
                  <a:pt x="485" y="471"/>
                </a:cubicBezTo>
                <a:cubicBezTo>
                  <a:pt x="530" y="471"/>
                  <a:pt x="574" y="442"/>
                  <a:pt x="574" y="398"/>
                </a:cubicBezTo>
                <a:cubicBezTo>
                  <a:pt x="633" y="162"/>
                  <a:pt x="633" y="162"/>
                  <a:pt x="633" y="162"/>
                </a:cubicBezTo>
                <a:lnTo>
                  <a:pt x="191" y="162"/>
                </a:lnTo>
                <a:close/>
                <a:moveTo>
                  <a:pt x="530" y="398"/>
                </a:moveTo>
                <a:lnTo>
                  <a:pt x="530" y="398"/>
                </a:lnTo>
                <a:cubicBezTo>
                  <a:pt x="530" y="413"/>
                  <a:pt x="515" y="427"/>
                  <a:pt x="485" y="427"/>
                </a:cubicBezTo>
                <a:cubicBezTo>
                  <a:pt x="279" y="427"/>
                  <a:pt x="279" y="427"/>
                  <a:pt x="279" y="427"/>
                </a:cubicBezTo>
                <a:cubicBezTo>
                  <a:pt x="250" y="427"/>
                  <a:pt x="235" y="413"/>
                  <a:pt x="235" y="398"/>
                </a:cubicBezTo>
                <a:cubicBezTo>
                  <a:pt x="206" y="192"/>
                  <a:pt x="206" y="192"/>
                  <a:pt x="206" y="192"/>
                </a:cubicBezTo>
                <a:cubicBezTo>
                  <a:pt x="574" y="192"/>
                  <a:pt x="574" y="192"/>
                  <a:pt x="574" y="192"/>
                </a:cubicBezTo>
                <a:lnTo>
                  <a:pt x="530" y="398"/>
                </a:lnTo>
                <a:close/>
                <a:moveTo>
                  <a:pt x="279" y="516"/>
                </a:moveTo>
                <a:lnTo>
                  <a:pt x="279" y="516"/>
                </a:lnTo>
                <a:cubicBezTo>
                  <a:pt x="250" y="516"/>
                  <a:pt x="235" y="530"/>
                  <a:pt x="235" y="545"/>
                </a:cubicBezTo>
                <a:cubicBezTo>
                  <a:pt x="235" y="575"/>
                  <a:pt x="250" y="589"/>
                  <a:pt x="279" y="589"/>
                </a:cubicBezTo>
                <a:cubicBezTo>
                  <a:pt x="294" y="589"/>
                  <a:pt x="309" y="575"/>
                  <a:pt x="309" y="545"/>
                </a:cubicBezTo>
                <a:cubicBezTo>
                  <a:pt x="309" y="530"/>
                  <a:pt x="294" y="516"/>
                  <a:pt x="279" y="516"/>
                </a:cubicBezTo>
                <a:close/>
                <a:moveTo>
                  <a:pt x="471" y="516"/>
                </a:moveTo>
                <a:lnTo>
                  <a:pt x="471" y="516"/>
                </a:lnTo>
                <a:cubicBezTo>
                  <a:pt x="456" y="516"/>
                  <a:pt x="426" y="530"/>
                  <a:pt x="426" y="545"/>
                </a:cubicBezTo>
                <a:cubicBezTo>
                  <a:pt x="426" y="575"/>
                  <a:pt x="456" y="589"/>
                  <a:pt x="471" y="589"/>
                </a:cubicBezTo>
                <a:cubicBezTo>
                  <a:pt x="485" y="589"/>
                  <a:pt x="515" y="575"/>
                  <a:pt x="515" y="545"/>
                </a:cubicBezTo>
                <a:cubicBezTo>
                  <a:pt x="515" y="530"/>
                  <a:pt x="485" y="516"/>
                  <a:pt x="471" y="516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20" name="Freeform 95"/>
          <p:cNvSpPr>
            <a:spLocks noChangeArrowheads="1"/>
          </p:cNvSpPr>
          <p:nvPr/>
        </p:nvSpPr>
        <p:spPr bwMode="auto">
          <a:xfrm>
            <a:off x="2882900" y="3565784"/>
            <a:ext cx="266700" cy="217545"/>
          </a:xfrm>
          <a:custGeom>
            <a:avLst/>
            <a:gdLst>
              <a:gd name="T0" fmla="*/ 603 w 619"/>
              <a:gd name="T1" fmla="*/ 117 h 501"/>
              <a:gd name="T2" fmla="*/ 515 w 619"/>
              <a:gd name="T3" fmla="*/ 29 h 501"/>
              <a:gd name="T4" fmla="*/ 589 w 619"/>
              <a:gd name="T5" fmla="*/ 14 h 501"/>
              <a:gd name="T6" fmla="*/ 486 w 619"/>
              <a:gd name="T7" fmla="*/ 0 h 501"/>
              <a:gd name="T8" fmla="*/ 191 w 619"/>
              <a:gd name="T9" fmla="*/ 117 h 501"/>
              <a:gd name="T10" fmla="*/ 59 w 619"/>
              <a:gd name="T11" fmla="*/ 0 h 501"/>
              <a:gd name="T12" fmla="*/ 59 w 619"/>
              <a:gd name="T13" fmla="*/ 29 h 501"/>
              <a:gd name="T14" fmla="*/ 147 w 619"/>
              <a:gd name="T15" fmla="*/ 117 h 501"/>
              <a:gd name="T16" fmla="*/ 0 w 619"/>
              <a:gd name="T17" fmla="*/ 132 h 501"/>
              <a:gd name="T18" fmla="*/ 29 w 619"/>
              <a:gd name="T19" fmla="*/ 147 h 501"/>
              <a:gd name="T20" fmla="*/ 132 w 619"/>
              <a:gd name="T21" fmla="*/ 500 h 501"/>
              <a:gd name="T22" fmla="*/ 545 w 619"/>
              <a:gd name="T23" fmla="*/ 426 h 501"/>
              <a:gd name="T24" fmla="*/ 603 w 619"/>
              <a:gd name="T25" fmla="*/ 147 h 501"/>
              <a:gd name="T26" fmla="*/ 603 w 619"/>
              <a:gd name="T27" fmla="*/ 117 h 501"/>
              <a:gd name="T28" fmla="*/ 191 w 619"/>
              <a:gd name="T29" fmla="*/ 471 h 501"/>
              <a:gd name="T30" fmla="*/ 88 w 619"/>
              <a:gd name="T31" fmla="*/ 426 h 501"/>
              <a:gd name="T32" fmla="*/ 191 w 619"/>
              <a:gd name="T33" fmla="*/ 382 h 501"/>
              <a:gd name="T34" fmla="*/ 191 w 619"/>
              <a:gd name="T35" fmla="*/ 353 h 501"/>
              <a:gd name="T36" fmla="*/ 88 w 619"/>
              <a:gd name="T37" fmla="*/ 353 h 501"/>
              <a:gd name="T38" fmla="*/ 191 w 619"/>
              <a:gd name="T39" fmla="*/ 264 h 501"/>
              <a:gd name="T40" fmla="*/ 191 w 619"/>
              <a:gd name="T41" fmla="*/ 235 h 501"/>
              <a:gd name="T42" fmla="*/ 73 w 619"/>
              <a:gd name="T43" fmla="*/ 235 h 501"/>
              <a:gd name="T44" fmla="*/ 191 w 619"/>
              <a:gd name="T45" fmla="*/ 147 h 501"/>
              <a:gd name="T46" fmla="*/ 383 w 619"/>
              <a:gd name="T47" fmla="*/ 471 h 501"/>
              <a:gd name="T48" fmla="*/ 236 w 619"/>
              <a:gd name="T49" fmla="*/ 471 h 501"/>
              <a:gd name="T50" fmla="*/ 383 w 619"/>
              <a:gd name="T51" fmla="*/ 382 h 501"/>
              <a:gd name="T52" fmla="*/ 383 w 619"/>
              <a:gd name="T53" fmla="*/ 353 h 501"/>
              <a:gd name="T54" fmla="*/ 236 w 619"/>
              <a:gd name="T55" fmla="*/ 353 h 501"/>
              <a:gd name="T56" fmla="*/ 383 w 619"/>
              <a:gd name="T57" fmla="*/ 264 h 501"/>
              <a:gd name="T58" fmla="*/ 383 w 619"/>
              <a:gd name="T59" fmla="*/ 235 h 501"/>
              <a:gd name="T60" fmla="*/ 236 w 619"/>
              <a:gd name="T61" fmla="*/ 235 h 501"/>
              <a:gd name="T62" fmla="*/ 383 w 619"/>
              <a:gd name="T63" fmla="*/ 147 h 501"/>
              <a:gd name="T64" fmla="*/ 500 w 619"/>
              <a:gd name="T65" fmla="*/ 426 h 501"/>
              <a:gd name="T66" fmla="*/ 471 w 619"/>
              <a:gd name="T67" fmla="*/ 471 h 501"/>
              <a:gd name="T68" fmla="*/ 427 w 619"/>
              <a:gd name="T69" fmla="*/ 382 h 501"/>
              <a:gd name="T70" fmla="*/ 500 w 619"/>
              <a:gd name="T71" fmla="*/ 426 h 501"/>
              <a:gd name="T72" fmla="*/ 515 w 619"/>
              <a:gd name="T73" fmla="*/ 353 h 501"/>
              <a:gd name="T74" fmla="*/ 427 w 619"/>
              <a:gd name="T75" fmla="*/ 264 h 501"/>
              <a:gd name="T76" fmla="*/ 515 w 619"/>
              <a:gd name="T77" fmla="*/ 353 h 501"/>
              <a:gd name="T78" fmla="*/ 530 w 619"/>
              <a:gd name="T79" fmla="*/ 235 h 501"/>
              <a:gd name="T80" fmla="*/ 427 w 619"/>
              <a:gd name="T81" fmla="*/ 147 h 501"/>
              <a:gd name="T82" fmla="*/ 530 w 619"/>
              <a:gd name="T83" fmla="*/ 235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9" h="501">
                <a:moveTo>
                  <a:pt x="603" y="117"/>
                </a:moveTo>
                <a:lnTo>
                  <a:pt x="603" y="117"/>
                </a:lnTo>
                <a:cubicBezTo>
                  <a:pt x="471" y="117"/>
                  <a:pt x="471" y="117"/>
                  <a:pt x="471" y="117"/>
                </a:cubicBezTo>
                <a:cubicBezTo>
                  <a:pt x="515" y="29"/>
                  <a:pt x="515" y="29"/>
                  <a:pt x="515" y="29"/>
                </a:cubicBezTo>
                <a:cubicBezTo>
                  <a:pt x="559" y="29"/>
                  <a:pt x="559" y="29"/>
                  <a:pt x="559" y="29"/>
                </a:cubicBezTo>
                <a:cubicBezTo>
                  <a:pt x="574" y="29"/>
                  <a:pt x="589" y="29"/>
                  <a:pt x="589" y="14"/>
                </a:cubicBezTo>
                <a:cubicBezTo>
                  <a:pt x="589" y="0"/>
                  <a:pt x="574" y="0"/>
                  <a:pt x="559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27" y="117"/>
                  <a:pt x="427" y="117"/>
                  <a:pt x="427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32" y="0"/>
                  <a:pt x="132" y="0"/>
                  <a:pt x="13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4" y="0"/>
                  <a:pt x="29" y="0"/>
                  <a:pt x="29" y="14"/>
                </a:cubicBezTo>
                <a:cubicBezTo>
                  <a:pt x="29" y="29"/>
                  <a:pt x="44" y="29"/>
                  <a:pt x="59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47" y="117"/>
                  <a:pt x="147" y="117"/>
                  <a:pt x="147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0" y="117"/>
                  <a:pt x="0" y="117"/>
                  <a:pt x="0" y="132"/>
                </a:cubicBezTo>
                <a:cubicBezTo>
                  <a:pt x="0" y="147"/>
                  <a:pt x="0" y="147"/>
                  <a:pt x="15" y="147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59" y="426"/>
                  <a:pt x="59" y="426"/>
                  <a:pt x="59" y="426"/>
                </a:cubicBezTo>
                <a:cubicBezTo>
                  <a:pt x="59" y="471"/>
                  <a:pt x="88" y="500"/>
                  <a:pt x="132" y="500"/>
                </a:cubicBezTo>
                <a:cubicBezTo>
                  <a:pt x="471" y="500"/>
                  <a:pt x="471" y="500"/>
                  <a:pt x="471" y="500"/>
                </a:cubicBezTo>
                <a:cubicBezTo>
                  <a:pt x="515" y="500"/>
                  <a:pt x="545" y="471"/>
                  <a:pt x="545" y="426"/>
                </a:cubicBezTo>
                <a:cubicBezTo>
                  <a:pt x="589" y="147"/>
                  <a:pt x="589" y="147"/>
                  <a:pt x="589" y="147"/>
                </a:cubicBezTo>
                <a:cubicBezTo>
                  <a:pt x="603" y="147"/>
                  <a:pt x="603" y="147"/>
                  <a:pt x="603" y="147"/>
                </a:cubicBezTo>
                <a:cubicBezTo>
                  <a:pt x="618" y="147"/>
                  <a:pt x="618" y="147"/>
                  <a:pt x="618" y="132"/>
                </a:cubicBezTo>
                <a:cubicBezTo>
                  <a:pt x="618" y="117"/>
                  <a:pt x="618" y="117"/>
                  <a:pt x="603" y="117"/>
                </a:cubicBezTo>
                <a:close/>
                <a:moveTo>
                  <a:pt x="191" y="471"/>
                </a:moveTo>
                <a:lnTo>
                  <a:pt x="191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88" y="441"/>
                  <a:pt x="88" y="426"/>
                </a:cubicBezTo>
                <a:cubicBezTo>
                  <a:pt x="88" y="382"/>
                  <a:pt x="88" y="382"/>
                  <a:pt x="88" y="382"/>
                </a:cubicBezTo>
                <a:cubicBezTo>
                  <a:pt x="191" y="382"/>
                  <a:pt x="191" y="382"/>
                  <a:pt x="191" y="382"/>
                </a:cubicBezTo>
                <a:lnTo>
                  <a:pt x="191" y="471"/>
                </a:lnTo>
                <a:close/>
                <a:moveTo>
                  <a:pt x="191" y="353"/>
                </a:moveTo>
                <a:lnTo>
                  <a:pt x="191" y="353"/>
                </a:lnTo>
                <a:cubicBezTo>
                  <a:pt x="88" y="353"/>
                  <a:pt x="88" y="353"/>
                  <a:pt x="88" y="353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191" y="264"/>
                  <a:pt x="191" y="264"/>
                  <a:pt x="191" y="264"/>
                </a:cubicBezTo>
                <a:lnTo>
                  <a:pt x="191" y="353"/>
                </a:lnTo>
                <a:close/>
                <a:moveTo>
                  <a:pt x="191" y="235"/>
                </a:moveTo>
                <a:lnTo>
                  <a:pt x="191" y="235"/>
                </a:lnTo>
                <a:cubicBezTo>
                  <a:pt x="73" y="235"/>
                  <a:pt x="73" y="235"/>
                  <a:pt x="73" y="235"/>
                </a:cubicBezTo>
                <a:cubicBezTo>
                  <a:pt x="73" y="147"/>
                  <a:pt x="73" y="147"/>
                  <a:pt x="73" y="147"/>
                </a:cubicBezTo>
                <a:cubicBezTo>
                  <a:pt x="191" y="147"/>
                  <a:pt x="191" y="147"/>
                  <a:pt x="191" y="147"/>
                </a:cubicBezTo>
                <a:lnTo>
                  <a:pt x="191" y="235"/>
                </a:lnTo>
                <a:close/>
                <a:moveTo>
                  <a:pt x="383" y="471"/>
                </a:moveTo>
                <a:lnTo>
                  <a:pt x="383" y="471"/>
                </a:lnTo>
                <a:cubicBezTo>
                  <a:pt x="236" y="471"/>
                  <a:pt x="236" y="471"/>
                  <a:pt x="236" y="471"/>
                </a:cubicBezTo>
                <a:cubicBezTo>
                  <a:pt x="236" y="382"/>
                  <a:pt x="236" y="382"/>
                  <a:pt x="236" y="382"/>
                </a:cubicBezTo>
                <a:cubicBezTo>
                  <a:pt x="383" y="382"/>
                  <a:pt x="383" y="382"/>
                  <a:pt x="383" y="382"/>
                </a:cubicBezTo>
                <a:lnTo>
                  <a:pt x="383" y="471"/>
                </a:lnTo>
                <a:close/>
                <a:moveTo>
                  <a:pt x="383" y="353"/>
                </a:moveTo>
                <a:lnTo>
                  <a:pt x="383" y="353"/>
                </a:lnTo>
                <a:cubicBezTo>
                  <a:pt x="236" y="353"/>
                  <a:pt x="236" y="353"/>
                  <a:pt x="236" y="353"/>
                </a:cubicBezTo>
                <a:cubicBezTo>
                  <a:pt x="236" y="264"/>
                  <a:pt x="236" y="264"/>
                  <a:pt x="236" y="264"/>
                </a:cubicBezTo>
                <a:cubicBezTo>
                  <a:pt x="383" y="264"/>
                  <a:pt x="383" y="264"/>
                  <a:pt x="383" y="264"/>
                </a:cubicBezTo>
                <a:lnTo>
                  <a:pt x="383" y="353"/>
                </a:lnTo>
                <a:close/>
                <a:moveTo>
                  <a:pt x="383" y="235"/>
                </a:moveTo>
                <a:lnTo>
                  <a:pt x="383" y="235"/>
                </a:lnTo>
                <a:cubicBezTo>
                  <a:pt x="236" y="235"/>
                  <a:pt x="236" y="235"/>
                  <a:pt x="236" y="235"/>
                </a:cubicBezTo>
                <a:cubicBezTo>
                  <a:pt x="236" y="147"/>
                  <a:pt x="236" y="147"/>
                  <a:pt x="236" y="147"/>
                </a:cubicBezTo>
                <a:cubicBezTo>
                  <a:pt x="383" y="147"/>
                  <a:pt x="383" y="147"/>
                  <a:pt x="383" y="147"/>
                </a:cubicBezTo>
                <a:lnTo>
                  <a:pt x="383" y="235"/>
                </a:lnTo>
                <a:close/>
                <a:moveTo>
                  <a:pt x="500" y="426"/>
                </a:moveTo>
                <a:lnTo>
                  <a:pt x="500" y="426"/>
                </a:lnTo>
                <a:cubicBezTo>
                  <a:pt x="500" y="441"/>
                  <a:pt x="486" y="471"/>
                  <a:pt x="471" y="471"/>
                </a:cubicBezTo>
                <a:cubicBezTo>
                  <a:pt x="427" y="471"/>
                  <a:pt x="427" y="471"/>
                  <a:pt x="427" y="471"/>
                </a:cubicBezTo>
                <a:cubicBezTo>
                  <a:pt x="427" y="382"/>
                  <a:pt x="427" y="382"/>
                  <a:pt x="427" y="382"/>
                </a:cubicBezTo>
                <a:cubicBezTo>
                  <a:pt x="515" y="382"/>
                  <a:pt x="515" y="382"/>
                  <a:pt x="515" y="382"/>
                </a:cubicBezTo>
                <a:lnTo>
                  <a:pt x="500" y="426"/>
                </a:lnTo>
                <a:close/>
                <a:moveTo>
                  <a:pt x="515" y="353"/>
                </a:moveTo>
                <a:lnTo>
                  <a:pt x="515" y="353"/>
                </a:lnTo>
                <a:cubicBezTo>
                  <a:pt x="427" y="353"/>
                  <a:pt x="427" y="353"/>
                  <a:pt x="427" y="353"/>
                </a:cubicBezTo>
                <a:cubicBezTo>
                  <a:pt x="427" y="264"/>
                  <a:pt x="427" y="264"/>
                  <a:pt x="427" y="264"/>
                </a:cubicBezTo>
                <a:cubicBezTo>
                  <a:pt x="530" y="264"/>
                  <a:pt x="530" y="264"/>
                  <a:pt x="530" y="264"/>
                </a:cubicBezTo>
                <a:lnTo>
                  <a:pt x="515" y="353"/>
                </a:lnTo>
                <a:close/>
                <a:moveTo>
                  <a:pt x="530" y="235"/>
                </a:moveTo>
                <a:lnTo>
                  <a:pt x="530" y="235"/>
                </a:lnTo>
                <a:cubicBezTo>
                  <a:pt x="427" y="235"/>
                  <a:pt x="427" y="235"/>
                  <a:pt x="427" y="235"/>
                </a:cubicBezTo>
                <a:cubicBezTo>
                  <a:pt x="427" y="147"/>
                  <a:pt x="427" y="147"/>
                  <a:pt x="427" y="147"/>
                </a:cubicBezTo>
                <a:cubicBezTo>
                  <a:pt x="545" y="147"/>
                  <a:pt x="545" y="147"/>
                  <a:pt x="545" y="147"/>
                </a:cubicBezTo>
                <a:lnTo>
                  <a:pt x="530" y="235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21" name="Freeform 96"/>
          <p:cNvSpPr>
            <a:spLocks noChangeArrowheads="1"/>
          </p:cNvSpPr>
          <p:nvPr/>
        </p:nvSpPr>
        <p:spPr bwMode="auto">
          <a:xfrm>
            <a:off x="2436812" y="3538791"/>
            <a:ext cx="274637" cy="268356"/>
          </a:xfrm>
          <a:custGeom>
            <a:avLst/>
            <a:gdLst>
              <a:gd name="T0" fmla="*/ 516 w 634"/>
              <a:gd name="T1" fmla="*/ 0 h 619"/>
              <a:gd name="T2" fmla="*/ 516 w 634"/>
              <a:gd name="T3" fmla="*/ 0 h 619"/>
              <a:gd name="T4" fmla="*/ 118 w 634"/>
              <a:gd name="T5" fmla="*/ 0 h 619"/>
              <a:gd name="T6" fmla="*/ 0 w 634"/>
              <a:gd name="T7" fmla="*/ 191 h 619"/>
              <a:gd name="T8" fmla="*/ 0 w 634"/>
              <a:gd name="T9" fmla="*/ 265 h 619"/>
              <a:gd name="T10" fmla="*/ 30 w 634"/>
              <a:gd name="T11" fmla="*/ 323 h 619"/>
              <a:gd name="T12" fmla="*/ 30 w 634"/>
              <a:gd name="T13" fmla="*/ 544 h 619"/>
              <a:gd name="T14" fmla="*/ 103 w 634"/>
              <a:gd name="T15" fmla="*/ 618 h 619"/>
              <a:gd name="T16" fmla="*/ 530 w 634"/>
              <a:gd name="T17" fmla="*/ 618 h 619"/>
              <a:gd name="T18" fmla="*/ 619 w 634"/>
              <a:gd name="T19" fmla="*/ 544 h 619"/>
              <a:gd name="T20" fmla="*/ 619 w 634"/>
              <a:gd name="T21" fmla="*/ 323 h 619"/>
              <a:gd name="T22" fmla="*/ 633 w 634"/>
              <a:gd name="T23" fmla="*/ 265 h 619"/>
              <a:gd name="T24" fmla="*/ 633 w 634"/>
              <a:gd name="T25" fmla="*/ 191 h 619"/>
              <a:gd name="T26" fmla="*/ 516 w 634"/>
              <a:gd name="T27" fmla="*/ 0 h 619"/>
              <a:gd name="T28" fmla="*/ 575 w 634"/>
              <a:gd name="T29" fmla="*/ 544 h 619"/>
              <a:gd name="T30" fmla="*/ 575 w 634"/>
              <a:gd name="T31" fmla="*/ 544 h 619"/>
              <a:gd name="T32" fmla="*/ 530 w 634"/>
              <a:gd name="T33" fmla="*/ 589 h 619"/>
              <a:gd name="T34" fmla="*/ 103 w 634"/>
              <a:gd name="T35" fmla="*/ 589 h 619"/>
              <a:gd name="T36" fmla="*/ 59 w 634"/>
              <a:gd name="T37" fmla="*/ 544 h 619"/>
              <a:gd name="T38" fmla="*/ 59 w 634"/>
              <a:gd name="T39" fmla="*/ 500 h 619"/>
              <a:gd name="T40" fmla="*/ 575 w 634"/>
              <a:gd name="T41" fmla="*/ 500 h 619"/>
              <a:gd name="T42" fmla="*/ 575 w 634"/>
              <a:gd name="T43" fmla="*/ 544 h 619"/>
              <a:gd name="T44" fmla="*/ 575 w 634"/>
              <a:gd name="T45" fmla="*/ 471 h 619"/>
              <a:gd name="T46" fmla="*/ 575 w 634"/>
              <a:gd name="T47" fmla="*/ 471 h 619"/>
              <a:gd name="T48" fmla="*/ 59 w 634"/>
              <a:gd name="T49" fmla="*/ 471 h 619"/>
              <a:gd name="T50" fmla="*/ 59 w 634"/>
              <a:gd name="T51" fmla="*/ 353 h 619"/>
              <a:gd name="T52" fmla="*/ 103 w 634"/>
              <a:gd name="T53" fmla="*/ 353 h 619"/>
              <a:gd name="T54" fmla="*/ 177 w 634"/>
              <a:gd name="T55" fmla="*/ 294 h 619"/>
              <a:gd name="T56" fmla="*/ 251 w 634"/>
              <a:gd name="T57" fmla="*/ 353 h 619"/>
              <a:gd name="T58" fmla="*/ 324 w 634"/>
              <a:gd name="T59" fmla="*/ 309 h 619"/>
              <a:gd name="T60" fmla="*/ 398 w 634"/>
              <a:gd name="T61" fmla="*/ 353 h 619"/>
              <a:gd name="T62" fmla="*/ 471 w 634"/>
              <a:gd name="T63" fmla="*/ 294 h 619"/>
              <a:gd name="T64" fmla="*/ 530 w 634"/>
              <a:gd name="T65" fmla="*/ 353 h 619"/>
              <a:gd name="T66" fmla="*/ 575 w 634"/>
              <a:gd name="T67" fmla="*/ 353 h 619"/>
              <a:gd name="T68" fmla="*/ 575 w 634"/>
              <a:gd name="T69" fmla="*/ 471 h 619"/>
              <a:gd name="T70" fmla="*/ 589 w 634"/>
              <a:gd name="T71" fmla="*/ 265 h 619"/>
              <a:gd name="T72" fmla="*/ 589 w 634"/>
              <a:gd name="T73" fmla="*/ 265 h 619"/>
              <a:gd name="T74" fmla="*/ 530 w 634"/>
              <a:gd name="T75" fmla="*/ 309 h 619"/>
              <a:gd name="T76" fmla="*/ 471 w 634"/>
              <a:gd name="T77" fmla="*/ 265 h 619"/>
              <a:gd name="T78" fmla="*/ 457 w 634"/>
              <a:gd name="T79" fmla="*/ 265 h 619"/>
              <a:gd name="T80" fmla="*/ 398 w 634"/>
              <a:gd name="T81" fmla="*/ 309 h 619"/>
              <a:gd name="T82" fmla="*/ 324 w 634"/>
              <a:gd name="T83" fmla="*/ 265 h 619"/>
              <a:gd name="T84" fmla="*/ 310 w 634"/>
              <a:gd name="T85" fmla="*/ 265 h 619"/>
              <a:gd name="T86" fmla="*/ 251 w 634"/>
              <a:gd name="T87" fmla="*/ 309 h 619"/>
              <a:gd name="T88" fmla="*/ 177 w 634"/>
              <a:gd name="T89" fmla="*/ 265 h 619"/>
              <a:gd name="T90" fmla="*/ 162 w 634"/>
              <a:gd name="T91" fmla="*/ 265 h 619"/>
              <a:gd name="T92" fmla="*/ 103 w 634"/>
              <a:gd name="T93" fmla="*/ 309 h 619"/>
              <a:gd name="T94" fmla="*/ 45 w 634"/>
              <a:gd name="T95" fmla="*/ 265 h 619"/>
              <a:gd name="T96" fmla="*/ 45 w 634"/>
              <a:gd name="T97" fmla="*/ 235 h 619"/>
              <a:gd name="T98" fmla="*/ 589 w 634"/>
              <a:gd name="T99" fmla="*/ 235 h 619"/>
              <a:gd name="T100" fmla="*/ 589 w 634"/>
              <a:gd name="T101" fmla="*/ 265 h 619"/>
              <a:gd name="T102" fmla="*/ 45 w 634"/>
              <a:gd name="T103" fmla="*/ 191 h 619"/>
              <a:gd name="T104" fmla="*/ 45 w 634"/>
              <a:gd name="T105" fmla="*/ 191 h 619"/>
              <a:gd name="T106" fmla="*/ 133 w 634"/>
              <a:gd name="T107" fmla="*/ 29 h 619"/>
              <a:gd name="T108" fmla="*/ 501 w 634"/>
              <a:gd name="T109" fmla="*/ 29 h 619"/>
              <a:gd name="T110" fmla="*/ 589 w 634"/>
              <a:gd name="T111" fmla="*/ 191 h 619"/>
              <a:gd name="T112" fmla="*/ 45 w 634"/>
              <a:gd name="T113" fmla="*/ 191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34" h="619">
                <a:moveTo>
                  <a:pt x="516" y="0"/>
                </a:moveTo>
                <a:lnTo>
                  <a:pt x="516" y="0"/>
                </a:lnTo>
                <a:cubicBezTo>
                  <a:pt x="118" y="0"/>
                  <a:pt x="118" y="0"/>
                  <a:pt x="118" y="0"/>
                </a:cubicBezTo>
                <a:cubicBezTo>
                  <a:pt x="0" y="191"/>
                  <a:pt x="0" y="191"/>
                  <a:pt x="0" y="191"/>
                </a:cubicBezTo>
                <a:lnTo>
                  <a:pt x="0" y="265"/>
                </a:lnTo>
                <a:cubicBezTo>
                  <a:pt x="0" y="294"/>
                  <a:pt x="15" y="309"/>
                  <a:pt x="30" y="323"/>
                </a:cubicBezTo>
                <a:cubicBezTo>
                  <a:pt x="30" y="544"/>
                  <a:pt x="30" y="544"/>
                  <a:pt x="30" y="544"/>
                </a:cubicBezTo>
                <a:cubicBezTo>
                  <a:pt x="30" y="589"/>
                  <a:pt x="59" y="618"/>
                  <a:pt x="103" y="618"/>
                </a:cubicBezTo>
                <a:cubicBezTo>
                  <a:pt x="530" y="618"/>
                  <a:pt x="530" y="618"/>
                  <a:pt x="530" y="618"/>
                </a:cubicBezTo>
                <a:cubicBezTo>
                  <a:pt x="575" y="618"/>
                  <a:pt x="619" y="589"/>
                  <a:pt x="619" y="544"/>
                </a:cubicBezTo>
                <a:cubicBezTo>
                  <a:pt x="619" y="323"/>
                  <a:pt x="619" y="323"/>
                  <a:pt x="619" y="323"/>
                </a:cubicBezTo>
                <a:cubicBezTo>
                  <a:pt x="633" y="309"/>
                  <a:pt x="633" y="294"/>
                  <a:pt x="633" y="265"/>
                </a:cubicBezTo>
                <a:cubicBezTo>
                  <a:pt x="633" y="250"/>
                  <a:pt x="633" y="191"/>
                  <a:pt x="633" y="191"/>
                </a:cubicBezTo>
                <a:lnTo>
                  <a:pt x="516" y="0"/>
                </a:lnTo>
                <a:close/>
                <a:moveTo>
                  <a:pt x="575" y="544"/>
                </a:moveTo>
                <a:lnTo>
                  <a:pt x="575" y="544"/>
                </a:lnTo>
                <a:cubicBezTo>
                  <a:pt x="575" y="559"/>
                  <a:pt x="560" y="589"/>
                  <a:pt x="530" y="589"/>
                </a:cubicBezTo>
                <a:cubicBezTo>
                  <a:pt x="103" y="589"/>
                  <a:pt x="103" y="589"/>
                  <a:pt x="103" y="589"/>
                </a:cubicBezTo>
                <a:cubicBezTo>
                  <a:pt x="89" y="589"/>
                  <a:pt x="59" y="559"/>
                  <a:pt x="59" y="544"/>
                </a:cubicBezTo>
                <a:cubicBezTo>
                  <a:pt x="59" y="500"/>
                  <a:pt x="59" y="500"/>
                  <a:pt x="59" y="500"/>
                </a:cubicBezTo>
                <a:cubicBezTo>
                  <a:pt x="575" y="500"/>
                  <a:pt x="575" y="500"/>
                  <a:pt x="575" y="500"/>
                </a:cubicBezTo>
                <a:lnTo>
                  <a:pt x="575" y="544"/>
                </a:lnTo>
                <a:close/>
                <a:moveTo>
                  <a:pt x="575" y="471"/>
                </a:moveTo>
                <a:lnTo>
                  <a:pt x="575" y="471"/>
                </a:lnTo>
                <a:cubicBezTo>
                  <a:pt x="59" y="471"/>
                  <a:pt x="59" y="471"/>
                  <a:pt x="59" y="471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74" y="353"/>
                  <a:pt x="89" y="353"/>
                  <a:pt x="103" y="353"/>
                </a:cubicBezTo>
                <a:cubicBezTo>
                  <a:pt x="118" y="353"/>
                  <a:pt x="162" y="323"/>
                  <a:pt x="177" y="294"/>
                </a:cubicBezTo>
                <a:cubicBezTo>
                  <a:pt x="192" y="323"/>
                  <a:pt x="221" y="353"/>
                  <a:pt x="251" y="353"/>
                </a:cubicBezTo>
                <a:cubicBezTo>
                  <a:pt x="280" y="353"/>
                  <a:pt x="310" y="323"/>
                  <a:pt x="324" y="309"/>
                </a:cubicBezTo>
                <a:cubicBezTo>
                  <a:pt x="324" y="323"/>
                  <a:pt x="369" y="353"/>
                  <a:pt x="398" y="353"/>
                </a:cubicBezTo>
                <a:cubicBezTo>
                  <a:pt x="428" y="353"/>
                  <a:pt x="457" y="323"/>
                  <a:pt x="471" y="294"/>
                </a:cubicBezTo>
                <a:cubicBezTo>
                  <a:pt x="486" y="323"/>
                  <a:pt x="501" y="353"/>
                  <a:pt x="530" y="353"/>
                </a:cubicBezTo>
                <a:cubicBezTo>
                  <a:pt x="545" y="353"/>
                  <a:pt x="575" y="353"/>
                  <a:pt x="575" y="353"/>
                </a:cubicBezTo>
                <a:lnTo>
                  <a:pt x="575" y="471"/>
                </a:lnTo>
                <a:close/>
                <a:moveTo>
                  <a:pt x="589" y="265"/>
                </a:moveTo>
                <a:lnTo>
                  <a:pt x="589" y="265"/>
                </a:lnTo>
                <a:cubicBezTo>
                  <a:pt x="589" y="294"/>
                  <a:pt x="560" y="309"/>
                  <a:pt x="530" y="309"/>
                </a:cubicBezTo>
                <a:cubicBezTo>
                  <a:pt x="501" y="309"/>
                  <a:pt x="471" y="294"/>
                  <a:pt x="471" y="265"/>
                </a:cubicBezTo>
                <a:cubicBezTo>
                  <a:pt x="457" y="265"/>
                  <a:pt x="457" y="265"/>
                  <a:pt x="457" y="265"/>
                </a:cubicBezTo>
                <a:cubicBezTo>
                  <a:pt x="457" y="294"/>
                  <a:pt x="428" y="309"/>
                  <a:pt x="398" y="309"/>
                </a:cubicBezTo>
                <a:cubicBezTo>
                  <a:pt x="369" y="309"/>
                  <a:pt x="324" y="294"/>
                  <a:pt x="324" y="265"/>
                </a:cubicBezTo>
                <a:cubicBezTo>
                  <a:pt x="310" y="265"/>
                  <a:pt x="310" y="265"/>
                  <a:pt x="310" y="265"/>
                </a:cubicBezTo>
                <a:cubicBezTo>
                  <a:pt x="310" y="294"/>
                  <a:pt x="280" y="309"/>
                  <a:pt x="251" y="309"/>
                </a:cubicBezTo>
                <a:cubicBezTo>
                  <a:pt x="221" y="309"/>
                  <a:pt x="177" y="294"/>
                  <a:pt x="177" y="265"/>
                </a:cubicBezTo>
                <a:cubicBezTo>
                  <a:pt x="162" y="265"/>
                  <a:pt x="162" y="265"/>
                  <a:pt x="162" y="265"/>
                </a:cubicBezTo>
                <a:cubicBezTo>
                  <a:pt x="162" y="294"/>
                  <a:pt x="133" y="309"/>
                  <a:pt x="103" y="309"/>
                </a:cubicBezTo>
                <a:cubicBezTo>
                  <a:pt x="74" y="309"/>
                  <a:pt x="45" y="294"/>
                  <a:pt x="45" y="265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589" y="235"/>
                  <a:pt x="589" y="235"/>
                  <a:pt x="589" y="235"/>
                </a:cubicBezTo>
                <a:lnTo>
                  <a:pt x="589" y="265"/>
                </a:lnTo>
                <a:close/>
                <a:moveTo>
                  <a:pt x="45" y="191"/>
                </a:moveTo>
                <a:lnTo>
                  <a:pt x="45" y="191"/>
                </a:lnTo>
                <a:cubicBezTo>
                  <a:pt x="133" y="29"/>
                  <a:pt x="133" y="29"/>
                  <a:pt x="133" y="29"/>
                </a:cubicBezTo>
                <a:cubicBezTo>
                  <a:pt x="501" y="29"/>
                  <a:pt x="501" y="29"/>
                  <a:pt x="501" y="29"/>
                </a:cubicBezTo>
                <a:cubicBezTo>
                  <a:pt x="589" y="191"/>
                  <a:pt x="589" y="191"/>
                  <a:pt x="589" y="191"/>
                </a:cubicBezTo>
                <a:lnTo>
                  <a:pt x="45" y="191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22" name="Freeform 97"/>
          <p:cNvSpPr>
            <a:spLocks noChangeArrowheads="1"/>
          </p:cNvSpPr>
          <p:nvPr/>
        </p:nvSpPr>
        <p:spPr bwMode="auto">
          <a:xfrm>
            <a:off x="2030414" y="3565784"/>
            <a:ext cx="204787" cy="217545"/>
          </a:xfrm>
          <a:custGeom>
            <a:avLst/>
            <a:gdLst>
              <a:gd name="T0" fmla="*/ 383 w 472"/>
              <a:gd name="T1" fmla="*/ 309 h 501"/>
              <a:gd name="T2" fmla="*/ 383 w 472"/>
              <a:gd name="T3" fmla="*/ 309 h 501"/>
              <a:gd name="T4" fmla="*/ 295 w 472"/>
              <a:gd name="T5" fmla="*/ 353 h 501"/>
              <a:gd name="T6" fmla="*/ 192 w 472"/>
              <a:gd name="T7" fmla="*/ 294 h 501"/>
              <a:gd name="T8" fmla="*/ 206 w 472"/>
              <a:gd name="T9" fmla="*/ 250 h 501"/>
              <a:gd name="T10" fmla="*/ 192 w 472"/>
              <a:gd name="T11" fmla="*/ 221 h 501"/>
              <a:gd name="T12" fmla="*/ 310 w 472"/>
              <a:gd name="T13" fmla="*/ 162 h 501"/>
              <a:gd name="T14" fmla="*/ 383 w 472"/>
              <a:gd name="T15" fmla="*/ 191 h 501"/>
              <a:gd name="T16" fmla="*/ 471 w 472"/>
              <a:gd name="T17" fmla="*/ 88 h 501"/>
              <a:gd name="T18" fmla="*/ 383 w 472"/>
              <a:gd name="T19" fmla="*/ 0 h 501"/>
              <a:gd name="T20" fmla="*/ 280 w 472"/>
              <a:gd name="T21" fmla="*/ 88 h 501"/>
              <a:gd name="T22" fmla="*/ 280 w 472"/>
              <a:gd name="T23" fmla="*/ 117 h 501"/>
              <a:gd name="T24" fmla="*/ 177 w 472"/>
              <a:gd name="T25" fmla="*/ 176 h 501"/>
              <a:gd name="T26" fmla="*/ 103 w 472"/>
              <a:gd name="T27" fmla="*/ 147 h 501"/>
              <a:gd name="T28" fmla="*/ 0 w 472"/>
              <a:gd name="T29" fmla="*/ 250 h 501"/>
              <a:gd name="T30" fmla="*/ 103 w 472"/>
              <a:gd name="T31" fmla="*/ 353 h 501"/>
              <a:gd name="T32" fmla="*/ 162 w 472"/>
              <a:gd name="T33" fmla="*/ 323 h 501"/>
              <a:gd name="T34" fmla="*/ 162 w 472"/>
              <a:gd name="T35" fmla="*/ 323 h 501"/>
              <a:gd name="T36" fmla="*/ 280 w 472"/>
              <a:gd name="T37" fmla="*/ 397 h 501"/>
              <a:gd name="T38" fmla="*/ 280 w 472"/>
              <a:gd name="T39" fmla="*/ 412 h 501"/>
              <a:gd name="T40" fmla="*/ 383 w 472"/>
              <a:gd name="T41" fmla="*/ 500 h 501"/>
              <a:gd name="T42" fmla="*/ 471 w 472"/>
              <a:gd name="T43" fmla="*/ 412 h 501"/>
              <a:gd name="T44" fmla="*/ 383 w 472"/>
              <a:gd name="T45" fmla="*/ 309 h 501"/>
              <a:gd name="T46" fmla="*/ 383 w 472"/>
              <a:gd name="T47" fmla="*/ 29 h 501"/>
              <a:gd name="T48" fmla="*/ 383 w 472"/>
              <a:gd name="T49" fmla="*/ 29 h 501"/>
              <a:gd name="T50" fmla="*/ 442 w 472"/>
              <a:gd name="T51" fmla="*/ 88 h 501"/>
              <a:gd name="T52" fmla="*/ 383 w 472"/>
              <a:gd name="T53" fmla="*/ 147 h 501"/>
              <a:gd name="T54" fmla="*/ 324 w 472"/>
              <a:gd name="T55" fmla="*/ 88 h 501"/>
              <a:gd name="T56" fmla="*/ 383 w 472"/>
              <a:gd name="T57" fmla="*/ 29 h 501"/>
              <a:gd name="T58" fmla="*/ 103 w 472"/>
              <a:gd name="T59" fmla="*/ 309 h 501"/>
              <a:gd name="T60" fmla="*/ 103 w 472"/>
              <a:gd name="T61" fmla="*/ 309 h 501"/>
              <a:gd name="T62" fmla="*/ 44 w 472"/>
              <a:gd name="T63" fmla="*/ 250 h 501"/>
              <a:gd name="T64" fmla="*/ 103 w 472"/>
              <a:gd name="T65" fmla="*/ 191 h 501"/>
              <a:gd name="T66" fmla="*/ 162 w 472"/>
              <a:gd name="T67" fmla="*/ 250 h 501"/>
              <a:gd name="T68" fmla="*/ 103 w 472"/>
              <a:gd name="T69" fmla="*/ 309 h 501"/>
              <a:gd name="T70" fmla="*/ 383 w 472"/>
              <a:gd name="T71" fmla="*/ 471 h 501"/>
              <a:gd name="T72" fmla="*/ 383 w 472"/>
              <a:gd name="T73" fmla="*/ 471 h 501"/>
              <a:gd name="T74" fmla="*/ 324 w 472"/>
              <a:gd name="T75" fmla="*/ 412 h 501"/>
              <a:gd name="T76" fmla="*/ 383 w 472"/>
              <a:gd name="T77" fmla="*/ 353 h 501"/>
              <a:gd name="T78" fmla="*/ 442 w 472"/>
              <a:gd name="T79" fmla="*/ 412 h 501"/>
              <a:gd name="T80" fmla="*/ 383 w 472"/>
              <a:gd name="T81" fmla="*/ 47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72" h="501">
                <a:moveTo>
                  <a:pt x="383" y="309"/>
                </a:moveTo>
                <a:lnTo>
                  <a:pt x="383" y="309"/>
                </a:lnTo>
                <a:cubicBezTo>
                  <a:pt x="339" y="309"/>
                  <a:pt x="310" y="323"/>
                  <a:pt x="295" y="353"/>
                </a:cubicBezTo>
                <a:cubicBezTo>
                  <a:pt x="192" y="294"/>
                  <a:pt x="192" y="294"/>
                  <a:pt x="192" y="294"/>
                </a:cubicBezTo>
                <a:cubicBezTo>
                  <a:pt x="192" y="280"/>
                  <a:pt x="206" y="264"/>
                  <a:pt x="206" y="250"/>
                </a:cubicBezTo>
                <a:cubicBezTo>
                  <a:pt x="206" y="235"/>
                  <a:pt x="206" y="235"/>
                  <a:pt x="192" y="221"/>
                </a:cubicBezTo>
                <a:cubicBezTo>
                  <a:pt x="310" y="162"/>
                  <a:pt x="310" y="162"/>
                  <a:pt x="310" y="162"/>
                </a:cubicBezTo>
                <a:cubicBezTo>
                  <a:pt x="324" y="176"/>
                  <a:pt x="353" y="191"/>
                  <a:pt x="383" y="191"/>
                </a:cubicBezTo>
                <a:cubicBezTo>
                  <a:pt x="427" y="191"/>
                  <a:pt x="471" y="147"/>
                  <a:pt x="471" y="88"/>
                </a:cubicBezTo>
                <a:cubicBezTo>
                  <a:pt x="471" y="44"/>
                  <a:pt x="427" y="0"/>
                  <a:pt x="383" y="0"/>
                </a:cubicBezTo>
                <a:cubicBezTo>
                  <a:pt x="324" y="0"/>
                  <a:pt x="280" y="44"/>
                  <a:pt x="280" y="88"/>
                </a:cubicBezTo>
                <a:cubicBezTo>
                  <a:pt x="280" y="103"/>
                  <a:pt x="280" y="117"/>
                  <a:pt x="280" y="117"/>
                </a:cubicBezTo>
                <a:cubicBezTo>
                  <a:pt x="177" y="176"/>
                  <a:pt x="177" y="176"/>
                  <a:pt x="177" y="176"/>
                </a:cubicBezTo>
                <a:cubicBezTo>
                  <a:pt x="162" y="162"/>
                  <a:pt x="133" y="147"/>
                  <a:pt x="103" y="147"/>
                </a:cubicBezTo>
                <a:cubicBezTo>
                  <a:pt x="44" y="147"/>
                  <a:pt x="0" y="191"/>
                  <a:pt x="0" y="250"/>
                </a:cubicBezTo>
                <a:cubicBezTo>
                  <a:pt x="0" y="309"/>
                  <a:pt x="44" y="353"/>
                  <a:pt x="103" y="353"/>
                </a:cubicBezTo>
                <a:cubicBezTo>
                  <a:pt x="133" y="353"/>
                  <a:pt x="148" y="338"/>
                  <a:pt x="162" y="323"/>
                </a:cubicBezTo>
                <a:lnTo>
                  <a:pt x="162" y="323"/>
                </a:lnTo>
                <a:cubicBezTo>
                  <a:pt x="280" y="397"/>
                  <a:pt x="280" y="397"/>
                  <a:pt x="280" y="397"/>
                </a:cubicBezTo>
                <a:cubicBezTo>
                  <a:pt x="280" y="397"/>
                  <a:pt x="280" y="397"/>
                  <a:pt x="280" y="412"/>
                </a:cubicBezTo>
                <a:cubicBezTo>
                  <a:pt x="280" y="456"/>
                  <a:pt x="324" y="500"/>
                  <a:pt x="383" y="500"/>
                </a:cubicBezTo>
                <a:cubicBezTo>
                  <a:pt x="427" y="500"/>
                  <a:pt x="471" y="456"/>
                  <a:pt x="471" y="412"/>
                </a:cubicBezTo>
                <a:cubicBezTo>
                  <a:pt x="471" y="353"/>
                  <a:pt x="427" y="309"/>
                  <a:pt x="383" y="309"/>
                </a:cubicBezTo>
                <a:close/>
                <a:moveTo>
                  <a:pt x="383" y="29"/>
                </a:moveTo>
                <a:lnTo>
                  <a:pt x="383" y="29"/>
                </a:lnTo>
                <a:cubicBezTo>
                  <a:pt x="412" y="29"/>
                  <a:pt x="442" y="59"/>
                  <a:pt x="442" y="88"/>
                </a:cubicBezTo>
                <a:cubicBezTo>
                  <a:pt x="442" y="132"/>
                  <a:pt x="412" y="147"/>
                  <a:pt x="383" y="147"/>
                </a:cubicBezTo>
                <a:cubicBezTo>
                  <a:pt x="339" y="147"/>
                  <a:pt x="324" y="132"/>
                  <a:pt x="324" y="88"/>
                </a:cubicBezTo>
                <a:cubicBezTo>
                  <a:pt x="324" y="59"/>
                  <a:pt x="339" y="29"/>
                  <a:pt x="383" y="29"/>
                </a:cubicBezTo>
                <a:close/>
                <a:moveTo>
                  <a:pt x="103" y="309"/>
                </a:moveTo>
                <a:lnTo>
                  <a:pt x="103" y="309"/>
                </a:lnTo>
                <a:cubicBezTo>
                  <a:pt x="74" y="309"/>
                  <a:pt x="44" y="280"/>
                  <a:pt x="44" y="250"/>
                </a:cubicBezTo>
                <a:cubicBezTo>
                  <a:pt x="44" y="221"/>
                  <a:pt x="74" y="191"/>
                  <a:pt x="103" y="191"/>
                </a:cubicBezTo>
                <a:cubicBezTo>
                  <a:pt x="133" y="191"/>
                  <a:pt x="162" y="221"/>
                  <a:pt x="162" y="250"/>
                </a:cubicBezTo>
                <a:cubicBezTo>
                  <a:pt x="162" y="280"/>
                  <a:pt x="133" y="309"/>
                  <a:pt x="103" y="309"/>
                </a:cubicBezTo>
                <a:close/>
                <a:moveTo>
                  <a:pt x="383" y="471"/>
                </a:moveTo>
                <a:lnTo>
                  <a:pt x="383" y="471"/>
                </a:lnTo>
                <a:cubicBezTo>
                  <a:pt x="339" y="471"/>
                  <a:pt x="324" y="441"/>
                  <a:pt x="324" y="412"/>
                </a:cubicBezTo>
                <a:cubicBezTo>
                  <a:pt x="324" y="368"/>
                  <a:pt x="339" y="353"/>
                  <a:pt x="383" y="353"/>
                </a:cubicBezTo>
                <a:cubicBezTo>
                  <a:pt x="412" y="353"/>
                  <a:pt x="442" y="368"/>
                  <a:pt x="442" y="412"/>
                </a:cubicBezTo>
                <a:cubicBezTo>
                  <a:pt x="442" y="441"/>
                  <a:pt x="412" y="471"/>
                  <a:pt x="383" y="471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23" name="Freeform 98"/>
          <p:cNvSpPr>
            <a:spLocks noChangeArrowheads="1"/>
          </p:cNvSpPr>
          <p:nvPr/>
        </p:nvSpPr>
        <p:spPr bwMode="auto">
          <a:xfrm>
            <a:off x="1565276" y="3557845"/>
            <a:ext cx="255588" cy="223896"/>
          </a:xfrm>
          <a:custGeom>
            <a:avLst/>
            <a:gdLst>
              <a:gd name="T0" fmla="*/ 426 w 589"/>
              <a:gd name="T1" fmla="*/ 15 h 516"/>
              <a:gd name="T2" fmla="*/ 426 w 589"/>
              <a:gd name="T3" fmla="*/ 15 h 516"/>
              <a:gd name="T4" fmla="*/ 397 w 589"/>
              <a:gd name="T5" fmla="*/ 15 h 516"/>
              <a:gd name="T6" fmla="*/ 162 w 589"/>
              <a:gd name="T7" fmla="*/ 486 h 516"/>
              <a:gd name="T8" fmla="*/ 162 w 589"/>
              <a:gd name="T9" fmla="*/ 515 h 516"/>
              <a:gd name="T10" fmla="*/ 191 w 589"/>
              <a:gd name="T11" fmla="*/ 515 h 516"/>
              <a:gd name="T12" fmla="*/ 441 w 589"/>
              <a:gd name="T13" fmla="*/ 44 h 516"/>
              <a:gd name="T14" fmla="*/ 426 w 589"/>
              <a:gd name="T15" fmla="*/ 15 h 516"/>
              <a:gd name="T16" fmla="*/ 147 w 589"/>
              <a:gd name="T17" fmla="*/ 353 h 516"/>
              <a:gd name="T18" fmla="*/ 147 w 589"/>
              <a:gd name="T19" fmla="*/ 353 h 516"/>
              <a:gd name="T20" fmla="*/ 44 w 589"/>
              <a:gd name="T21" fmla="*/ 265 h 516"/>
              <a:gd name="T22" fmla="*/ 147 w 589"/>
              <a:gd name="T23" fmla="*/ 191 h 516"/>
              <a:gd name="T24" fmla="*/ 147 w 589"/>
              <a:gd name="T25" fmla="*/ 162 h 516"/>
              <a:gd name="T26" fmla="*/ 117 w 589"/>
              <a:gd name="T27" fmla="*/ 162 h 516"/>
              <a:gd name="T28" fmla="*/ 0 w 589"/>
              <a:gd name="T29" fmla="*/ 250 h 516"/>
              <a:gd name="T30" fmla="*/ 0 w 589"/>
              <a:gd name="T31" fmla="*/ 265 h 516"/>
              <a:gd name="T32" fmla="*/ 0 w 589"/>
              <a:gd name="T33" fmla="*/ 279 h 516"/>
              <a:gd name="T34" fmla="*/ 117 w 589"/>
              <a:gd name="T35" fmla="*/ 383 h 516"/>
              <a:gd name="T36" fmla="*/ 147 w 589"/>
              <a:gd name="T37" fmla="*/ 383 h 516"/>
              <a:gd name="T38" fmla="*/ 147 w 589"/>
              <a:gd name="T39" fmla="*/ 353 h 516"/>
              <a:gd name="T40" fmla="*/ 588 w 589"/>
              <a:gd name="T41" fmla="*/ 250 h 516"/>
              <a:gd name="T42" fmla="*/ 588 w 589"/>
              <a:gd name="T43" fmla="*/ 250 h 516"/>
              <a:gd name="T44" fmla="*/ 471 w 589"/>
              <a:gd name="T45" fmla="*/ 162 h 516"/>
              <a:gd name="T46" fmla="*/ 441 w 589"/>
              <a:gd name="T47" fmla="*/ 162 h 516"/>
              <a:gd name="T48" fmla="*/ 441 w 589"/>
              <a:gd name="T49" fmla="*/ 191 h 516"/>
              <a:gd name="T50" fmla="*/ 544 w 589"/>
              <a:gd name="T51" fmla="*/ 265 h 516"/>
              <a:gd name="T52" fmla="*/ 441 w 589"/>
              <a:gd name="T53" fmla="*/ 353 h 516"/>
              <a:gd name="T54" fmla="*/ 441 w 589"/>
              <a:gd name="T55" fmla="*/ 383 h 516"/>
              <a:gd name="T56" fmla="*/ 471 w 589"/>
              <a:gd name="T57" fmla="*/ 383 h 516"/>
              <a:gd name="T58" fmla="*/ 588 w 589"/>
              <a:gd name="T59" fmla="*/ 279 h 516"/>
              <a:gd name="T60" fmla="*/ 588 w 589"/>
              <a:gd name="T61" fmla="*/ 265 h 516"/>
              <a:gd name="T62" fmla="*/ 588 w 589"/>
              <a:gd name="T63" fmla="*/ 250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89" h="516">
                <a:moveTo>
                  <a:pt x="426" y="15"/>
                </a:moveTo>
                <a:lnTo>
                  <a:pt x="426" y="15"/>
                </a:lnTo>
                <a:cubicBezTo>
                  <a:pt x="426" y="0"/>
                  <a:pt x="412" y="15"/>
                  <a:pt x="397" y="15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47" y="500"/>
                  <a:pt x="162" y="515"/>
                  <a:pt x="162" y="515"/>
                </a:cubicBezTo>
                <a:cubicBezTo>
                  <a:pt x="176" y="515"/>
                  <a:pt x="191" y="515"/>
                  <a:pt x="191" y="515"/>
                </a:cubicBezTo>
                <a:cubicBezTo>
                  <a:pt x="441" y="44"/>
                  <a:pt x="441" y="44"/>
                  <a:pt x="441" y="44"/>
                </a:cubicBezTo>
                <a:cubicBezTo>
                  <a:pt x="441" y="29"/>
                  <a:pt x="441" y="15"/>
                  <a:pt x="426" y="15"/>
                </a:cubicBezTo>
                <a:close/>
                <a:moveTo>
                  <a:pt x="147" y="353"/>
                </a:moveTo>
                <a:lnTo>
                  <a:pt x="147" y="353"/>
                </a:lnTo>
                <a:cubicBezTo>
                  <a:pt x="44" y="265"/>
                  <a:pt x="44" y="265"/>
                  <a:pt x="44" y="265"/>
                </a:cubicBezTo>
                <a:cubicBezTo>
                  <a:pt x="147" y="191"/>
                  <a:pt x="147" y="191"/>
                  <a:pt x="147" y="191"/>
                </a:cubicBezTo>
                <a:cubicBezTo>
                  <a:pt x="162" y="177"/>
                  <a:pt x="162" y="162"/>
                  <a:pt x="147" y="162"/>
                </a:cubicBezTo>
                <a:cubicBezTo>
                  <a:pt x="147" y="147"/>
                  <a:pt x="132" y="147"/>
                  <a:pt x="117" y="162"/>
                </a:cubicBezTo>
                <a:cubicBezTo>
                  <a:pt x="0" y="250"/>
                  <a:pt x="0" y="250"/>
                  <a:pt x="0" y="250"/>
                </a:cubicBezTo>
                <a:cubicBezTo>
                  <a:pt x="0" y="265"/>
                  <a:pt x="0" y="265"/>
                  <a:pt x="0" y="265"/>
                </a:cubicBezTo>
                <a:cubicBezTo>
                  <a:pt x="0" y="279"/>
                  <a:pt x="0" y="279"/>
                  <a:pt x="0" y="279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132" y="383"/>
                  <a:pt x="147" y="383"/>
                  <a:pt x="147" y="383"/>
                </a:cubicBezTo>
                <a:cubicBezTo>
                  <a:pt x="162" y="368"/>
                  <a:pt x="162" y="353"/>
                  <a:pt x="147" y="353"/>
                </a:cubicBezTo>
                <a:close/>
                <a:moveTo>
                  <a:pt x="588" y="250"/>
                </a:moveTo>
                <a:lnTo>
                  <a:pt x="588" y="250"/>
                </a:lnTo>
                <a:cubicBezTo>
                  <a:pt x="471" y="162"/>
                  <a:pt x="471" y="162"/>
                  <a:pt x="471" y="162"/>
                </a:cubicBezTo>
                <a:cubicBezTo>
                  <a:pt x="456" y="147"/>
                  <a:pt x="441" y="147"/>
                  <a:pt x="441" y="162"/>
                </a:cubicBezTo>
                <a:cubicBezTo>
                  <a:pt x="426" y="162"/>
                  <a:pt x="426" y="177"/>
                  <a:pt x="441" y="191"/>
                </a:cubicBezTo>
                <a:cubicBezTo>
                  <a:pt x="544" y="265"/>
                  <a:pt x="544" y="265"/>
                  <a:pt x="544" y="265"/>
                </a:cubicBezTo>
                <a:cubicBezTo>
                  <a:pt x="441" y="353"/>
                  <a:pt x="441" y="353"/>
                  <a:pt x="441" y="353"/>
                </a:cubicBezTo>
                <a:cubicBezTo>
                  <a:pt x="426" y="353"/>
                  <a:pt x="426" y="368"/>
                  <a:pt x="441" y="383"/>
                </a:cubicBezTo>
                <a:cubicBezTo>
                  <a:pt x="441" y="383"/>
                  <a:pt x="456" y="383"/>
                  <a:pt x="471" y="383"/>
                </a:cubicBezTo>
                <a:cubicBezTo>
                  <a:pt x="588" y="279"/>
                  <a:pt x="588" y="279"/>
                  <a:pt x="588" y="279"/>
                </a:cubicBezTo>
                <a:cubicBezTo>
                  <a:pt x="588" y="279"/>
                  <a:pt x="588" y="279"/>
                  <a:pt x="588" y="265"/>
                </a:cubicBezTo>
                <a:cubicBezTo>
                  <a:pt x="588" y="265"/>
                  <a:pt x="588" y="265"/>
                  <a:pt x="588" y="250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24" name="Freeform 99"/>
          <p:cNvSpPr>
            <a:spLocks noChangeArrowheads="1"/>
          </p:cNvSpPr>
          <p:nvPr/>
        </p:nvSpPr>
        <p:spPr bwMode="auto">
          <a:xfrm>
            <a:off x="1150938" y="3538791"/>
            <a:ext cx="211137" cy="268356"/>
          </a:xfrm>
          <a:custGeom>
            <a:avLst/>
            <a:gdLst>
              <a:gd name="T0" fmla="*/ 441 w 486"/>
              <a:gd name="T1" fmla="*/ 132 h 619"/>
              <a:gd name="T2" fmla="*/ 441 w 486"/>
              <a:gd name="T3" fmla="*/ 132 h 619"/>
              <a:gd name="T4" fmla="*/ 323 w 486"/>
              <a:gd name="T5" fmla="*/ 132 h 619"/>
              <a:gd name="T6" fmla="*/ 323 w 486"/>
              <a:gd name="T7" fmla="*/ 88 h 619"/>
              <a:gd name="T8" fmla="*/ 294 w 486"/>
              <a:gd name="T9" fmla="*/ 59 h 619"/>
              <a:gd name="T10" fmla="*/ 118 w 486"/>
              <a:gd name="T11" fmla="*/ 59 h 619"/>
              <a:gd name="T12" fmla="*/ 118 w 486"/>
              <a:gd name="T13" fmla="*/ 29 h 619"/>
              <a:gd name="T14" fmla="*/ 73 w 486"/>
              <a:gd name="T15" fmla="*/ 0 h 619"/>
              <a:gd name="T16" fmla="*/ 29 w 486"/>
              <a:gd name="T17" fmla="*/ 0 h 619"/>
              <a:gd name="T18" fmla="*/ 0 w 486"/>
              <a:gd name="T19" fmla="*/ 29 h 619"/>
              <a:gd name="T20" fmla="*/ 0 w 486"/>
              <a:gd name="T21" fmla="*/ 589 h 619"/>
              <a:gd name="T22" fmla="*/ 29 w 486"/>
              <a:gd name="T23" fmla="*/ 618 h 619"/>
              <a:gd name="T24" fmla="*/ 73 w 486"/>
              <a:gd name="T25" fmla="*/ 618 h 619"/>
              <a:gd name="T26" fmla="*/ 118 w 486"/>
              <a:gd name="T27" fmla="*/ 589 h 619"/>
              <a:gd name="T28" fmla="*/ 118 w 486"/>
              <a:gd name="T29" fmla="*/ 412 h 619"/>
              <a:gd name="T30" fmla="*/ 294 w 486"/>
              <a:gd name="T31" fmla="*/ 412 h 619"/>
              <a:gd name="T32" fmla="*/ 294 w 486"/>
              <a:gd name="T33" fmla="*/ 427 h 619"/>
              <a:gd name="T34" fmla="*/ 323 w 486"/>
              <a:gd name="T35" fmla="*/ 471 h 619"/>
              <a:gd name="T36" fmla="*/ 441 w 486"/>
              <a:gd name="T37" fmla="*/ 471 h 619"/>
              <a:gd name="T38" fmla="*/ 485 w 486"/>
              <a:gd name="T39" fmla="*/ 427 h 619"/>
              <a:gd name="T40" fmla="*/ 485 w 486"/>
              <a:gd name="T41" fmla="*/ 176 h 619"/>
              <a:gd name="T42" fmla="*/ 441 w 486"/>
              <a:gd name="T43" fmla="*/ 132 h 619"/>
              <a:gd name="T44" fmla="*/ 73 w 486"/>
              <a:gd name="T45" fmla="*/ 559 h 619"/>
              <a:gd name="T46" fmla="*/ 73 w 486"/>
              <a:gd name="T47" fmla="*/ 559 h 619"/>
              <a:gd name="T48" fmla="*/ 59 w 486"/>
              <a:gd name="T49" fmla="*/ 589 h 619"/>
              <a:gd name="T50" fmla="*/ 29 w 486"/>
              <a:gd name="T51" fmla="*/ 559 h 619"/>
              <a:gd name="T52" fmla="*/ 29 w 486"/>
              <a:gd name="T53" fmla="*/ 59 h 619"/>
              <a:gd name="T54" fmla="*/ 59 w 486"/>
              <a:gd name="T55" fmla="*/ 29 h 619"/>
              <a:gd name="T56" fmla="*/ 73 w 486"/>
              <a:gd name="T57" fmla="*/ 59 h 619"/>
              <a:gd name="T58" fmla="*/ 73 w 486"/>
              <a:gd name="T59" fmla="*/ 559 h 619"/>
              <a:gd name="T60" fmla="*/ 294 w 486"/>
              <a:gd name="T61" fmla="*/ 353 h 619"/>
              <a:gd name="T62" fmla="*/ 294 w 486"/>
              <a:gd name="T63" fmla="*/ 353 h 619"/>
              <a:gd name="T64" fmla="*/ 265 w 486"/>
              <a:gd name="T65" fmla="*/ 368 h 619"/>
              <a:gd name="T66" fmla="*/ 118 w 486"/>
              <a:gd name="T67" fmla="*/ 368 h 619"/>
              <a:gd name="T68" fmla="*/ 118 w 486"/>
              <a:gd name="T69" fmla="*/ 88 h 619"/>
              <a:gd name="T70" fmla="*/ 265 w 486"/>
              <a:gd name="T71" fmla="*/ 88 h 619"/>
              <a:gd name="T72" fmla="*/ 294 w 486"/>
              <a:gd name="T73" fmla="*/ 118 h 619"/>
              <a:gd name="T74" fmla="*/ 294 w 486"/>
              <a:gd name="T75" fmla="*/ 353 h 619"/>
              <a:gd name="T76" fmla="*/ 441 w 486"/>
              <a:gd name="T77" fmla="*/ 412 h 619"/>
              <a:gd name="T78" fmla="*/ 441 w 486"/>
              <a:gd name="T79" fmla="*/ 412 h 619"/>
              <a:gd name="T80" fmla="*/ 427 w 486"/>
              <a:gd name="T81" fmla="*/ 427 h 619"/>
              <a:gd name="T82" fmla="*/ 323 w 486"/>
              <a:gd name="T83" fmla="*/ 427 h 619"/>
              <a:gd name="T84" fmla="*/ 323 w 486"/>
              <a:gd name="T85" fmla="*/ 176 h 619"/>
              <a:gd name="T86" fmla="*/ 427 w 486"/>
              <a:gd name="T87" fmla="*/ 176 h 619"/>
              <a:gd name="T88" fmla="*/ 441 w 486"/>
              <a:gd name="T89" fmla="*/ 191 h 619"/>
              <a:gd name="T90" fmla="*/ 441 w 486"/>
              <a:gd name="T91" fmla="*/ 412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6" h="619">
                <a:moveTo>
                  <a:pt x="441" y="132"/>
                </a:moveTo>
                <a:lnTo>
                  <a:pt x="441" y="132"/>
                </a:lnTo>
                <a:cubicBezTo>
                  <a:pt x="323" y="132"/>
                  <a:pt x="323" y="132"/>
                  <a:pt x="323" y="132"/>
                </a:cubicBezTo>
                <a:cubicBezTo>
                  <a:pt x="323" y="88"/>
                  <a:pt x="323" y="88"/>
                  <a:pt x="323" y="88"/>
                </a:cubicBezTo>
                <a:cubicBezTo>
                  <a:pt x="323" y="73"/>
                  <a:pt x="309" y="59"/>
                  <a:pt x="294" y="59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18" y="14"/>
                  <a:pt x="88" y="0"/>
                  <a:pt x="73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4" y="0"/>
                  <a:pt x="0" y="14"/>
                  <a:pt x="0" y="29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03"/>
                  <a:pt x="14" y="618"/>
                  <a:pt x="29" y="618"/>
                </a:cubicBezTo>
                <a:cubicBezTo>
                  <a:pt x="73" y="618"/>
                  <a:pt x="73" y="618"/>
                  <a:pt x="73" y="618"/>
                </a:cubicBezTo>
                <a:cubicBezTo>
                  <a:pt x="88" y="618"/>
                  <a:pt x="118" y="603"/>
                  <a:pt x="118" y="589"/>
                </a:cubicBezTo>
                <a:cubicBezTo>
                  <a:pt x="118" y="412"/>
                  <a:pt x="118" y="412"/>
                  <a:pt x="118" y="412"/>
                </a:cubicBezTo>
                <a:cubicBezTo>
                  <a:pt x="294" y="412"/>
                  <a:pt x="294" y="412"/>
                  <a:pt x="294" y="412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1"/>
                  <a:pt x="309" y="471"/>
                  <a:pt x="323" y="471"/>
                </a:cubicBezTo>
                <a:cubicBezTo>
                  <a:pt x="441" y="471"/>
                  <a:pt x="441" y="471"/>
                  <a:pt x="441" y="471"/>
                </a:cubicBezTo>
                <a:cubicBezTo>
                  <a:pt x="471" y="471"/>
                  <a:pt x="485" y="441"/>
                  <a:pt x="485" y="427"/>
                </a:cubicBezTo>
                <a:cubicBezTo>
                  <a:pt x="485" y="176"/>
                  <a:pt x="485" y="176"/>
                  <a:pt x="485" y="176"/>
                </a:cubicBezTo>
                <a:cubicBezTo>
                  <a:pt x="485" y="147"/>
                  <a:pt x="471" y="132"/>
                  <a:pt x="441" y="132"/>
                </a:cubicBezTo>
                <a:close/>
                <a:moveTo>
                  <a:pt x="73" y="559"/>
                </a:moveTo>
                <a:lnTo>
                  <a:pt x="73" y="559"/>
                </a:lnTo>
                <a:cubicBezTo>
                  <a:pt x="73" y="574"/>
                  <a:pt x="59" y="589"/>
                  <a:pt x="59" y="589"/>
                </a:cubicBezTo>
                <a:cubicBezTo>
                  <a:pt x="44" y="589"/>
                  <a:pt x="29" y="574"/>
                  <a:pt x="29" y="559"/>
                </a:cubicBezTo>
                <a:cubicBezTo>
                  <a:pt x="29" y="59"/>
                  <a:pt x="29" y="59"/>
                  <a:pt x="29" y="59"/>
                </a:cubicBezTo>
                <a:cubicBezTo>
                  <a:pt x="29" y="44"/>
                  <a:pt x="44" y="29"/>
                  <a:pt x="59" y="29"/>
                </a:cubicBezTo>
                <a:cubicBezTo>
                  <a:pt x="59" y="29"/>
                  <a:pt x="73" y="44"/>
                  <a:pt x="73" y="59"/>
                </a:cubicBezTo>
                <a:lnTo>
                  <a:pt x="73" y="559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294" y="353"/>
                  <a:pt x="280" y="368"/>
                  <a:pt x="265" y="368"/>
                </a:cubicBezTo>
                <a:cubicBezTo>
                  <a:pt x="118" y="368"/>
                  <a:pt x="118" y="368"/>
                  <a:pt x="118" y="368"/>
                </a:cubicBezTo>
                <a:cubicBezTo>
                  <a:pt x="118" y="88"/>
                  <a:pt x="118" y="88"/>
                  <a:pt x="118" y="88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80" y="88"/>
                  <a:pt x="294" y="103"/>
                  <a:pt x="294" y="118"/>
                </a:cubicBezTo>
                <a:lnTo>
                  <a:pt x="294" y="353"/>
                </a:lnTo>
                <a:close/>
                <a:moveTo>
                  <a:pt x="441" y="412"/>
                </a:moveTo>
                <a:lnTo>
                  <a:pt x="441" y="412"/>
                </a:lnTo>
                <a:cubicBezTo>
                  <a:pt x="441" y="412"/>
                  <a:pt x="441" y="427"/>
                  <a:pt x="427" y="427"/>
                </a:cubicBezTo>
                <a:cubicBezTo>
                  <a:pt x="323" y="427"/>
                  <a:pt x="323" y="427"/>
                  <a:pt x="323" y="427"/>
                </a:cubicBezTo>
                <a:cubicBezTo>
                  <a:pt x="323" y="176"/>
                  <a:pt x="323" y="176"/>
                  <a:pt x="323" y="176"/>
                </a:cubicBezTo>
                <a:cubicBezTo>
                  <a:pt x="427" y="176"/>
                  <a:pt x="427" y="176"/>
                  <a:pt x="427" y="176"/>
                </a:cubicBezTo>
                <a:cubicBezTo>
                  <a:pt x="441" y="176"/>
                  <a:pt x="441" y="176"/>
                  <a:pt x="441" y="191"/>
                </a:cubicBezTo>
                <a:lnTo>
                  <a:pt x="441" y="412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25" name="Freeform 100"/>
          <p:cNvSpPr>
            <a:spLocks noChangeArrowheads="1"/>
          </p:cNvSpPr>
          <p:nvPr/>
        </p:nvSpPr>
        <p:spPr bwMode="auto">
          <a:xfrm>
            <a:off x="681038" y="3534026"/>
            <a:ext cx="268287" cy="266770"/>
          </a:xfrm>
          <a:custGeom>
            <a:avLst/>
            <a:gdLst>
              <a:gd name="T0" fmla="*/ 148 w 620"/>
              <a:gd name="T1" fmla="*/ 559 h 619"/>
              <a:gd name="T2" fmla="*/ 148 w 620"/>
              <a:gd name="T3" fmla="*/ 559 h 619"/>
              <a:gd name="T4" fmla="*/ 89 w 620"/>
              <a:gd name="T5" fmla="*/ 559 h 619"/>
              <a:gd name="T6" fmla="*/ 59 w 620"/>
              <a:gd name="T7" fmla="*/ 545 h 619"/>
              <a:gd name="T8" fmla="*/ 59 w 620"/>
              <a:gd name="T9" fmla="*/ 486 h 619"/>
              <a:gd name="T10" fmla="*/ 251 w 620"/>
              <a:gd name="T11" fmla="*/ 295 h 619"/>
              <a:gd name="T12" fmla="*/ 162 w 620"/>
              <a:gd name="T13" fmla="*/ 309 h 619"/>
              <a:gd name="T14" fmla="*/ 30 w 620"/>
              <a:gd name="T15" fmla="*/ 456 h 619"/>
              <a:gd name="T16" fmla="*/ 30 w 620"/>
              <a:gd name="T17" fmla="*/ 559 h 619"/>
              <a:gd name="T18" fmla="*/ 59 w 620"/>
              <a:gd name="T19" fmla="*/ 589 h 619"/>
              <a:gd name="T20" fmla="*/ 162 w 620"/>
              <a:gd name="T21" fmla="*/ 589 h 619"/>
              <a:gd name="T22" fmla="*/ 310 w 620"/>
              <a:gd name="T23" fmla="*/ 456 h 619"/>
              <a:gd name="T24" fmla="*/ 324 w 620"/>
              <a:gd name="T25" fmla="*/ 383 h 619"/>
              <a:gd name="T26" fmla="*/ 148 w 620"/>
              <a:gd name="T27" fmla="*/ 559 h 619"/>
              <a:gd name="T28" fmla="*/ 589 w 620"/>
              <a:gd name="T29" fmla="*/ 59 h 619"/>
              <a:gd name="T30" fmla="*/ 589 w 620"/>
              <a:gd name="T31" fmla="*/ 59 h 619"/>
              <a:gd name="T32" fmla="*/ 560 w 620"/>
              <a:gd name="T33" fmla="*/ 29 h 619"/>
              <a:gd name="T34" fmla="*/ 457 w 620"/>
              <a:gd name="T35" fmla="*/ 29 h 619"/>
              <a:gd name="T36" fmla="*/ 310 w 620"/>
              <a:gd name="T37" fmla="*/ 177 h 619"/>
              <a:gd name="T38" fmla="*/ 295 w 620"/>
              <a:gd name="T39" fmla="*/ 250 h 619"/>
              <a:gd name="T40" fmla="*/ 471 w 620"/>
              <a:gd name="T41" fmla="*/ 59 h 619"/>
              <a:gd name="T42" fmla="*/ 530 w 620"/>
              <a:gd name="T43" fmla="*/ 59 h 619"/>
              <a:gd name="T44" fmla="*/ 560 w 620"/>
              <a:gd name="T45" fmla="*/ 88 h 619"/>
              <a:gd name="T46" fmla="*/ 560 w 620"/>
              <a:gd name="T47" fmla="*/ 147 h 619"/>
              <a:gd name="T48" fmla="*/ 369 w 620"/>
              <a:gd name="T49" fmla="*/ 338 h 619"/>
              <a:gd name="T50" fmla="*/ 457 w 620"/>
              <a:gd name="T51" fmla="*/ 309 h 619"/>
              <a:gd name="T52" fmla="*/ 589 w 620"/>
              <a:gd name="T53" fmla="*/ 177 h 619"/>
              <a:gd name="T54" fmla="*/ 589 w 620"/>
              <a:gd name="T55" fmla="*/ 59 h 619"/>
              <a:gd name="T56" fmla="*/ 369 w 620"/>
              <a:gd name="T57" fmla="*/ 250 h 619"/>
              <a:gd name="T58" fmla="*/ 369 w 620"/>
              <a:gd name="T59" fmla="*/ 250 h 619"/>
              <a:gd name="T60" fmla="*/ 339 w 620"/>
              <a:gd name="T61" fmla="*/ 250 h 619"/>
              <a:gd name="T62" fmla="*/ 251 w 620"/>
              <a:gd name="T63" fmla="*/ 354 h 619"/>
              <a:gd name="T64" fmla="*/ 251 w 620"/>
              <a:gd name="T65" fmla="*/ 383 h 619"/>
              <a:gd name="T66" fmla="*/ 280 w 620"/>
              <a:gd name="T67" fmla="*/ 383 h 619"/>
              <a:gd name="T68" fmla="*/ 369 w 620"/>
              <a:gd name="T69" fmla="*/ 280 h 619"/>
              <a:gd name="T70" fmla="*/ 369 w 620"/>
              <a:gd name="T71" fmla="*/ 25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0" h="619">
                <a:moveTo>
                  <a:pt x="148" y="559"/>
                </a:moveTo>
                <a:lnTo>
                  <a:pt x="148" y="559"/>
                </a:lnTo>
                <a:cubicBezTo>
                  <a:pt x="118" y="589"/>
                  <a:pt x="103" y="589"/>
                  <a:pt x="89" y="559"/>
                </a:cubicBezTo>
                <a:cubicBezTo>
                  <a:pt x="59" y="545"/>
                  <a:pt x="59" y="545"/>
                  <a:pt x="59" y="545"/>
                </a:cubicBezTo>
                <a:cubicBezTo>
                  <a:pt x="44" y="530"/>
                  <a:pt x="44" y="500"/>
                  <a:pt x="59" y="486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21" y="280"/>
                  <a:pt x="192" y="295"/>
                  <a:pt x="162" y="309"/>
                </a:cubicBezTo>
                <a:cubicBezTo>
                  <a:pt x="30" y="456"/>
                  <a:pt x="30" y="456"/>
                  <a:pt x="30" y="456"/>
                </a:cubicBezTo>
                <a:cubicBezTo>
                  <a:pt x="0" y="486"/>
                  <a:pt x="0" y="530"/>
                  <a:pt x="30" y="559"/>
                </a:cubicBezTo>
                <a:cubicBezTo>
                  <a:pt x="59" y="589"/>
                  <a:pt x="59" y="589"/>
                  <a:pt x="59" y="589"/>
                </a:cubicBezTo>
                <a:cubicBezTo>
                  <a:pt x="89" y="618"/>
                  <a:pt x="133" y="618"/>
                  <a:pt x="162" y="589"/>
                </a:cubicBezTo>
                <a:cubicBezTo>
                  <a:pt x="310" y="456"/>
                  <a:pt x="310" y="456"/>
                  <a:pt x="310" y="456"/>
                </a:cubicBezTo>
                <a:cubicBezTo>
                  <a:pt x="324" y="427"/>
                  <a:pt x="339" y="397"/>
                  <a:pt x="324" y="383"/>
                </a:cubicBezTo>
                <a:lnTo>
                  <a:pt x="148" y="559"/>
                </a:lnTo>
                <a:close/>
                <a:moveTo>
                  <a:pt x="589" y="59"/>
                </a:moveTo>
                <a:lnTo>
                  <a:pt x="589" y="59"/>
                </a:lnTo>
                <a:cubicBezTo>
                  <a:pt x="560" y="29"/>
                  <a:pt x="560" y="29"/>
                  <a:pt x="560" y="29"/>
                </a:cubicBezTo>
                <a:cubicBezTo>
                  <a:pt x="530" y="0"/>
                  <a:pt x="486" y="0"/>
                  <a:pt x="457" y="2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295" y="191"/>
                  <a:pt x="280" y="221"/>
                  <a:pt x="295" y="250"/>
                </a:cubicBezTo>
                <a:cubicBezTo>
                  <a:pt x="471" y="59"/>
                  <a:pt x="471" y="59"/>
                  <a:pt x="471" y="59"/>
                </a:cubicBezTo>
                <a:cubicBezTo>
                  <a:pt x="486" y="44"/>
                  <a:pt x="516" y="44"/>
                  <a:pt x="530" y="59"/>
                </a:cubicBezTo>
                <a:cubicBezTo>
                  <a:pt x="560" y="88"/>
                  <a:pt x="560" y="88"/>
                  <a:pt x="560" y="88"/>
                </a:cubicBezTo>
                <a:cubicBezTo>
                  <a:pt x="574" y="103"/>
                  <a:pt x="574" y="133"/>
                  <a:pt x="560" y="147"/>
                </a:cubicBezTo>
                <a:cubicBezTo>
                  <a:pt x="369" y="338"/>
                  <a:pt x="369" y="338"/>
                  <a:pt x="369" y="338"/>
                </a:cubicBezTo>
                <a:cubicBezTo>
                  <a:pt x="398" y="338"/>
                  <a:pt x="427" y="338"/>
                  <a:pt x="457" y="309"/>
                </a:cubicBezTo>
                <a:cubicBezTo>
                  <a:pt x="589" y="177"/>
                  <a:pt x="589" y="177"/>
                  <a:pt x="589" y="177"/>
                </a:cubicBezTo>
                <a:cubicBezTo>
                  <a:pt x="619" y="147"/>
                  <a:pt x="619" y="88"/>
                  <a:pt x="589" y="59"/>
                </a:cubicBezTo>
                <a:close/>
                <a:moveTo>
                  <a:pt x="369" y="250"/>
                </a:moveTo>
                <a:lnTo>
                  <a:pt x="369" y="250"/>
                </a:lnTo>
                <a:cubicBezTo>
                  <a:pt x="369" y="250"/>
                  <a:pt x="353" y="250"/>
                  <a:pt x="339" y="250"/>
                </a:cubicBezTo>
                <a:cubicBezTo>
                  <a:pt x="251" y="354"/>
                  <a:pt x="251" y="354"/>
                  <a:pt x="251" y="354"/>
                </a:cubicBezTo>
                <a:cubicBezTo>
                  <a:pt x="236" y="354"/>
                  <a:pt x="236" y="368"/>
                  <a:pt x="251" y="383"/>
                </a:cubicBezTo>
                <a:cubicBezTo>
                  <a:pt x="251" y="383"/>
                  <a:pt x="265" y="383"/>
                  <a:pt x="280" y="383"/>
                </a:cubicBezTo>
                <a:cubicBezTo>
                  <a:pt x="369" y="280"/>
                  <a:pt x="369" y="280"/>
                  <a:pt x="369" y="280"/>
                </a:cubicBezTo>
                <a:cubicBezTo>
                  <a:pt x="383" y="265"/>
                  <a:pt x="383" y="265"/>
                  <a:pt x="369" y="250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26" name="Freeform 101"/>
          <p:cNvSpPr>
            <a:spLocks noChangeArrowheads="1"/>
          </p:cNvSpPr>
          <p:nvPr/>
        </p:nvSpPr>
        <p:spPr bwMode="auto">
          <a:xfrm>
            <a:off x="241301" y="3565784"/>
            <a:ext cx="255588" cy="217545"/>
          </a:xfrm>
          <a:custGeom>
            <a:avLst/>
            <a:gdLst>
              <a:gd name="T0" fmla="*/ 382 w 589"/>
              <a:gd name="T1" fmla="*/ 353 h 501"/>
              <a:gd name="T2" fmla="*/ 382 w 589"/>
              <a:gd name="T3" fmla="*/ 353 h 501"/>
              <a:gd name="T4" fmla="*/ 309 w 589"/>
              <a:gd name="T5" fmla="*/ 426 h 501"/>
              <a:gd name="T6" fmla="*/ 309 w 589"/>
              <a:gd name="T7" fmla="*/ 147 h 501"/>
              <a:gd name="T8" fmla="*/ 294 w 589"/>
              <a:gd name="T9" fmla="*/ 132 h 501"/>
              <a:gd name="T10" fmla="*/ 279 w 589"/>
              <a:gd name="T11" fmla="*/ 147 h 501"/>
              <a:gd name="T12" fmla="*/ 279 w 589"/>
              <a:gd name="T13" fmla="*/ 426 h 501"/>
              <a:gd name="T14" fmla="*/ 206 w 589"/>
              <a:gd name="T15" fmla="*/ 353 h 501"/>
              <a:gd name="T16" fmla="*/ 176 w 589"/>
              <a:gd name="T17" fmla="*/ 353 h 501"/>
              <a:gd name="T18" fmla="*/ 176 w 589"/>
              <a:gd name="T19" fmla="*/ 382 h 501"/>
              <a:gd name="T20" fmla="*/ 279 w 589"/>
              <a:gd name="T21" fmla="*/ 500 h 501"/>
              <a:gd name="T22" fmla="*/ 294 w 589"/>
              <a:gd name="T23" fmla="*/ 500 h 501"/>
              <a:gd name="T24" fmla="*/ 309 w 589"/>
              <a:gd name="T25" fmla="*/ 500 h 501"/>
              <a:gd name="T26" fmla="*/ 412 w 589"/>
              <a:gd name="T27" fmla="*/ 382 h 501"/>
              <a:gd name="T28" fmla="*/ 412 w 589"/>
              <a:gd name="T29" fmla="*/ 353 h 501"/>
              <a:gd name="T30" fmla="*/ 382 w 589"/>
              <a:gd name="T31" fmla="*/ 353 h 501"/>
              <a:gd name="T32" fmla="*/ 574 w 589"/>
              <a:gd name="T33" fmla="*/ 0 h 501"/>
              <a:gd name="T34" fmla="*/ 574 w 589"/>
              <a:gd name="T35" fmla="*/ 0 h 501"/>
              <a:gd name="T36" fmla="*/ 14 w 589"/>
              <a:gd name="T37" fmla="*/ 0 h 501"/>
              <a:gd name="T38" fmla="*/ 0 w 589"/>
              <a:gd name="T39" fmla="*/ 14 h 501"/>
              <a:gd name="T40" fmla="*/ 0 w 589"/>
              <a:gd name="T41" fmla="*/ 176 h 501"/>
              <a:gd name="T42" fmla="*/ 14 w 589"/>
              <a:gd name="T43" fmla="*/ 191 h 501"/>
              <a:gd name="T44" fmla="*/ 44 w 589"/>
              <a:gd name="T45" fmla="*/ 176 h 501"/>
              <a:gd name="T46" fmla="*/ 44 w 589"/>
              <a:gd name="T47" fmla="*/ 29 h 501"/>
              <a:gd name="T48" fmla="*/ 544 w 589"/>
              <a:gd name="T49" fmla="*/ 29 h 501"/>
              <a:gd name="T50" fmla="*/ 544 w 589"/>
              <a:gd name="T51" fmla="*/ 176 h 501"/>
              <a:gd name="T52" fmla="*/ 574 w 589"/>
              <a:gd name="T53" fmla="*/ 191 h 501"/>
              <a:gd name="T54" fmla="*/ 588 w 589"/>
              <a:gd name="T55" fmla="*/ 176 h 501"/>
              <a:gd name="T56" fmla="*/ 588 w 589"/>
              <a:gd name="T57" fmla="*/ 14 h 501"/>
              <a:gd name="T58" fmla="*/ 574 w 589"/>
              <a:gd name="T59" fmla="*/ 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89" h="501">
                <a:moveTo>
                  <a:pt x="382" y="353"/>
                </a:moveTo>
                <a:lnTo>
                  <a:pt x="382" y="353"/>
                </a:lnTo>
                <a:cubicBezTo>
                  <a:pt x="309" y="426"/>
                  <a:pt x="309" y="426"/>
                  <a:pt x="309" y="426"/>
                </a:cubicBezTo>
                <a:cubicBezTo>
                  <a:pt x="309" y="147"/>
                  <a:pt x="309" y="147"/>
                  <a:pt x="309" y="147"/>
                </a:cubicBezTo>
                <a:cubicBezTo>
                  <a:pt x="309" y="147"/>
                  <a:pt x="309" y="132"/>
                  <a:pt x="294" y="132"/>
                </a:cubicBezTo>
                <a:cubicBezTo>
                  <a:pt x="279" y="132"/>
                  <a:pt x="279" y="147"/>
                  <a:pt x="279" y="147"/>
                </a:cubicBezTo>
                <a:cubicBezTo>
                  <a:pt x="279" y="426"/>
                  <a:pt x="279" y="426"/>
                  <a:pt x="279" y="426"/>
                </a:cubicBezTo>
                <a:cubicBezTo>
                  <a:pt x="206" y="353"/>
                  <a:pt x="206" y="353"/>
                  <a:pt x="206" y="353"/>
                </a:cubicBezTo>
                <a:cubicBezTo>
                  <a:pt x="206" y="353"/>
                  <a:pt x="191" y="353"/>
                  <a:pt x="176" y="353"/>
                </a:cubicBezTo>
                <a:cubicBezTo>
                  <a:pt x="176" y="368"/>
                  <a:pt x="176" y="368"/>
                  <a:pt x="176" y="382"/>
                </a:cubicBezTo>
                <a:cubicBezTo>
                  <a:pt x="279" y="500"/>
                  <a:pt x="279" y="500"/>
                  <a:pt x="279" y="500"/>
                </a:cubicBezTo>
                <a:lnTo>
                  <a:pt x="294" y="500"/>
                </a:lnTo>
                <a:lnTo>
                  <a:pt x="309" y="500"/>
                </a:lnTo>
                <a:cubicBezTo>
                  <a:pt x="412" y="382"/>
                  <a:pt x="412" y="382"/>
                  <a:pt x="412" y="382"/>
                </a:cubicBezTo>
                <a:cubicBezTo>
                  <a:pt x="412" y="368"/>
                  <a:pt x="412" y="368"/>
                  <a:pt x="412" y="353"/>
                </a:cubicBezTo>
                <a:cubicBezTo>
                  <a:pt x="397" y="353"/>
                  <a:pt x="382" y="353"/>
                  <a:pt x="382" y="353"/>
                </a:cubicBezTo>
                <a:close/>
                <a:moveTo>
                  <a:pt x="574" y="0"/>
                </a:moveTo>
                <a:lnTo>
                  <a:pt x="574" y="0"/>
                </a:ln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0" y="0"/>
                  <a:pt x="0" y="14"/>
                </a:cubicBezTo>
                <a:cubicBezTo>
                  <a:pt x="0" y="176"/>
                  <a:pt x="0" y="176"/>
                  <a:pt x="0" y="176"/>
                </a:cubicBezTo>
                <a:lnTo>
                  <a:pt x="14" y="191"/>
                </a:lnTo>
                <a:cubicBezTo>
                  <a:pt x="29" y="191"/>
                  <a:pt x="44" y="176"/>
                  <a:pt x="44" y="176"/>
                </a:cubicBezTo>
                <a:cubicBezTo>
                  <a:pt x="44" y="29"/>
                  <a:pt x="44" y="29"/>
                  <a:pt x="44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44" y="176"/>
                  <a:pt x="544" y="176"/>
                  <a:pt x="544" y="176"/>
                </a:cubicBezTo>
                <a:cubicBezTo>
                  <a:pt x="544" y="176"/>
                  <a:pt x="559" y="191"/>
                  <a:pt x="574" y="191"/>
                </a:cubicBezTo>
                <a:lnTo>
                  <a:pt x="588" y="176"/>
                </a:lnTo>
                <a:cubicBezTo>
                  <a:pt x="588" y="14"/>
                  <a:pt x="588" y="14"/>
                  <a:pt x="588" y="14"/>
                </a:cubicBezTo>
                <a:cubicBezTo>
                  <a:pt x="588" y="0"/>
                  <a:pt x="574" y="0"/>
                  <a:pt x="574" y="0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27" name="Freeform 102"/>
          <p:cNvSpPr>
            <a:spLocks noChangeArrowheads="1"/>
          </p:cNvSpPr>
          <p:nvPr/>
        </p:nvSpPr>
        <p:spPr bwMode="auto">
          <a:xfrm>
            <a:off x="4214813" y="3119582"/>
            <a:ext cx="255587" cy="222308"/>
          </a:xfrm>
          <a:custGeom>
            <a:avLst/>
            <a:gdLst>
              <a:gd name="T0" fmla="*/ 574 w 589"/>
              <a:gd name="T1" fmla="*/ 324 h 516"/>
              <a:gd name="T2" fmla="*/ 574 w 589"/>
              <a:gd name="T3" fmla="*/ 324 h 516"/>
              <a:gd name="T4" fmla="*/ 544 w 589"/>
              <a:gd name="T5" fmla="*/ 339 h 516"/>
              <a:gd name="T6" fmla="*/ 544 w 589"/>
              <a:gd name="T7" fmla="*/ 471 h 516"/>
              <a:gd name="T8" fmla="*/ 44 w 589"/>
              <a:gd name="T9" fmla="*/ 471 h 516"/>
              <a:gd name="T10" fmla="*/ 44 w 589"/>
              <a:gd name="T11" fmla="*/ 339 h 516"/>
              <a:gd name="T12" fmla="*/ 14 w 589"/>
              <a:gd name="T13" fmla="*/ 324 h 516"/>
              <a:gd name="T14" fmla="*/ 0 w 589"/>
              <a:gd name="T15" fmla="*/ 339 h 516"/>
              <a:gd name="T16" fmla="*/ 0 w 589"/>
              <a:gd name="T17" fmla="*/ 501 h 516"/>
              <a:gd name="T18" fmla="*/ 14 w 589"/>
              <a:gd name="T19" fmla="*/ 515 h 516"/>
              <a:gd name="T20" fmla="*/ 574 w 589"/>
              <a:gd name="T21" fmla="*/ 515 h 516"/>
              <a:gd name="T22" fmla="*/ 588 w 589"/>
              <a:gd name="T23" fmla="*/ 501 h 516"/>
              <a:gd name="T24" fmla="*/ 588 w 589"/>
              <a:gd name="T25" fmla="*/ 339 h 516"/>
              <a:gd name="T26" fmla="*/ 574 w 589"/>
              <a:gd name="T27" fmla="*/ 324 h 516"/>
              <a:gd name="T28" fmla="*/ 206 w 589"/>
              <a:gd name="T29" fmla="*/ 162 h 516"/>
              <a:gd name="T30" fmla="*/ 206 w 589"/>
              <a:gd name="T31" fmla="*/ 162 h 516"/>
              <a:gd name="T32" fmla="*/ 279 w 589"/>
              <a:gd name="T33" fmla="*/ 74 h 516"/>
              <a:gd name="T34" fmla="*/ 279 w 589"/>
              <a:gd name="T35" fmla="*/ 353 h 516"/>
              <a:gd name="T36" fmla="*/ 294 w 589"/>
              <a:gd name="T37" fmla="*/ 383 h 516"/>
              <a:gd name="T38" fmla="*/ 309 w 589"/>
              <a:gd name="T39" fmla="*/ 353 h 516"/>
              <a:gd name="T40" fmla="*/ 309 w 589"/>
              <a:gd name="T41" fmla="*/ 74 h 516"/>
              <a:gd name="T42" fmla="*/ 383 w 589"/>
              <a:gd name="T43" fmla="*/ 162 h 516"/>
              <a:gd name="T44" fmla="*/ 412 w 589"/>
              <a:gd name="T45" fmla="*/ 162 h 516"/>
              <a:gd name="T46" fmla="*/ 412 w 589"/>
              <a:gd name="T47" fmla="*/ 133 h 516"/>
              <a:gd name="T48" fmla="*/ 309 w 589"/>
              <a:gd name="T49" fmla="*/ 15 h 516"/>
              <a:gd name="T50" fmla="*/ 294 w 589"/>
              <a:gd name="T51" fmla="*/ 0 h 516"/>
              <a:gd name="T52" fmla="*/ 279 w 589"/>
              <a:gd name="T53" fmla="*/ 15 h 516"/>
              <a:gd name="T54" fmla="*/ 176 w 589"/>
              <a:gd name="T55" fmla="*/ 133 h 516"/>
              <a:gd name="T56" fmla="*/ 176 w 589"/>
              <a:gd name="T57" fmla="*/ 162 h 516"/>
              <a:gd name="T58" fmla="*/ 206 w 589"/>
              <a:gd name="T59" fmla="*/ 16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89" h="516">
                <a:moveTo>
                  <a:pt x="574" y="324"/>
                </a:moveTo>
                <a:lnTo>
                  <a:pt x="574" y="324"/>
                </a:lnTo>
                <a:cubicBezTo>
                  <a:pt x="559" y="324"/>
                  <a:pt x="544" y="324"/>
                  <a:pt x="544" y="339"/>
                </a:cubicBezTo>
                <a:cubicBezTo>
                  <a:pt x="544" y="471"/>
                  <a:pt x="544" y="471"/>
                  <a:pt x="544" y="471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44" y="339"/>
                  <a:pt x="44" y="339"/>
                  <a:pt x="44" y="339"/>
                </a:cubicBezTo>
                <a:cubicBezTo>
                  <a:pt x="44" y="324"/>
                  <a:pt x="29" y="324"/>
                  <a:pt x="14" y="324"/>
                </a:cubicBezTo>
                <a:cubicBezTo>
                  <a:pt x="14" y="324"/>
                  <a:pt x="0" y="324"/>
                  <a:pt x="0" y="339"/>
                </a:cubicBezTo>
                <a:cubicBezTo>
                  <a:pt x="0" y="501"/>
                  <a:pt x="0" y="501"/>
                  <a:pt x="0" y="501"/>
                </a:cubicBezTo>
                <a:lnTo>
                  <a:pt x="14" y="515"/>
                </a:lnTo>
                <a:cubicBezTo>
                  <a:pt x="574" y="515"/>
                  <a:pt x="574" y="515"/>
                  <a:pt x="574" y="515"/>
                </a:cubicBezTo>
                <a:lnTo>
                  <a:pt x="588" y="501"/>
                </a:lnTo>
                <a:cubicBezTo>
                  <a:pt x="588" y="339"/>
                  <a:pt x="588" y="339"/>
                  <a:pt x="588" y="339"/>
                </a:cubicBezTo>
                <a:cubicBezTo>
                  <a:pt x="588" y="324"/>
                  <a:pt x="574" y="324"/>
                  <a:pt x="574" y="324"/>
                </a:cubicBezTo>
                <a:close/>
                <a:moveTo>
                  <a:pt x="206" y="162"/>
                </a:moveTo>
                <a:lnTo>
                  <a:pt x="206" y="162"/>
                </a:lnTo>
                <a:cubicBezTo>
                  <a:pt x="279" y="74"/>
                  <a:pt x="279" y="74"/>
                  <a:pt x="279" y="74"/>
                </a:cubicBezTo>
                <a:cubicBezTo>
                  <a:pt x="279" y="353"/>
                  <a:pt x="279" y="353"/>
                  <a:pt x="279" y="353"/>
                </a:cubicBezTo>
                <a:cubicBezTo>
                  <a:pt x="279" y="368"/>
                  <a:pt x="279" y="383"/>
                  <a:pt x="294" y="383"/>
                </a:cubicBezTo>
                <a:cubicBezTo>
                  <a:pt x="309" y="383"/>
                  <a:pt x="309" y="368"/>
                  <a:pt x="309" y="353"/>
                </a:cubicBezTo>
                <a:cubicBezTo>
                  <a:pt x="309" y="74"/>
                  <a:pt x="309" y="74"/>
                  <a:pt x="309" y="74"/>
                </a:cubicBezTo>
                <a:cubicBezTo>
                  <a:pt x="383" y="162"/>
                  <a:pt x="383" y="162"/>
                  <a:pt x="383" y="162"/>
                </a:cubicBezTo>
                <a:cubicBezTo>
                  <a:pt x="383" y="162"/>
                  <a:pt x="397" y="162"/>
                  <a:pt x="412" y="162"/>
                </a:cubicBezTo>
                <a:cubicBezTo>
                  <a:pt x="412" y="147"/>
                  <a:pt x="412" y="133"/>
                  <a:pt x="412" y="133"/>
                </a:cubicBezTo>
                <a:cubicBezTo>
                  <a:pt x="309" y="15"/>
                  <a:pt x="309" y="15"/>
                  <a:pt x="309" y="15"/>
                </a:cubicBezTo>
                <a:cubicBezTo>
                  <a:pt x="309" y="0"/>
                  <a:pt x="294" y="0"/>
                  <a:pt x="294" y="0"/>
                </a:cubicBezTo>
                <a:cubicBezTo>
                  <a:pt x="294" y="0"/>
                  <a:pt x="279" y="0"/>
                  <a:pt x="279" y="15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47"/>
                  <a:pt x="176" y="162"/>
                </a:cubicBezTo>
                <a:cubicBezTo>
                  <a:pt x="191" y="162"/>
                  <a:pt x="206" y="162"/>
                  <a:pt x="206" y="162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28" name="Freeform 103"/>
          <p:cNvSpPr>
            <a:spLocks noChangeArrowheads="1"/>
          </p:cNvSpPr>
          <p:nvPr/>
        </p:nvSpPr>
        <p:spPr bwMode="auto">
          <a:xfrm>
            <a:off x="3762375" y="3105289"/>
            <a:ext cx="274638" cy="255654"/>
          </a:xfrm>
          <a:custGeom>
            <a:avLst/>
            <a:gdLst>
              <a:gd name="T0" fmla="*/ 560 w 634"/>
              <a:gd name="T1" fmla="*/ 0 h 590"/>
              <a:gd name="T2" fmla="*/ 560 w 634"/>
              <a:gd name="T3" fmla="*/ 0 h 590"/>
              <a:gd name="T4" fmla="*/ 89 w 634"/>
              <a:gd name="T5" fmla="*/ 0 h 590"/>
              <a:gd name="T6" fmla="*/ 0 w 634"/>
              <a:gd name="T7" fmla="*/ 73 h 590"/>
              <a:gd name="T8" fmla="*/ 0 w 634"/>
              <a:gd name="T9" fmla="*/ 500 h 590"/>
              <a:gd name="T10" fmla="*/ 89 w 634"/>
              <a:gd name="T11" fmla="*/ 589 h 590"/>
              <a:gd name="T12" fmla="*/ 560 w 634"/>
              <a:gd name="T13" fmla="*/ 589 h 590"/>
              <a:gd name="T14" fmla="*/ 633 w 634"/>
              <a:gd name="T15" fmla="*/ 500 h 590"/>
              <a:gd name="T16" fmla="*/ 633 w 634"/>
              <a:gd name="T17" fmla="*/ 73 h 590"/>
              <a:gd name="T18" fmla="*/ 560 w 634"/>
              <a:gd name="T19" fmla="*/ 0 h 590"/>
              <a:gd name="T20" fmla="*/ 118 w 634"/>
              <a:gd name="T21" fmla="*/ 544 h 590"/>
              <a:gd name="T22" fmla="*/ 118 w 634"/>
              <a:gd name="T23" fmla="*/ 544 h 590"/>
              <a:gd name="T24" fmla="*/ 89 w 634"/>
              <a:gd name="T25" fmla="*/ 544 h 590"/>
              <a:gd name="T26" fmla="*/ 45 w 634"/>
              <a:gd name="T27" fmla="*/ 500 h 590"/>
              <a:gd name="T28" fmla="*/ 45 w 634"/>
              <a:gd name="T29" fmla="*/ 73 h 590"/>
              <a:gd name="T30" fmla="*/ 89 w 634"/>
              <a:gd name="T31" fmla="*/ 29 h 590"/>
              <a:gd name="T32" fmla="*/ 118 w 634"/>
              <a:gd name="T33" fmla="*/ 29 h 590"/>
              <a:gd name="T34" fmla="*/ 118 w 634"/>
              <a:gd name="T35" fmla="*/ 544 h 590"/>
              <a:gd name="T36" fmla="*/ 589 w 634"/>
              <a:gd name="T37" fmla="*/ 500 h 590"/>
              <a:gd name="T38" fmla="*/ 589 w 634"/>
              <a:gd name="T39" fmla="*/ 500 h 590"/>
              <a:gd name="T40" fmla="*/ 560 w 634"/>
              <a:gd name="T41" fmla="*/ 544 h 590"/>
              <a:gd name="T42" fmla="*/ 162 w 634"/>
              <a:gd name="T43" fmla="*/ 544 h 590"/>
              <a:gd name="T44" fmla="*/ 162 w 634"/>
              <a:gd name="T45" fmla="*/ 29 h 590"/>
              <a:gd name="T46" fmla="*/ 560 w 634"/>
              <a:gd name="T47" fmla="*/ 29 h 590"/>
              <a:gd name="T48" fmla="*/ 589 w 634"/>
              <a:gd name="T49" fmla="*/ 73 h 590"/>
              <a:gd name="T50" fmla="*/ 589 w 634"/>
              <a:gd name="T51" fmla="*/ 500 h 590"/>
              <a:gd name="T52" fmla="*/ 530 w 634"/>
              <a:gd name="T53" fmla="*/ 264 h 590"/>
              <a:gd name="T54" fmla="*/ 530 w 634"/>
              <a:gd name="T55" fmla="*/ 264 h 590"/>
              <a:gd name="T56" fmla="*/ 295 w 634"/>
              <a:gd name="T57" fmla="*/ 264 h 590"/>
              <a:gd name="T58" fmla="*/ 369 w 634"/>
              <a:gd name="T59" fmla="*/ 206 h 590"/>
              <a:gd name="T60" fmla="*/ 369 w 634"/>
              <a:gd name="T61" fmla="*/ 176 h 590"/>
              <a:gd name="T62" fmla="*/ 339 w 634"/>
              <a:gd name="T63" fmla="*/ 176 h 590"/>
              <a:gd name="T64" fmla="*/ 221 w 634"/>
              <a:gd name="T65" fmla="*/ 280 h 590"/>
              <a:gd name="T66" fmla="*/ 221 w 634"/>
              <a:gd name="T67" fmla="*/ 294 h 590"/>
              <a:gd name="T68" fmla="*/ 221 w 634"/>
              <a:gd name="T69" fmla="*/ 309 h 590"/>
              <a:gd name="T70" fmla="*/ 339 w 634"/>
              <a:gd name="T71" fmla="*/ 397 h 590"/>
              <a:gd name="T72" fmla="*/ 369 w 634"/>
              <a:gd name="T73" fmla="*/ 397 h 590"/>
              <a:gd name="T74" fmla="*/ 369 w 634"/>
              <a:gd name="T75" fmla="*/ 368 h 590"/>
              <a:gd name="T76" fmla="*/ 295 w 634"/>
              <a:gd name="T77" fmla="*/ 309 h 590"/>
              <a:gd name="T78" fmla="*/ 530 w 634"/>
              <a:gd name="T79" fmla="*/ 309 h 590"/>
              <a:gd name="T80" fmla="*/ 560 w 634"/>
              <a:gd name="T81" fmla="*/ 294 h 590"/>
              <a:gd name="T82" fmla="*/ 530 w 634"/>
              <a:gd name="T83" fmla="*/ 264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34" h="590"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3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44"/>
                  <a:pt x="45" y="589"/>
                  <a:pt x="89" y="589"/>
                </a:cubicBezTo>
                <a:cubicBezTo>
                  <a:pt x="560" y="589"/>
                  <a:pt x="560" y="589"/>
                  <a:pt x="560" y="589"/>
                </a:cubicBezTo>
                <a:cubicBezTo>
                  <a:pt x="604" y="589"/>
                  <a:pt x="633" y="544"/>
                  <a:pt x="633" y="500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118" y="544"/>
                </a:moveTo>
                <a:lnTo>
                  <a:pt x="118" y="544"/>
                </a:lnTo>
                <a:cubicBezTo>
                  <a:pt x="89" y="544"/>
                  <a:pt x="89" y="544"/>
                  <a:pt x="89" y="544"/>
                </a:cubicBezTo>
                <a:cubicBezTo>
                  <a:pt x="59" y="544"/>
                  <a:pt x="45" y="530"/>
                  <a:pt x="45" y="500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29"/>
                  <a:pt x="89" y="29"/>
                </a:cubicBezTo>
                <a:cubicBezTo>
                  <a:pt x="118" y="29"/>
                  <a:pt x="118" y="29"/>
                  <a:pt x="118" y="29"/>
                </a:cubicBezTo>
                <a:lnTo>
                  <a:pt x="118" y="544"/>
                </a:lnTo>
                <a:close/>
                <a:moveTo>
                  <a:pt x="589" y="500"/>
                </a:moveTo>
                <a:lnTo>
                  <a:pt x="589" y="500"/>
                </a:lnTo>
                <a:cubicBezTo>
                  <a:pt x="589" y="530"/>
                  <a:pt x="575" y="544"/>
                  <a:pt x="560" y="544"/>
                </a:cubicBezTo>
                <a:cubicBezTo>
                  <a:pt x="162" y="544"/>
                  <a:pt x="162" y="544"/>
                  <a:pt x="162" y="544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3"/>
                </a:cubicBezTo>
                <a:lnTo>
                  <a:pt x="589" y="500"/>
                </a:lnTo>
                <a:close/>
                <a:moveTo>
                  <a:pt x="530" y="264"/>
                </a:moveTo>
                <a:lnTo>
                  <a:pt x="530" y="264"/>
                </a:lnTo>
                <a:cubicBezTo>
                  <a:pt x="295" y="264"/>
                  <a:pt x="295" y="264"/>
                  <a:pt x="295" y="264"/>
                </a:cubicBezTo>
                <a:cubicBezTo>
                  <a:pt x="369" y="206"/>
                  <a:pt x="369" y="206"/>
                  <a:pt x="369" y="206"/>
                </a:cubicBezTo>
                <a:cubicBezTo>
                  <a:pt x="383" y="191"/>
                  <a:pt x="383" y="191"/>
                  <a:pt x="369" y="176"/>
                </a:cubicBezTo>
                <a:cubicBezTo>
                  <a:pt x="369" y="176"/>
                  <a:pt x="354" y="176"/>
                  <a:pt x="339" y="176"/>
                </a:cubicBezTo>
                <a:cubicBezTo>
                  <a:pt x="221" y="280"/>
                  <a:pt x="221" y="280"/>
                  <a:pt x="221" y="280"/>
                </a:cubicBezTo>
                <a:cubicBezTo>
                  <a:pt x="221" y="280"/>
                  <a:pt x="221" y="280"/>
                  <a:pt x="221" y="294"/>
                </a:cubicBezTo>
                <a:cubicBezTo>
                  <a:pt x="221" y="294"/>
                  <a:pt x="221" y="294"/>
                  <a:pt x="221" y="309"/>
                </a:cubicBezTo>
                <a:cubicBezTo>
                  <a:pt x="339" y="397"/>
                  <a:pt x="339" y="397"/>
                  <a:pt x="339" y="397"/>
                </a:cubicBezTo>
                <a:cubicBezTo>
                  <a:pt x="354" y="412"/>
                  <a:pt x="369" y="412"/>
                  <a:pt x="369" y="397"/>
                </a:cubicBezTo>
                <a:cubicBezTo>
                  <a:pt x="383" y="397"/>
                  <a:pt x="383" y="382"/>
                  <a:pt x="369" y="368"/>
                </a:cubicBezTo>
                <a:cubicBezTo>
                  <a:pt x="295" y="309"/>
                  <a:pt x="295" y="309"/>
                  <a:pt x="295" y="309"/>
                </a:cubicBezTo>
                <a:cubicBezTo>
                  <a:pt x="530" y="309"/>
                  <a:pt x="530" y="309"/>
                  <a:pt x="530" y="309"/>
                </a:cubicBezTo>
                <a:cubicBezTo>
                  <a:pt x="545" y="309"/>
                  <a:pt x="560" y="294"/>
                  <a:pt x="560" y="294"/>
                </a:cubicBezTo>
                <a:cubicBezTo>
                  <a:pt x="560" y="280"/>
                  <a:pt x="545" y="264"/>
                  <a:pt x="530" y="264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29" name="Freeform 104"/>
          <p:cNvSpPr>
            <a:spLocks noChangeArrowheads="1"/>
          </p:cNvSpPr>
          <p:nvPr/>
        </p:nvSpPr>
        <p:spPr bwMode="auto">
          <a:xfrm>
            <a:off x="3322638" y="3105289"/>
            <a:ext cx="274637" cy="255654"/>
          </a:xfrm>
          <a:custGeom>
            <a:avLst/>
            <a:gdLst>
              <a:gd name="T0" fmla="*/ 544 w 634"/>
              <a:gd name="T1" fmla="*/ 0 h 590"/>
              <a:gd name="T2" fmla="*/ 544 w 634"/>
              <a:gd name="T3" fmla="*/ 0 h 590"/>
              <a:gd name="T4" fmla="*/ 73 w 634"/>
              <a:gd name="T5" fmla="*/ 0 h 590"/>
              <a:gd name="T6" fmla="*/ 0 w 634"/>
              <a:gd name="T7" fmla="*/ 73 h 590"/>
              <a:gd name="T8" fmla="*/ 0 w 634"/>
              <a:gd name="T9" fmla="*/ 500 h 590"/>
              <a:gd name="T10" fmla="*/ 73 w 634"/>
              <a:gd name="T11" fmla="*/ 589 h 590"/>
              <a:gd name="T12" fmla="*/ 544 w 634"/>
              <a:gd name="T13" fmla="*/ 589 h 590"/>
              <a:gd name="T14" fmla="*/ 633 w 634"/>
              <a:gd name="T15" fmla="*/ 500 h 590"/>
              <a:gd name="T16" fmla="*/ 633 w 634"/>
              <a:gd name="T17" fmla="*/ 73 h 590"/>
              <a:gd name="T18" fmla="*/ 544 w 634"/>
              <a:gd name="T19" fmla="*/ 0 h 590"/>
              <a:gd name="T20" fmla="*/ 471 w 634"/>
              <a:gd name="T21" fmla="*/ 544 h 590"/>
              <a:gd name="T22" fmla="*/ 471 w 634"/>
              <a:gd name="T23" fmla="*/ 544 h 590"/>
              <a:gd name="T24" fmla="*/ 73 w 634"/>
              <a:gd name="T25" fmla="*/ 544 h 590"/>
              <a:gd name="T26" fmla="*/ 44 w 634"/>
              <a:gd name="T27" fmla="*/ 500 h 590"/>
              <a:gd name="T28" fmla="*/ 44 w 634"/>
              <a:gd name="T29" fmla="*/ 73 h 590"/>
              <a:gd name="T30" fmla="*/ 73 w 634"/>
              <a:gd name="T31" fmla="*/ 29 h 590"/>
              <a:gd name="T32" fmla="*/ 471 w 634"/>
              <a:gd name="T33" fmla="*/ 29 h 590"/>
              <a:gd name="T34" fmla="*/ 471 w 634"/>
              <a:gd name="T35" fmla="*/ 544 h 590"/>
              <a:gd name="T36" fmla="*/ 588 w 634"/>
              <a:gd name="T37" fmla="*/ 500 h 590"/>
              <a:gd name="T38" fmla="*/ 588 w 634"/>
              <a:gd name="T39" fmla="*/ 500 h 590"/>
              <a:gd name="T40" fmla="*/ 544 w 634"/>
              <a:gd name="T41" fmla="*/ 544 h 590"/>
              <a:gd name="T42" fmla="*/ 515 w 634"/>
              <a:gd name="T43" fmla="*/ 544 h 590"/>
              <a:gd name="T44" fmla="*/ 515 w 634"/>
              <a:gd name="T45" fmla="*/ 29 h 590"/>
              <a:gd name="T46" fmla="*/ 544 w 634"/>
              <a:gd name="T47" fmla="*/ 29 h 590"/>
              <a:gd name="T48" fmla="*/ 588 w 634"/>
              <a:gd name="T49" fmla="*/ 73 h 590"/>
              <a:gd name="T50" fmla="*/ 588 w 634"/>
              <a:gd name="T51" fmla="*/ 500 h 590"/>
              <a:gd name="T52" fmla="*/ 103 w 634"/>
              <a:gd name="T53" fmla="*/ 309 h 590"/>
              <a:gd name="T54" fmla="*/ 103 w 634"/>
              <a:gd name="T55" fmla="*/ 309 h 590"/>
              <a:gd name="T56" fmla="*/ 338 w 634"/>
              <a:gd name="T57" fmla="*/ 309 h 590"/>
              <a:gd name="T58" fmla="*/ 265 w 634"/>
              <a:gd name="T59" fmla="*/ 368 h 590"/>
              <a:gd name="T60" fmla="*/ 265 w 634"/>
              <a:gd name="T61" fmla="*/ 397 h 590"/>
              <a:gd name="T62" fmla="*/ 294 w 634"/>
              <a:gd name="T63" fmla="*/ 397 h 590"/>
              <a:gd name="T64" fmla="*/ 412 w 634"/>
              <a:gd name="T65" fmla="*/ 309 h 590"/>
              <a:gd name="T66" fmla="*/ 412 w 634"/>
              <a:gd name="T67" fmla="*/ 294 h 590"/>
              <a:gd name="T68" fmla="*/ 412 w 634"/>
              <a:gd name="T69" fmla="*/ 280 h 590"/>
              <a:gd name="T70" fmla="*/ 294 w 634"/>
              <a:gd name="T71" fmla="*/ 176 h 590"/>
              <a:gd name="T72" fmla="*/ 265 w 634"/>
              <a:gd name="T73" fmla="*/ 176 h 590"/>
              <a:gd name="T74" fmla="*/ 265 w 634"/>
              <a:gd name="T75" fmla="*/ 206 h 590"/>
              <a:gd name="T76" fmla="*/ 338 w 634"/>
              <a:gd name="T77" fmla="*/ 264 h 590"/>
              <a:gd name="T78" fmla="*/ 103 w 634"/>
              <a:gd name="T79" fmla="*/ 264 h 590"/>
              <a:gd name="T80" fmla="*/ 73 w 634"/>
              <a:gd name="T81" fmla="*/ 294 h 590"/>
              <a:gd name="T82" fmla="*/ 103 w 634"/>
              <a:gd name="T83" fmla="*/ 309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34" h="590"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44"/>
                  <a:pt x="29" y="589"/>
                  <a:pt x="73" y="589"/>
                </a:cubicBezTo>
                <a:cubicBezTo>
                  <a:pt x="544" y="589"/>
                  <a:pt x="544" y="589"/>
                  <a:pt x="544" y="589"/>
                </a:cubicBezTo>
                <a:cubicBezTo>
                  <a:pt x="588" y="589"/>
                  <a:pt x="633" y="544"/>
                  <a:pt x="633" y="500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471" y="544"/>
                </a:moveTo>
                <a:lnTo>
                  <a:pt x="471" y="544"/>
                </a:lnTo>
                <a:cubicBezTo>
                  <a:pt x="73" y="544"/>
                  <a:pt x="73" y="544"/>
                  <a:pt x="73" y="544"/>
                </a:cubicBezTo>
                <a:cubicBezTo>
                  <a:pt x="59" y="544"/>
                  <a:pt x="44" y="530"/>
                  <a:pt x="44" y="500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29"/>
                  <a:pt x="73" y="29"/>
                </a:cubicBezTo>
                <a:cubicBezTo>
                  <a:pt x="471" y="29"/>
                  <a:pt x="471" y="29"/>
                  <a:pt x="471" y="29"/>
                </a:cubicBezTo>
                <a:lnTo>
                  <a:pt x="471" y="544"/>
                </a:lnTo>
                <a:close/>
                <a:moveTo>
                  <a:pt x="588" y="500"/>
                </a:moveTo>
                <a:lnTo>
                  <a:pt x="588" y="500"/>
                </a:lnTo>
                <a:cubicBezTo>
                  <a:pt x="588" y="530"/>
                  <a:pt x="574" y="544"/>
                  <a:pt x="544" y="544"/>
                </a:cubicBezTo>
                <a:cubicBezTo>
                  <a:pt x="515" y="544"/>
                  <a:pt x="515" y="544"/>
                  <a:pt x="515" y="544"/>
                </a:cubicBezTo>
                <a:cubicBezTo>
                  <a:pt x="515" y="29"/>
                  <a:pt x="515" y="29"/>
                  <a:pt x="515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3"/>
                </a:cubicBezTo>
                <a:lnTo>
                  <a:pt x="588" y="500"/>
                </a:lnTo>
                <a:close/>
                <a:moveTo>
                  <a:pt x="103" y="309"/>
                </a:moveTo>
                <a:lnTo>
                  <a:pt x="103" y="309"/>
                </a:lnTo>
                <a:cubicBezTo>
                  <a:pt x="338" y="309"/>
                  <a:pt x="338" y="309"/>
                  <a:pt x="338" y="309"/>
                </a:cubicBezTo>
                <a:cubicBezTo>
                  <a:pt x="265" y="368"/>
                  <a:pt x="265" y="368"/>
                  <a:pt x="265" y="368"/>
                </a:cubicBezTo>
                <a:cubicBezTo>
                  <a:pt x="250" y="382"/>
                  <a:pt x="250" y="397"/>
                  <a:pt x="265" y="397"/>
                </a:cubicBezTo>
                <a:cubicBezTo>
                  <a:pt x="265" y="412"/>
                  <a:pt x="279" y="412"/>
                  <a:pt x="294" y="397"/>
                </a:cubicBezTo>
                <a:cubicBezTo>
                  <a:pt x="412" y="309"/>
                  <a:pt x="412" y="309"/>
                  <a:pt x="412" y="309"/>
                </a:cubicBezTo>
                <a:cubicBezTo>
                  <a:pt x="412" y="294"/>
                  <a:pt x="412" y="294"/>
                  <a:pt x="412" y="294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294" y="176"/>
                  <a:pt x="294" y="176"/>
                  <a:pt x="294" y="176"/>
                </a:cubicBezTo>
                <a:cubicBezTo>
                  <a:pt x="279" y="176"/>
                  <a:pt x="265" y="176"/>
                  <a:pt x="265" y="176"/>
                </a:cubicBezTo>
                <a:cubicBezTo>
                  <a:pt x="250" y="191"/>
                  <a:pt x="250" y="191"/>
                  <a:pt x="265" y="206"/>
                </a:cubicBezTo>
                <a:cubicBezTo>
                  <a:pt x="338" y="264"/>
                  <a:pt x="338" y="264"/>
                  <a:pt x="338" y="264"/>
                </a:cubicBezTo>
                <a:cubicBezTo>
                  <a:pt x="103" y="264"/>
                  <a:pt x="103" y="264"/>
                  <a:pt x="103" y="264"/>
                </a:cubicBezTo>
                <a:cubicBezTo>
                  <a:pt x="88" y="264"/>
                  <a:pt x="73" y="280"/>
                  <a:pt x="73" y="294"/>
                </a:cubicBezTo>
                <a:cubicBezTo>
                  <a:pt x="73" y="294"/>
                  <a:pt x="88" y="309"/>
                  <a:pt x="103" y="309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30" name="Freeform 105"/>
          <p:cNvSpPr>
            <a:spLocks noChangeArrowheads="1"/>
          </p:cNvSpPr>
          <p:nvPr/>
        </p:nvSpPr>
        <p:spPr bwMode="auto">
          <a:xfrm>
            <a:off x="2889251" y="3094174"/>
            <a:ext cx="255588" cy="274709"/>
          </a:xfrm>
          <a:custGeom>
            <a:avLst/>
            <a:gdLst>
              <a:gd name="T0" fmla="*/ 515 w 589"/>
              <a:gd name="T1" fmla="*/ 0 h 634"/>
              <a:gd name="T2" fmla="*/ 515 w 589"/>
              <a:gd name="T3" fmla="*/ 0 h 634"/>
              <a:gd name="T4" fmla="*/ 73 w 589"/>
              <a:gd name="T5" fmla="*/ 0 h 634"/>
              <a:gd name="T6" fmla="*/ 0 w 589"/>
              <a:gd name="T7" fmla="*/ 89 h 634"/>
              <a:gd name="T8" fmla="*/ 0 w 589"/>
              <a:gd name="T9" fmla="*/ 560 h 634"/>
              <a:gd name="T10" fmla="*/ 73 w 589"/>
              <a:gd name="T11" fmla="*/ 633 h 634"/>
              <a:gd name="T12" fmla="*/ 515 w 589"/>
              <a:gd name="T13" fmla="*/ 633 h 634"/>
              <a:gd name="T14" fmla="*/ 588 w 589"/>
              <a:gd name="T15" fmla="*/ 560 h 634"/>
              <a:gd name="T16" fmla="*/ 588 w 589"/>
              <a:gd name="T17" fmla="*/ 89 h 634"/>
              <a:gd name="T18" fmla="*/ 515 w 589"/>
              <a:gd name="T19" fmla="*/ 0 h 634"/>
              <a:gd name="T20" fmla="*/ 544 w 589"/>
              <a:gd name="T21" fmla="*/ 560 h 634"/>
              <a:gd name="T22" fmla="*/ 544 w 589"/>
              <a:gd name="T23" fmla="*/ 560 h 634"/>
              <a:gd name="T24" fmla="*/ 515 w 589"/>
              <a:gd name="T25" fmla="*/ 589 h 634"/>
              <a:gd name="T26" fmla="*/ 73 w 589"/>
              <a:gd name="T27" fmla="*/ 589 h 634"/>
              <a:gd name="T28" fmla="*/ 44 w 589"/>
              <a:gd name="T29" fmla="*/ 560 h 634"/>
              <a:gd name="T30" fmla="*/ 44 w 589"/>
              <a:gd name="T31" fmla="*/ 162 h 634"/>
              <a:gd name="T32" fmla="*/ 544 w 589"/>
              <a:gd name="T33" fmla="*/ 162 h 634"/>
              <a:gd name="T34" fmla="*/ 544 w 589"/>
              <a:gd name="T35" fmla="*/ 560 h 634"/>
              <a:gd name="T36" fmla="*/ 544 w 589"/>
              <a:gd name="T37" fmla="*/ 118 h 634"/>
              <a:gd name="T38" fmla="*/ 544 w 589"/>
              <a:gd name="T39" fmla="*/ 118 h 634"/>
              <a:gd name="T40" fmla="*/ 44 w 589"/>
              <a:gd name="T41" fmla="*/ 118 h 634"/>
              <a:gd name="T42" fmla="*/ 44 w 589"/>
              <a:gd name="T43" fmla="*/ 89 h 634"/>
              <a:gd name="T44" fmla="*/ 73 w 589"/>
              <a:gd name="T45" fmla="*/ 44 h 634"/>
              <a:gd name="T46" fmla="*/ 515 w 589"/>
              <a:gd name="T47" fmla="*/ 44 h 634"/>
              <a:gd name="T48" fmla="*/ 544 w 589"/>
              <a:gd name="T49" fmla="*/ 89 h 634"/>
              <a:gd name="T50" fmla="*/ 544 w 589"/>
              <a:gd name="T51" fmla="*/ 118 h 634"/>
              <a:gd name="T52" fmla="*/ 206 w 589"/>
              <a:gd name="T53" fmla="*/ 368 h 634"/>
              <a:gd name="T54" fmla="*/ 206 w 589"/>
              <a:gd name="T55" fmla="*/ 368 h 634"/>
              <a:gd name="T56" fmla="*/ 279 w 589"/>
              <a:gd name="T57" fmla="*/ 294 h 634"/>
              <a:gd name="T58" fmla="*/ 279 w 589"/>
              <a:gd name="T59" fmla="*/ 530 h 634"/>
              <a:gd name="T60" fmla="*/ 294 w 589"/>
              <a:gd name="T61" fmla="*/ 560 h 634"/>
              <a:gd name="T62" fmla="*/ 309 w 589"/>
              <a:gd name="T63" fmla="*/ 530 h 634"/>
              <a:gd name="T64" fmla="*/ 309 w 589"/>
              <a:gd name="T65" fmla="*/ 294 h 634"/>
              <a:gd name="T66" fmla="*/ 383 w 589"/>
              <a:gd name="T67" fmla="*/ 368 h 634"/>
              <a:gd name="T68" fmla="*/ 412 w 589"/>
              <a:gd name="T69" fmla="*/ 368 h 634"/>
              <a:gd name="T70" fmla="*/ 412 w 589"/>
              <a:gd name="T71" fmla="*/ 339 h 634"/>
              <a:gd name="T72" fmla="*/ 309 w 589"/>
              <a:gd name="T73" fmla="*/ 221 h 634"/>
              <a:gd name="T74" fmla="*/ 294 w 589"/>
              <a:gd name="T75" fmla="*/ 221 h 634"/>
              <a:gd name="T76" fmla="*/ 279 w 589"/>
              <a:gd name="T77" fmla="*/ 221 h 634"/>
              <a:gd name="T78" fmla="*/ 176 w 589"/>
              <a:gd name="T79" fmla="*/ 339 h 634"/>
              <a:gd name="T80" fmla="*/ 176 w 589"/>
              <a:gd name="T81" fmla="*/ 368 h 634"/>
              <a:gd name="T82" fmla="*/ 206 w 589"/>
              <a:gd name="T83" fmla="*/ 368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89" h="634"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604"/>
                  <a:pt x="588" y="560"/>
                </a:cubicBezTo>
                <a:cubicBezTo>
                  <a:pt x="588" y="89"/>
                  <a:pt x="588" y="89"/>
                  <a:pt x="588" y="89"/>
                </a:cubicBezTo>
                <a:cubicBezTo>
                  <a:pt x="588" y="44"/>
                  <a:pt x="559" y="0"/>
                  <a:pt x="515" y="0"/>
                </a:cubicBezTo>
                <a:close/>
                <a:moveTo>
                  <a:pt x="544" y="560"/>
                </a:moveTo>
                <a:lnTo>
                  <a:pt x="544" y="560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60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60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8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89"/>
                </a:cubicBezTo>
                <a:lnTo>
                  <a:pt x="544" y="118"/>
                </a:lnTo>
                <a:close/>
                <a:moveTo>
                  <a:pt x="206" y="368"/>
                </a:moveTo>
                <a:lnTo>
                  <a:pt x="206" y="368"/>
                </a:lnTo>
                <a:cubicBezTo>
                  <a:pt x="279" y="294"/>
                  <a:pt x="279" y="294"/>
                  <a:pt x="279" y="294"/>
                </a:cubicBezTo>
                <a:cubicBezTo>
                  <a:pt x="279" y="530"/>
                  <a:pt x="279" y="530"/>
                  <a:pt x="279" y="530"/>
                </a:cubicBezTo>
                <a:cubicBezTo>
                  <a:pt x="279" y="545"/>
                  <a:pt x="279" y="560"/>
                  <a:pt x="294" y="560"/>
                </a:cubicBezTo>
                <a:cubicBezTo>
                  <a:pt x="309" y="560"/>
                  <a:pt x="309" y="545"/>
                  <a:pt x="309" y="530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83" y="368"/>
                  <a:pt x="383" y="368"/>
                  <a:pt x="383" y="368"/>
                </a:cubicBezTo>
                <a:cubicBezTo>
                  <a:pt x="383" y="383"/>
                  <a:pt x="397" y="383"/>
                  <a:pt x="412" y="368"/>
                </a:cubicBezTo>
                <a:cubicBezTo>
                  <a:pt x="412" y="368"/>
                  <a:pt x="412" y="353"/>
                  <a:pt x="412" y="339"/>
                </a:cubicBezTo>
                <a:cubicBezTo>
                  <a:pt x="309" y="221"/>
                  <a:pt x="309" y="221"/>
                  <a:pt x="309" y="221"/>
                </a:cubicBezTo>
                <a:lnTo>
                  <a:pt x="294" y="221"/>
                </a:lnTo>
                <a:lnTo>
                  <a:pt x="279" y="221"/>
                </a:lnTo>
                <a:cubicBezTo>
                  <a:pt x="176" y="339"/>
                  <a:pt x="176" y="339"/>
                  <a:pt x="176" y="339"/>
                </a:cubicBezTo>
                <a:cubicBezTo>
                  <a:pt x="176" y="353"/>
                  <a:pt x="176" y="368"/>
                  <a:pt x="176" y="368"/>
                </a:cubicBezTo>
                <a:cubicBezTo>
                  <a:pt x="191" y="383"/>
                  <a:pt x="206" y="383"/>
                  <a:pt x="206" y="368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31" name="Freeform 106"/>
          <p:cNvSpPr>
            <a:spLocks noChangeArrowheads="1"/>
          </p:cNvSpPr>
          <p:nvPr/>
        </p:nvSpPr>
        <p:spPr bwMode="auto">
          <a:xfrm>
            <a:off x="2451100" y="3094174"/>
            <a:ext cx="255588" cy="274709"/>
          </a:xfrm>
          <a:custGeom>
            <a:avLst/>
            <a:gdLst>
              <a:gd name="T0" fmla="*/ 500 w 590"/>
              <a:gd name="T1" fmla="*/ 0 h 634"/>
              <a:gd name="T2" fmla="*/ 500 w 590"/>
              <a:gd name="T3" fmla="*/ 0 h 634"/>
              <a:gd name="T4" fmla="*/ 73 w 590"/>
              <a:gd name="T5" fmla="*/ 0 h 634"/>
              <a:gd name="T6" fmla="*/ 0 w 590"/>
              <a:gd name="T7" fmla="*/ 89 h 634"/>
              <a:gd name="T8" fmla="*/ 0 w 590"/>
              <a:gd name="T9" fmla="*/ 560 h 634"/>
              <a:gd name="T10" fmla="*/ 73 w 590"/>
              <a:gd name="T11" fmla="*/ 633 h 634"/>
              <a:gd name="T12" fmla="*/ 500 w 590"/>
              <a:gd name="T13" fmla="*/ 633 h 634"/>
              <a:gd name="T14" fmla="*/ 589 w 590"/>
              <a:gd name="T15" fmla="*/ 560 h 634"/>
              <a:gd name="T16" fmla="*/ 589 w 590"/>
              <a:gd name="T17" fmla="*/ 89 h 634"/>
              <a:gd name="T18" fmla="*/ 500 w 590"/>
              <a:gd name="T19" fmla="*/ 0 h 634"/>
              <a:gd name="T20" fmla="*/ 545 w 590"/>
              <a:gd name="T21" fmla="*/ 560 h 634"/>
              <a:gd name="T22" fmla="*/ 545 w 590"/>
              <a:gd name="T23" fmla="*/ 560 h 634"/>
              <a:gd name="T24" fmla="*/ 500 w 590"/>
              <a:gd name="T25" fmla="*/ 589 h 634"/>
              <a:gd name="T26" fmla="*/ 73 w 590"/>
              <a:gd name="T27" fmla="*/ 589 h 634"/>
              <a:gd name="T28" fmla="*/ 29 w 590"/>
              <a:gd name="T29" fmla="*/ 560 h 634"/>
              <a:gd name="T30" fmla="*/ 29 w 590"/>
              <a:gd name="T31" fmla="*/ 515 h 634"/>
              <a:gd name="T32" fmla="*/ 545 w 590"/>
              <a:gd name="T33" fmla="*/ 515 h 634"/>
              <a:gd name="T34" fmla="*/ 545 w 590"/>
              <a:gd name="T35" fmla="*/ 560 h 634"/>
              <a:gd name="T36" fmla="*/ 545 w 590"/>
              <a:gd name="T37" fmla="*/ 471 h 634"/>
              <a:gd name="T38" fmla="*/ 545 w 590"/>
              <a:gd name="T39" fmla="*/ 471 h 634"/>
              <a:gd name="T40" fmla="*/ 29 w 590"/>
              <a:gd name="T41" fmla="*/ 471 h 634"/>
              <a:gd name="T42" fmla="*/ 29 w 590"/>
              <a:gd name="T43" fmla="*/ 89 h 634"/>
              <a:gd name="T44" fmla="*/ 73 w 590"/>
              <a:gd name="T45" fmla="*/ 44 h 634"/>
              <a:gd name="T46" fmla="*/ 500 w 590"/>
              <a:gd name="T47" fmla="*/ 44 h 634"/>
              <a:gd name="T48" fmla="*/ 545 w 590"/>
              <a:gd name="T49" fmla="*/ 89 h 634"/>
              <a:gd name="T50" fmla="*/ 545 w 590"/>
              <a:gd name="T51" fmla="*/ 471 h 634"/>
              <a:gd name="T52" fmla="*/ 368 w 590"/>
              <a:gd name="T53" fmla="*/ 265 h 634"/>
              <a:gd name="T54" fmla="*/ 368 w 590"/>
              <a:gd name="T55" fmla="*/ 265 h 634"/>
              <a:gd name="T56" fmla="*/ 309 w 590"/>
              <a:gd name="T57" fmla="*/ 339 h 634"/>
              <a:gd name="T58" fmla="*/ 309 w 590"/>
              <a:gd name="T59" fmla="*/ 103 h 634"/>
              <a:gd name="T60" fmla="*/ 294 w 590"/>
              <a:gd name="T61" fmla="*/ 89 h 634"/>
              <a:gd name="T62" fmla="*/ 265 w 590"/>
              <a:gd name="T63" fmla="*/ 103 h 634"/>
              <a:gd name="T64" fmla="*/ 265 w 590"/>
              <a:gd name="T65" fmla="*/ 339 h 634"/>
              <a:gd name="T66" fmla="*/ 206 w 590"/>
              <a:gd name="T67" fmla="*/ 265 h 634"/>
              <a:gd name="T68" fmla="*/ 177 w 590"/>
              <a:gd name="T69" fmla="*/ 265 h 634"/>
              <a:gd name="T70" fmla="*/ 177 w 590"/>
              <a:gd name="T71" fmla="*/ 294 h 634"/>
              <a:gd name="T72" fmla="*/ 280 w 590"/>
              <a:gd name="T73" fmla="*/ 412 h 634"/>
              <a:gd name="T74" fmla="*/ 294 w 590"/>
              <a:gd name="T75" fmla="*/ 412 h 634"/>
              <a:gd name="T76" fmla="*/ 309 w 590"/>
              <a:gd name="T77" fmla="*/ 412 h 634"/>
              <a:gd name="T78" fmla="*/ 398 w 590"/>
              <a:gd name="T79" fmla="*/ 294 h 634"/>
              <a:gd name="T80" fmla="*/ 398 w 590"/>
              <a:gd name="T81" fmla="*/ 265 h 634"/>
              <a:gd name="T82" fmla="*/ 368 w 590"/>
              <a:gd name="T83" fmla="*/ 265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90" h="634">
                <a:moveTo>
                  <a:pt x="500" y="0"/>
                </a:moveTo>
                <a:lnTo>
                  <a:pt x="500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00" y="633"/>
                  <a:pt x="500" y="633"/>
                  <a:pt x="500" y="633"/>
                </a:cubicBezTo>
                <a:cubicBezTo>
                  <a:pt x="545" y="633"/>
                  <a:pt x="589" y="604"/>
                  <a:pt x="589" y="560"/>
                </a:cubicBezTo>
                <a:cubicBezTo>
                  <a:pt x="589" y="89"/>
                  <a:pt x="589" y="89"/>
                  <a:pt x="589" y="89"/>
                </a:cubicBezTo>
                <a:cubicBezTo>
                  <a:pt x="589" y="44"/>
                  <a:pt x="545" y="0"/>
                  <a:pt x="500" y="0"/>
                </a:cubicBezTo>
                <a:close/>
                <a:moveTo>
                  <a:pt x="545" y="560"/>
                </a:moveTo>
                <a:lnTo>
                  <a:pt x="545" y="560"/>
                </a:lnTo>
                <a:cubicBezTo>
                  <a:pt x="545" y="574"/>
                  <a:pt x="530" y="589"/>
                  <a:pt x="500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515"/>
                  <a:pt x="29" y="515"/>
                  <a:pt x="29" y="515"/>
                </a:cubicBezTo>
                <a:cubicBezTo>
                  <a:pt x="545" y="515"/>
                  <a:pt x="545" y="515"/>
                  <a:pt x="545" y="515"/>
                </a:cubicBezTo>
                <a:lnTo>
                  <a:pt x="545" y="560"/>
                </a:lnTo>
                <a:close/>
                <a:moveTo>
                  <a:pt x="545" y="471"/>
                </a:moveTo>
                <a:lnTo>
                  <a:pt x="545" y="471"/>
                </a:lnTo>
                <a:cubicBezTo>
                  <a:pt x="29" y="471"/>
                  <a:pt x="29" y="471"/>
                  <a:pt x="29" y="471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00" y="44"/>
                  <a:pt x="500" y="44"/>
                  <a:pt x="500" y="44"/>
                </a:cubicBezTo>
                <a:cubicBezTo>
                  <a:pt x="530" y="44"/>
                  <a:pt x="545" y="59"/>
                  <a:pt x="545" y="89"/>
                </a:cubicBezTo>
                <a:lnTo>
                  <a:pt x="545" y="471"/>
                </a:lnTo>
                <a:close/>
                <a:moveTo>
                  <a:pt x="368" y="265"/>
                </a:moveTo>
                <a:lnTo>
                  <a:pt x="368" y="265"/>
                </a:lnTo>
                <a:cubicBezTo>
                  <a:pt x="309" y="339"/>
                  <a:pt x="309" y="339"/>
                  <a:pt x="309" y="339"/>
                </a:cubicBezTo>
                <a:cubicBezTo>
                  <a:pt x="309" y="103"/>
                  <a:pt x="309" y="103"/>
                  <a:pt x="309" y="103"/>
                </a:cubicBezTo>
                <a:cubicBezTo>
                  <a:pt x="309" y="89"/>
                  <a:pt x="294" y="89"/>
                  <a:pt x="294" y="89"/>
                </a:cubicBezTo>
                <a:cubicBezTo>
                  <a:pt x="280" y="89"/>
                  <a:pt x="265" y="89"/>
                  <a:pt x="265" y="103"/>
                </a:cubicBezTo>
                <a:cubicBezTo>
                  <a:pt x="265" y="339"/>
                  <a:pt x="265" y="339"/>
                  <a:pt x="265" y="339"/>
                </a:cubicBezTo>
                <a:cubicBezTo>
                  <a:pt x="206" y="265"/>
                  <a:pt x="206" y="265"/>
                  <a:pt x="206" y="265"/>
                </a:cubicBezTo>
                <a:cubicBezTo>
                  <a:pt x="191" y="265"/>
                  <a:pt x="191" y="265"/>
                  <a:pt x="177" y="265"/>
                </a:cubicBezTo>
                <a:cubicBezTo>
                  <a:pt x="177" y="280"/>
                  <a:pt x="177" y="280"/>
                  <a:pt x="177" y="294"/>
                </a:cubicBezTo>
                <a:cubicBezTo>
                  <a:pt x="280" y="412"/>
                  <a:pt x="280" y="412"/>
                  <a:pt x="280" y="412"/>
                </a:cubicBezTo>
                <a:cubicBezTo>
                  <a:pt x="280" y="412"/>
                  <a:pt x="280" y="412"/>
                  <a:pt x="294" y="412"/>
                </a:cubicBezTo>
                <a:cubicBezTo>
                  <a:pt x="294" y="412"/>
                  <a:pt x="294" y="412"/>
                  <a:pt x="309" y="412"/>
                </a:cubicBezTo>
                <a:cubicBezTo>
                  <a:pt x="398" y="294"/>
                  <a:pt x="398" y="294"/>
                  <a:pt x="398" y="294"/>
                </a:cubicBezTo>
                <a:cubicBezTo>
                  <a:pt x="412" y="280"/>
                  <a:pt x="412" y="280"/>
                  <a:pt x="398" y="265"/>
                </a:cubicBezTo>
                <a:cubicBezTo>
                  <a:pt x="398" y="265"/>
                  <a:pt x="382" y="265"/>
                  <a:pt x="368" y="265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32" name="Freeform 107"/>
          <p:cNvSpPr>
            <a:spLocks noChangeArrowheads="1"/>
          </p:cNvSpPr>
          <p:nvPr/>
        </p:nvSpPr>
        <p:spPr bwMode="auto">
          <a:xfrm>
            <a:off x="2030414" y="3094174"/>
            <a:ext cx="223836" cy="274709"/>
          </a:xfrm>
          <a:custGeom>
            <a:avLst/>
            <a:gdLst>
              <a:gd name="T0" fmla="*/ 280 w 516"/>
              <a:gd name="T1" fmla="*/ 0 h 634"/>
              <a:gd name="T2" fmla="*/ 280 w 516"/>
              <a:gd name="T3" fmla="*/ 0 h 634"/>
              <a:gd name="T4" fmla="*/ 236 w 516"/>
              <a:gd name="T5" fmla="*/ 0 h 634"/>
              <a:gd name="T6" fmla="*/ 206 w 516"/>
              <a:gd name="T7" fmla="*/ 44 h 634"/>
              <a:gd name="T8" fmla="*/ 206 w 516"/>
              <a:gd name="T9" fmla="*/ 589 h 634"/>
              <a:gd name="T10" fmla="*/ 236 w 516"/>
              <a:gd name="T11" fmla="*/ 633 h 634"/>
              <a:gd name="T12" fmla="*/ 280 w 516"/>
              <a:gd name="T13" fmla="*/ 633 h 634"/>
              <a:gd name="T14" fmla="*/ 324 w 516"/>
              <a:gd name="T15" fmla="*/ 589 h 634"/>
              <a:gd name="T16" fmla="*/ 324 w 516"/>
              <a:gd name="T17" fmla="*/ 44 h 634"/>
              <a:gd name="T18" fmla="*/ 280 w 516"/>
              <a:gd name="T19" fmla="*/ 0 h 634"/>
              <a:gd name="T20" fmla="*/ 280 w 516"/>
              <a:gd name="T21" fmla="*/ 574 h 634"/>
              <a:gd name="T22" fmla="*/ 280 w 516"/>
              <a:gd name="T23" fmla="*/ 574 h 634"/>
              <a:gd name="T24" fmla="*/ 265 w 516"/>
              <a:gd name="T25" fmla="*/ 589 h 634"/>
              <a:gd name="T26" fmla="*/ 236 w 516"/>
              <a:gd name="T27" fmla="*/ 574 h 634"/>
              <a:gd name="T28" fmla="*/ 236 w 516"/>
              <a:gd name="T29" fmla="*/ 59 h 634"/>
              <a:gd name="T30" fmla="*/ 265 w 516"/>
              <a:gd name="T31" fmla="*/ 44 h 634"/>
              <a:gd name="T32" fmla="*/ 280 w 516"/>
              <a:gd name="T33" fmla="*/ 59 h 634"/>
              <a:gd name="T34" fmla="*/ 280 w 516"/>
              <a:gd name="T35" fmla="*/ 574 h 634"/>
              <a:gd name="T36" fmla="*/ 89 w 516"/>
              <a:gd name="T37" fmla="*/ 177 h 634"/>
              <a:gd name="T38" fmla="*/ 89 w 516"/>
              <a:gd name="T39" fmla="*/ 177 h 634"/>
              <a:gd name="T40" fmla="*/ 44 w 516"/>
              <a:gd name="T41" fmla="*/ 177 h 634"/>
              <a:gd name="T42" fmla="*/ 0 w 516"/>
              <a:gd name="T43" fmla="*/ 221 h 634"/>
              <a:gd name="T44" fmla="*/ 0 w 516"/>
              <a:gd name="T45" fmla="*/ 589 h 634"/>
              <a:gd name="T46" fmla="*/ 44 w 516"/>
              <a:gd name="T47" fmla="*/ 633 h 634"/>
              <a:gd name="T48" fmla="*/ 89 w 516"/>
              <a:gd name="T49" fmla="*/ 633 h 634"/>
              <a:gd name="T50" fmla="*/ 118 w 516"/>
              <a:gd name="T51" fmla="*/ 589 h 634"/>
              <a:gd name="T52" fmla="*/ 118 w 516"/>
              <a:gd name="T53" fmla="*/ 221 h 634"/>
              <a:gd name="T54" fmla="*/ 89 w 516"/>
              <a:gd name="T55" fmla="*/ 177 h 634"/>
              <a:gd name="T56" fmla="*/ 89 w 516"/>
              <a:gd name="T57" fmla="*/ 574 h 634"/>
              <a:gd name="T58" fmla="*/ 89 w 516"/>
              <a:gd name="T59" fmla="*/ 574 h 634"/>
              <a:gd name="T60" fmla="*/ 59 w 516"/>
              <a:gd name="T61" fmla="*/ 589 h 634"/>
              <a:gd name="T62" fmla="*/ 44 w 516"/>
              <a:gd name="T63" fmla="*/ 574 h 634"/>
              <a:gd name="T64" fmla="*/ 44 w 516"/>
              <a:gd name="T65" fmla="*/ 236 h 634"/>
              <a:gd name="T66" fmla="*/ 59 w 516"/>
              <a:gd name="T67" fmla="*/ 221 h 634"/>
              <a:gd name="T68" fmla="*/ 89 w 516"/>
              <a:gd name="T69" fmla="*/ 236 h 634"/>
              <a:gd name="T70" fmla="*/ 89 w 516"/>
              <a:gd name="T71" fmla="*/ 574 h 634"/>
              <a:gd name="T72" fmla="*/ 471 w 516"/>
              <a:gd name="T73" fmla="*/ 324 h 634"/>
              <a:gd name="T74" fmla="*/ 471 w 516"/>
              <a:gd name="T75" fmla="*/ 324 h 634"/>
              <a:gd name="T76" fmla="*/ 442 w 516"/>
              <a:gd name="T77" fmla="*/ 324 h 634"/>
              <a:gd name="T78" fmla="*/ 398 w 516"/>
              <a:gd name="T79" fmla="*/ 353 h 634"/>
              <a:gd name="T80" fmla="*/ 398 w 516"/>
              <a:gd name="T81" fmla="*/ 589 h 634"/>
              <a:gd name="T82" fmla="*/ 442 w 516"/>
              <a:gd name="T83" fmla="*/ 633 h 634"/>
              <a:gd name="T84" fmla="*/ 471 w 516"/>
              <a:gd name="T85" fmla="*/ 633 h 634"/>
              <a:gd name="T86" fmla="*/ 515 w 516"/>
              <a:gd name="T87" fmla="*/ 589 h 634"/>
              <a:gd name="T88" fmla="*/ 515 w 516"/>
              <a:gd name="T89" fmla="*/ 353 h 634"/>
              <a:gd name="T90" fmla="*/ 471 w 516"/>
              <a:gd name="T91" fmla="*/ 324 h 634"/>
              <a:gd name="T92" fmla="*/ 471 w 516"/>
              <a:gd name="T93" fmla="*/ 574 h 634"/>
              <a:gd name="T94" fmla="*/ 471 w 516"/>
              <a:gd name="T95" fmla="*/ 574 h 634"/>
              <a:gd name="T96" fmla="*/ 457 w 516"/>
              <a:gd name="T97" fmla="*/ 589 h 634"/>
              <a:gd name="T98" fmla="*/ 442 w 516"/>
              <a:gd name="T99" fmla="*/ 574 h 634"/>
              <a:gd name="T100" fmla="*/ 442 w 516"/>
              <a:gd name="T101" fmla="*/ 383 h 634"/>
              <a:gd name="T102" fmla="*/ 457 w 516"/>
              <a:gd name="T103" fmla="*/ 353 h 634"/>
              <a:gd name="T104" fmla="*/ 471 w 516"/>
              <a:gd name="T105" fmla="*/ 383 h 634"/>
              <a:gd name="T106" fmla="*/ 471 w 516"/>
              <a:gd name="T107" fmla="*/ 57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6" h="634">
                <a:moveTo>
                  <a:pt x="280" y="0"/>
                </a:moveTo>
                <a:lnTo>
                  <a:pt x="280" y="0"/>
                </a:lnTo>
                <a:cubicBezTo>
                  <a:pt x="236" y="0"/>
                  <a:pt x="236" y="0"/>
                  <a:pt x="236" y="0"/>
                </a:cubicBezTo>
                <a:cubicBezTo>
                  <a:pt x="221" y="0"/>
                  <a:pt x="206" y="30"/>
                  <a:pt x="206" y="44"/>
                </a:cubicBezTo>
                <a:cubicBezTo>
                  <a:pt x="206" y="589"/>
                  <a:pt x="206" y="589"/>
                  <a:pt x="206" y="589"/>
                </a:cubicBezTo>
                <a:cubicBezTo>
                  <a:pt x="206" y="619"/>
                  <a:pt x="221" y="633"/>
                  <a:pt x="236" y="633"/>
                </a:cubicBezTo>
                <a:cubicBezTo>
                  <a:pt x="280" y="633"/>
                  <a:pt x="280" y="633"/>
                  <a:pt x="280" y="633"/>
                </a:cubicBezTo>
                <a:cubicBezTo>
                  <a:pt x="295" y="633"/>
                  <a:pt x="324" y="619"/>
                  <a:pt x="324" y="589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30"/>
                  <a:pt x="295" y="0"/>
                  <a:pt x="280" y="0"/>
                </a:cubicBezTo>
                <a:close/>
                <a:moveTo>
                  <a:pt x="280" y="574"/>
                </a:moveTo>
                <a:lnTo>
                  <a:pt x="280" y="574"/>
                </a:lnTo>
                <a:cubicBezTo>
                  <a:pt x="280" y="589"/>
                  <a:pt x="265" y="589"/>
                  <a:pt x="265" y="589"/>
                </a:cubicBezTo>
                <a:cubicBezTo>
                  <a:pt x="251" y="589"/>
                  <a:pt x="236" y="589"/>
                  <a:pt x="236" y="574"/>
                </a:cubicBezTo>
                <a:cubicBezTo>
                  <a:pt x="236" y="59"/>
                  <a:pt x="236" y="59"/>
                  <a:pt x="236" y="59"/>
                </a:cubicBezTo>
                <a:cubicBezTo>
                  <a:pt x="236" y="59"/>
                  <a:pt x="251" y="44"/>
                  <a:pt x="265" y="44"/>
                </a:cubicBezTo>
                <a:lnTo>
                  <a:pt x="280" y="59"/>
                </a:lnTo>
                <a:lnTo>
                  <a:pt x="280" y="574"/>
                </a:lnTo>
                <a:close/>
                <a:moveTo>
                  <a:pt x="89" y="177"/>
                </a:moveTo>
                <a:lnTo>
                  <a:pt x="89" y="177"/>
                </a:lnTo>
                <a:cubicBezTo>
                  <a:pt x="44" y="177"/>
                  <a:pt x="44" y="177"/>
                  <a:pt x="44" y="177"/>
                </a:cubicBezTo>
                <a:cubicBezTo>
                  <a:pt x="30" y="177"/>
                  <a:pt x="0" y="206"/>
                  <a:pt x="0" y="221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19"/>
                  <a:pt x="30" y="633"/>
                  <a:pt x="44" y="633"/>
                </a:cubicBezTo>
                <a:cubicBezTo>
                  <a:pt x="89" y="633"/>
                  <a:pt x="89" y="633"/>
                  <a:pt x="89" y="633"/>
                </a:cubicBezTo>
                <a:cubicBezTo>
                  <a:pt x="103" y="633"/>
                  <a:pt x="118" y="619"/>
                  <a:pt x="118" y="589"/>
                </a:cubicBezTo>
                <a:cubicBezTo>
                  <a:pt x="118" y="221"/>
                  <a:pt x="118" y="221"/>
                  <a:pt x="118" y="221"/>
                </a:cubicBezTo>
                <a:cubicBezTo>
                  <a:pt x="118" y="206"/>
                  <a:pt x="103" y="177"/>
                  <a:pt x="89" y="177"/>
                </a:cubicBezTo>
                <a:close/>
                <a:moveTo>
                  <a:pt x="89" y="574"/>
                </a:moveTo>
                <a:lnTo>
                  <a:pt x="89" y="574"/>
                </a:lnTo>
                <a:cubicBezTo>
                  <a:pt x="89" y="589"/>
                  <a:pt x="74" y="589"/>
                  <a:pt x="59" y="589"/>
                </a:cubicBezTo>
                <a:cubicBezTo>
                  <a:pt x="59" y="589"/>
                  <a:pt x="44" y="589"/>
                  <a:pt x="44" y="574"/>
                </a:cubicBezTo>
                <a:cubicBezTo>
                  <a:pt x="44" y="236"/>
                  <a:pt x="44" y="236"/>
                  <a:pt x="44" y="236"/>
                </a:cubicBezTo>
                <a:lnTo>
                  <a:pt x="59" y="221"/>
                </a:lnTo>
                <a:cubicBezTo>
                  <a:pt x="74" y="221"/>
                  <a:pt x="89" y="236"/>
                  <a:pt x="89" y="236"/>
                </a:cubicBezTo>
                <a:lnTo>
                  <a:pt x="89" y="574"/>
                </a:lnTo>
                <a:close/>
                <a:moveTo>
                  <a:pt x="471" y="324"/>
                </a:moveTo>
                <a:lnTo>
                  <a:pt x="471" y="324"/>
                </a:lnTo>
                <a:cubicBezTo>
                  <a:pt x="442" y="324"/>
                  <a:pt x="442" y="324"/>
                  <a:pt x="442" y="324"/>
                </a:cubicBezTo>
                <a:cubicBezTo>
                  <a:pt x="412" y="324"/>
                  <a:pt x="398" y="339"/>
                  <a:pt x="398" y="353"/>
                </a:cubicBezTo>
                <a:cubicBezTo>
                  <a:pt x="398" y="589"/>
                  <a:pt x="398" y="589"/>
                  <a:pt x="398" y="589"/>
                </a:cubicBezTo>
                <a:cubicBezTo>
                  <a:pt x="398" y="619"/>
                  <a:pt x="412" y="633"/>
                  <a:pt x="44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501" y="633"/>
                  <a:pt x="515" y="619"/>
                  <a:pt x="515" y="589"/>
                </a:cubicBezTo>
                <a:cubicBezTo>
                  <a:pt x="515" y="353"/>
                  <a:pt x="515" y="353"/>
                  <a:pt x="515" y="353"/>
                </a:cubicBezTo>
                <a:cubicBezTo>
                  <a:pt x="515" y="339"/>
                  <a:pt x="501" y="324"/>
                  <a:pt x="471" y="324"/>
                </a:cubicBezTo>
                <a:close/>
                <a:moveTo>
                  <a:pt x="471" y="574"/>
                </a:moveTo>
                <a:lnTo>
                  <a:pt x="471" y="574"/>
                </a:lnTo>
                <a:cubicBezTo>
                  <a:pt x="471" y="589"/>
                  <a:pt x="471" y="589"/>
                  <a:pt x="457" y="589"/>
                </a:cubicBezTo>
                <a:cubicBezTo>
                  <a:pt x="442" y="589"/>
                  <a:pt x="442" y="589"/>
                  <a:pt x="442" y="574"/>
                </a:cubicBezTo>
                <a:cubicBezTo>
                  <a:pt x="442" y="383"/>
                  <a:pt x="442" y="383"/>
                  <a:pt x="442" y="383"/>
                </a:cubicBezTo>
                <a:cubicBezTo>
                  <a:pt x="442" y="368"/>
                  <a:pt x="442" y="353"/>
                  <a:pt x="457" y="353"/>
                </a:cubicBezTo>
                <a:cubicBezTo>
                  <a:pt x="471" y="353"/>
                  <a:pt x="471" y="368"/>
                  <a:pt x="471" y="383"/>
                </a:cubicBezTo>
                <a:lnTo>
                  <a:pt x="471" y="574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33" name="Freeform 108"/>
          <p:cNvSpPr>
            <a:spLocks noChangeArrowheads="1"/>
          </p:cNvSpPr>
          <p:nvPr/>
        </p:nvSpPr>
        <p:spPr bwMode="auto">
          <a:xfrm>
            <a:off x="1560513" y="3094174"/>
            <a:ext cx="266700" cy="274709"/>
          </a:xfrm>
          <a:custGeom>
            <a:avLst/>
            <a:gdLst>
              <a:gd name="T0" fmla="*/ 88 w 619"/>
              <a:gd name="T1" fmla="*/ 89 h 634"/>
              <a:gd name="T2" fmla="*/ 88 w 619"/>
              <a:gd name="T3" fmla="*/ 89 h 634"/>
              <a:gd name="T4" fmla="*/ 73 w 619"/>
              <a:gd name="T5" fmla="*/ 103 h 634"/>
              <a:gd name="T6" fmla="*/ 88 w 619"/>
              <a:gd name="T7" fmla="*/ 118 h 634"/>
              <a:gd name="T8" fmla="*/ 118 w 619"/>
              <a:gd name="T9" fmla="*/ 103 h 634"/>
              <a:gd name="T10" fmla="*/ 88 w 619"/>
              <a:gd name="T11" fmla="*/ 89 h 634"/>
              <a:gd name="T12" fmla="*/ 545 w 619"/>
              <a:gd name="T13" fmla="*/ 0 h 634"/>
              <a:gd name="T14" fmla="*/ 545 w 619"/>
              <a:gd name="T15" fmla="*/ 0 h 634"/>
              <a:gd name="T16" fmla="*/ 73 w 619"/>
              <a:gd name="T17" fmla="*/ 0 h 634"/>
              <a:gd name="T18" fmla="*/ 0 w 619"/>
              <a:gd name="T19" fmla="*/ 89 h 634"/>
              <a:gd name="T20" fmla="*/ 0 w 619"/>
              <a:gd name="T21" fmla="*/ 560 h 634"/>
              <a:gd name="T22" fmla="*/ 73 w 619"/>
              <a:gd name="T23" fmla="*/ 633 h 634"/>
              <a:gd name="T24" fmla="*/ 545 w 619"/>
              <a:gd name="T25" fmla="*/ 633 h 634"/>
              <a:gd name="T26" fmla="*/ 618 w 619"/>
              <a:gd name="T27" fmla="*/ 560 h 634"/>
              <a:gd name="T28" fmla="*/ 618 w 619"/>
              <a:gd name="T29" fmla="*/ 89 h 634"/>
              <a:gd name="T30" fmla="*/ 545 w 619"/>
              <a:gd name="T31" fmla="*/ 0 h 634"/>
              <a:gd name="T32" fmla="*/ 589 w 619"/>
              <a:gd name="T33" fmla="*/ 560 h 634"/>
              <a:gd name="T34" fmla="*/ 589 w 619"/>
              <a:gd name="T35" fmla="*/ 560 h 634"/>
              <a:gd name="T36" fmla="*/ 545 w 619"/>
              <a:gd name="T37" fmla="*/ 589 h 634"/>
              <a:gd name="T38" fmla="*/ 73 w 619"/>
              <a:gd name="T39" fmla="*/ 589 h 634"/>
              <a:gd name="T40" fmla="*/ 29 w 619"/>
              <a:gd name="T41" fmla="*/ 560 h 634"/>
              <a:gd name="T42" fmla="*/ 29 w 619"/>
              <a:gd name="T43" fmla="*/ 206 h 634"/>
              <a:gd name="T44" fmla="*/ 589 w 619"/>
              <a:gd name="T45" fmla="*/ 206 h 634"/>
              <a:gd name="T46" fmla="*/ 589 w 619"/>
              <a:gd name="T47" fmla="*/ 560 h 634"/>
              <a:gd name="T48" fmla="*/ 589 w 619"/>
              <a:gd name="T49" fmla="*/ 162 h 634"/>
              <a:gd name="T50" fmla="*/ 589 w 619"/>
              <a:gd name="T51" fmla="*/ 162 h 634"/>
              <a:gd name="T52" fmla="*/ 29 w 619"/>
              <a:gd name="T53" fmla="*/ 162 h 634"/>
              <a:gd name="T54" fmla="*/ 29 w 619"/>
              <a:gd name="T55" fmla="*/ 89 h 634"/>
              <a:gd name="T56" fmla="*/ 73 w 619"/>
              <a:gd name="T57" fmla="*/ 44 h 634"/>
              <a:gd name="T58" fmla="*/ 545 w 619"/>
              <a:gd name="T59" fmla="*/ 44 h 634"/>
              <a:gd name="T60" fmla="*/ 589 w 619"/>
              <a:gd name="T61" fmla="*/ 89 h 634"/>
              <a:gd name="T62" fmla="*/ 589 w 619"/>
              <a:gd name="T63" fmla="*/ 162 h 634"/>
              <a:gd name="T64" fmla="*/ 250 w 619"/>
              <a:gd name="T65" fmla="*/ 89 h 634"/>
              <a:gd name="T66" fmla="*/ 250 w 619"/>
              <a:gd name="T67" fmla="*/ 89 h 634"/>
              <a:gd name="T68" fmla="*/ 235 w 619"/>
              <a:gd name="T69" fmla="*/ 103 h 634"/>
              <a:gd name="T70" fmla="*/ 250 w 619"/>
              <a:gd name="T71" fmla="*/ 118 h 634"/>
              <a:gd name="T72" fmla="*/ 265 w 619"/>
              <a:gd name="T73" fmla="*/ 103 h 634"/>
              <a:gd name="T74" fmla="*/ 250 w 619"/>
              <a:gd name="T75" fmla="*/ 89 h 634"/>
              <a:gd name="T76" fmla="*/ 177 w 619"/>
              <a:gd name="T77" fmla="*/ 89 h 634"/>
              <a:gd name="T78" fmla="*/ 177 w 619"/>
              <a:gd name="T79" fmla="*/ 89 h 634"/>
              <a:gd name="T80" fmla="*/ 147 w 619"/>
              <a:gd name="T81" fmla="*/ 103 h 634"/>
              <a:gd name="T82" fmla="*/ 177 w 619"/>
              <a:gd name="T83" fmla="*/ 118 h 634"/>
              <a:gd name="T84" fmla="*/ 191 w 619"/>
              <a:gd name="T85" fmla="*/ 103 h 634"/>
              <a:gd name="T86" fmla="*/ 177 w 619"/>
              <a:gd name="T87" fmla="*/ 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19" h="634">
                <a:moveTo>
                  <a:pt x="88" y="89"/>
                </a:moveTo>
                <a:lnTo>
                  <a:pt x="88" y="89"/>
                </a:lnTo>
                <a:cubicBezTo>
                  <a:pt x="88" y="89"/>
                  <a:pt x="73" y="89"/>
                  <a:pt x="73" y="103"/>
                </a:cubicBezTo>
                <a:cubicBezTo>
                  <a:pt x="73" y="118"/>
                  <a:pt x="88" y="118"/>
                  <a:pt x="88" y="118"/>
                </a:cubicBezTo>
                <a:cubicBezTo>
                  <a:pt x="103" y="118"/>
                  <a:pt x="118" y="118"/>
                  <a:pt x="118" y="103"/>
                </a:cubicBezTo>
                <a:cubicBezTo>
                  <a:pt x="118" y="89"/>
                  <a:pt x="103" y="89"/>
                  <a:pt x="88" y="89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4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206"/>
                  <a:pt x="29" y="206"/>
                  <a:pt x="29" y="206"/>
                </a:cubicBezTo>
                <a:cubicBezTo>
                  <a:pt x="589" y="206"/>
                  <a:pt x="589" y="206"/>
                  <a:pt x="589" y="206"/>
                </a:cubicBezTo>
                <a:lnTo>
                  <a:pt x="589" y="560"/>
                </a:lnTo>
                <a:close/>
                <a:moveTo>
                  <a:pt x="589" y="162"/>
                </a:moveTo>
                <a:lnTo>
                  <a:pt x="589" y="162"/>
                </a:lnTo>
                <a:cubicBezTo>
                  <a:pt x="29" y="162"/>
                  <a:pt x="29" y="162"/>
                  <a:pt x="29" y="162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9"/>
                  <a:pt x="589" y="89"/>
                </a:cubicBezTo>
                <a:lnTo>
                  <a:pt x="589" y="162"/>
                </a:lnTo>
                <a:close/>
                <a:moveTo>
                  <a:pt x="250" y="89"/>
                </a:moveTo>
                <a:lnTo>
                  <a:pt x="250" y="89"/>
                </a:lnTo>
                <a:cubicBezTo>
                  <a:pt x="235" y="89"/>
                  <a:pt x="235" y="89"/>
                  <a:pt x="235" y="103"/>
                </a:cubicBezTo>
                <a:cubicBezTo>
                  <a:pt x="235" y="118"/>
                  <a:pt x="235" y="118"/>
                  <a:pt x="250" y="118"/>
                </a:cubicBezTo>
                <a:cubicBezTo>
                  <a:pt x="265" y="118"/>
                  <a:pt x="265" y="118"/>
                  <a:pt x="265" y="103"/>
                </a:cubicBezTo>
                <a:cubicBezTo>
                  <a:pt x="265" y="89"/>
                  <a:pt x="265" y="89"/>
                  <a:pt x="250" y="89"/>
                </a:cubicBezTo>
                <a:close/>
                <a:moveTo>
                  <a:pt x="177" y="89"/>
                </a:moveTo>
                <a:lnTo>
                  <a:pt x="177" y="89"/>
                </a:lnTo>
                <a:cubicBezTo>
                  <a:pt x="162" y="89"/>
                  <a:pt x="147" y="89"/>
                  <a:pt x="147" y="103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177" y="118"/>
                  <a:pt x="191" y="118"/>
                  <a:pt x="191" y="103"/>
                </a:cubicBezTo>
                <a:cubicBezTo>
                  <a:pt x="191" y="89"/>
                  <a:pt x="177" y="89"/>
                  <a:pt x="177" y="89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34" name="Freeform 109"/>
          <p:cNvSpPr>
            <a:spLocks noChangeArrowheads="1"/>
          </p:cNvSpPr>
          <p:nvPr/>
        </p:nvSpPr>
        <p:spPr bwMode="auto">
          <a:xfrm>
            <a:off x="1112839" y="3094174"/>
            <a:ext cx="274637" cy="274709"/>
          </a:xfrm>
          <a:custGeom>
            <a:avLst/>
            <a:gdLst>
              <a:gd name="T0" fmla="*/ 324 w 634"/>
              <a:gd name="T1" fmla="*/ 0 h 634"/>
              <a:gd name="T2" fmla="*/ 324 w 634"/>
              <a:gd name="T3" fmla="*/ 633 h 634"/>
              <a:gd name="T4" fmla="*/ 324 w 634"/>
              <a:gd name="T5" fmla="*/ 0 h 634"/>
              <a:gd name="T6" fmla="*/ 545 w 634"/>
              <a:gd name="T7" fmla="*/ 162 h 634"/>
              <a:gd name="T8" fmla="*/ 442 w 634"/>
              <a:gd name="T9" fmla="*/ 294 h 634"/>
              <a:gd name="T10" fmla="*/ 545 w 634"/>
              <a:gd name="T11" fmla="*/ 162 h 634"/>
              <a:gd name="T12" fmla="*/ 516 w 634"/>
              <a:gd name="T13" fmla="*/ 133 h 634"/>
              <a:gd name="T14" fmla="*/ 383 w 634"/>
              <a:gd name="T15" fmla="*/ 59 h 634"/>
              <a:gd name="T16" fmla="*/ 236 w 634"/>
              <a:gd name="T17" fmla="*/ 294 h 634"/>
              <a:gd name="T18" fmla="*/ 251 w 634"/>
              <a:gd name="T19" fmla="*/ 192 h 634"/>
              <a:gd name="T20" fmla="*/ 383 w 634"/>
              <a:gd name="T21" fmla="*/ 192 h 634"/>
              <a:gd name="T22" fmla="*/ 236 w 634"/>
              <a:gd name="T23" fmla="*/ 294 h 634"/>
              <a:gd name="T24" fmla="*/ 398 w 634"/>
              <a:gd name="T25" fmla="*/ 339 h 634"/>
              <a:gd name="T26" fmla="*/ 324 w 634"/>
              <a:gd name="T27" fmla="*/ 442 h 634"/>
              <a:gd name="T28" fmla="*/ 236 w 634"/>
              <a:gd name="T29" fmla="*/ 339 h 634"/>
              <a:gd name="T30" fmla="*/ 295 w 634"/>
              <a:gd name="T31" fmla="*/ 44 h 634"/>
              <a:gd name="T32" fmla="*/ 324 w 634"/>
              <a:gd name="T33" fmla="*/ 44 h 634"/>
              <a:gd name="T34" fmla="*/ 383 w 634"/>
              <a:gd name="T35" fmla="*/ 162 h 634"/>
              <a:gd name="T36" fmla="*/ 265 w 634"/>
              <a:gd name="T37" fmla="*/ 162 h 634"/>
              <a:gd name="T38" fmla="*/ 251 w 634"/>
              <a:gd name="T39" fmla="*/ 59 h 634"/>
              <a:gd name="T40" fmla="*/ 221 w 634"/>
              <a:gd name="T41" fmla="*/ 147 h 634"/>
              <a:gd name="T42" fmla="*/ 251 w 634"/>
              <a:gd name="T43" fmla="*/ 59 h 634"/>
              <a:gd name="T44" fmla="*/ 89 w 634"/>
              <a:gd name="T45" fmla="*/ 162 h 634"/>
              <a:gd name="T46" fmla="*/ 207 w 634"/>
              <a:gd name="T47" fmla="*/ 294 h 634"/>
              <a:gd name="T48" fmla="*/ 89 w 634"/>
              <a:gd name="T49" fmla="*/ 162 h 634"/>
              <a:gd name="T50" fmla="*/ 89 w 634"/>
              <a:gd name="T51" fmla="*/ 471 h 634"/>
              <a:gd name="T52" fmla="*/ 207 w 634"/>
              <a:gd name="T53" fmla="*/ 339 h 634"/>
              <a:gd name="T54" fmla="*/ 89 w 634"/>
              <a:gd name="T55" fmla="*/ 471 h 634"/>
              <a:gd name="T56" fmla="*/ 118 w 634"/>
              <a:gd name="T57" fmla="*/ 501 h 634"/>
              <a:gd name="T58" fmla="*/ 251 w 634"/>
              <a:gd name="T59" fmla="*/ 589 h 634"/>
              <a:gd name="T60" fmla="*/ 339 w 634"/>
              <a:gd name="T61" fmla="*/ 589 h 634"/>
              <a:gd name="T62" fmla="*/ 324 w 634"/>
              <a:gd name="T63" fmla="*/ 589 h 634"/>
              <a:gd name="T64" fmla="*/ 265 w 634"/>
              <a:gd name="T65" fmla="*/ 471 h 634"/>
              <a:gd name="T66" fmla="*/ 383 w 634"/>
              <a:gd name="T67" fmla="*/ 471 h 634"/>
              <a:gd name="T68" fmla="*/ 383 w 634"/>
              <a:gd name="T69" fmla="*/ 589 h 634"/>
              <a:gd name="T70" fmla="*/ 412 w 634"/>
              <a:gd name="T71" fmla="*/ 486 h 634"/>
              <a:gd name="T72" fmla="*/ 383 w 634"/>
              <a:gd name="T73" fmla="*/ 589 h 634"/>
              <a:gd name="T74" fmla="*/ 545 w 634"/>
              <a:gd name="T75" fmla="*/ 471 h 634"/>
              <a:gd name="T76" fmla="*/ 442 w 634"/>
              <a:gd name="T77" fmla="*/ 339 h 634"/>
              <a:gd name="T78" fmla="*/ 545 w 634"/>
              <a:gd name="T79" fmla="*/ 471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35" name="Freeform 110"/>
          <p:cNvSpPr>
            <a:spLocks noChangeArrowheads="1"/>
          </p:cNvSpPr>
          <p:nvPr/>
        </p:nvSpPr>
        <p:spPr bwMode="auto">
          <a:xfrm>
            <a:off x="704850" y="3105288"/>
            <a:ext cx="223838" cy="262007"/>
          </a:xfrm>
          <a:custGeom>
            <a:avLst/>
            <a:gdLst>
              <a:gd name="T0" fmla="*/ 30 w 516"/>
              <a:gd name="T1" fmla="*/ 59 h 604"/>
              <a:gd name="T2" fmla="*/ 30 w 516"/>
              <a:gd name="T3" fmla="*/ 59 h 604"/>
              <a:gd name="T4" fmla="*/ 383 w 516"/>
              <a:gd name="T5" fmla="*/ 59 h 604"/>
              <a:gd name="T6" fmla="*/ 398 w 516"/>
              <a:gd name="T7" fmla="*/ 29 h 604"/>
              <a:gd name="T8" fmla="*/ 383 w 516"/>
              <a:gd name="T9" fmla="*/ 14 h 604"/>
              <a:gd name="T10" fmla="*/ 30 w 516"/>
              <a:gd name="T11" fmla="*/ 14 h 604"/>
              <a:gd name="T12" fmla="*/ 0 w 516"/>
              <a:gd name="T13" fmla="*/ 29 h 604"/>
              <a:gd name="T14" fmla="*/ 30 w 516"/>
              <a:gd name="T15" fmla="*/ 59 h 604"/>
              <a:gd name="T16" fmla="*/ 30 w 516"/>
              <a:gd name="T17" fmla="*/ 176 h 604"/>
              <a:gd name="T18" fmla="*/ 30 w 516"/>
              <a:gd name="T19" fmla="*/ 176 h 604"/>
              <a:gd name="T20" fmla="*/ 383 w 516"/>
              <a:gd name="T21" fmla="*/ 176 h 604"/>
              <a:gd name="T22" fmla="*/ 398 w 516"/>
              <a:gd name="T23" fmla="*/ 147 h 604"/>
              <a:gd name="T24" fmla="*/ 383 w 516"/>
              <a:gd name="T25" fmla="*/ 132 h 604"/>
              <a:gd name="T26" fmla="*/ 30 w 516"/>
              <a:gd name="T27" fmla="*/ 132 h 604"/>
              <a:gd name="T28" fmla="*/ 0 w 516"/>
              <a:gd name="T29" fmla="*/ 147 h 604"/>
              <a:gd name="T30" fmla="*/ 30 w 516"/>
              <a:gd name="T31" fmla="*/ 176 h 604"/>
              <a:gd name="T32" fmla="*/ 147 w 516"/>
              <a:gd name="T33" fmla="*/ 368 h 604"/>
              <a:gd name="T34" fmla="*/ 147 w 516"/>
              <a:gd name="T35" fmla="*/ 368 h 604"/>
              <a:gd name="T36" fmla="*/ 30 w 516"/>
              <a:gd name="T37" fmla="*/ 368 h 604"/>
              <a:gd name="T38" fmla="*/ 0 w 516"/>
              <a:gd name="T39" fmla="*/ 382 h 604"/>
              <a:gd name="T40" fmla="*/ 30 w 516"/>
              <a:gd name="T41" fmla="*/ 412 h 604"/>
              <a:gd name="T42" fmla="*/ 147 w 516"/>
              <a:gd name="T43" fmla="*/ 412 h 604"/>
              <a:gd name="T44" fmla="*/ 162 w 516"/>
              <a:gd name="T45" fmla="*/ 382 h 604"/>
              <a:gd name="T46" fmla="*/ 147 w 516"/>
              <a:gd name="T47" fmla="*/ 368 h 604"/>
              <a:gd name="T48" fmla="*/ 30 w 516"/>
              <a:gd name="T49" fmla="*/ 294 h 604"/>
              <a:gd name="T50" fmla="*/ 30 w 516"/>
              <a:gd name="T51" fmla="*/ 294 h 604"/>
              <a:gd name="T52" fmla="*/ 236 w 516"/>
              <a:gd name="T53" fmla="*/ 294 h 604"/>
              <a:gd name="T54" fmla="*/ 265 w 516"/>
              <a:gd name="T55" fmla="*/ 264 h 604"/>
              <a:gd name="T56" fmla="*/ 236 w 516"/>
              <a:gd name="T57" fmla="*/ 250 h 604"/>
              <a:gd name="T58" fmla="*/ 30 w 516"/>
              <a:gd name="T59" fmla="*/ 250 h 604"/>
              <a:gd name="T60" fmla="*/ 0 w 516"/>
              <a:gd name="T61" fmla="*/ 264 h 604"/>
              <a:gd name="T62" fmla="*/ 30 w 516"/>
              <a:gd name="T63" fmla="*/ 294 h 604"/>
              <a:gd name="T64" fmla="*/ 501 w 516"/>
              <a:gd name="T65" fmla="*/ 0 h 604"/>
              <a:gd name="T66" fmla="*/ 501 w 516"/>
              <a:gd name="T67" fmla="*/ 0 h 604"/>
              <a:gd name="T68" fmla="*/ 471 w 516"/>
              <a:gd name="T69" fmla="*/ 14 h 604"/>
              <a:gd name="T70" fmla="*/ 471 w 516"/>
              <a:gd name="T71" fmla="*/ 338 h 604"/>
              <a:gd name="T72" fmla="*/ 294 w 516"/>
              <a:gd name="T73" fmla="*/ 338 h 604"/>
              <a:gd name="T74" fmla="*/ 221 w 516"/>
              <a:gd name="T75" fmla="*/ 530 h 604"/>
              <a:gd name="T76" fmla="*/ 427 w 516"/>
              <a:gd name="T77" fmla="*/ 559 h 604"/>
              <a:gd name="T78" fmla="*/ 515 w 516"/>
              <a:gd name="T79" fmla="*/ 412 h 604"/>
              <a:gd name="T80" fmla="*/ 515 w 516"/>
              <a:gd name="T81" fmla="*/ 412 h 604"/>
              <a:gd name="T82" fmla="*/ 515 w 516"/>
              <a:gd name="T83" fmla="*/ 14 h 604"/>
              <a:gd name="T84" fmla="*/ 501 w 516"/>
              <a:gd name="T85" fmla="*/ 0 h 604"/>
              <a:gd name="T86" fmla="*/ 412 w 516"/>
              <a:gd name="T87" fmla="*/ 515 h 604"/>
              <a:gd name="T88" fmla="*/ 412 w 516"/>
              <a:gd name="T89" fmla="*/ 515 h 604"/>
              <a:gd name="T90" fmla="*/ 251 w 516"/>
              <a:gd name="T91" fmla="*/ 515 h 604"/>
              <a:gd name="T92" fmla="*/ 310 w 516"/>
              <a:gd name="T93" fmla="*/ 368 h 604"/>
              <a:gd name="T94" fmla="*/ 471 w 516"/>
              <a:gd name="T95" fmla="*/ 382 h 604"/>
              <a:gd name="T96" fmla="*/ 412 w 516"/>
              <a:gd name="T97" fmla="*/ 515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6" h="604">
                <a:moveTo>
                  <a:pt x="30" y="59"/>
                </a:moveTo>
                <a:lnTo>
                  <a:pt x="30" y="59"/>
                </a:lnTo>
                <a:cubicBezTo>
                  <a:pt x="383" y="59"/>
                  <a:pt x="383" y="59"/>
                  <a:pt x="383" y="59"/>
                </a:cubicBezTo>
                <a:cubicBezTo>
                  <a:pt x="383" y="59"/>
                  <a:pt x="398" y="44"/>
                  <a:pt x="398" y="29"/>
                </a:cubicBezTo>
                <a:lnTo>
                  <a:pt x="383" y="14"/>
                </a:lnTo>
                <a:cubicBezTo>
                  <a:pt x="30" y="14"/>
                  <a:pt x="30" y="14"/>
                  <a:pt x="30" y="14"/>
                </a:cubicBezTo>
                <a:cubicBezTo>
                  <a:pt x="15" y="14"/>
                  <a:pt x="0" y="29"/>
                  <a:pt x="0" y="29"/>
                </a:cubicBezTo>
                <a:cubicBezTo>
                  <a:pt x="0" y="44"/>
                  <a:pt x="15" y="59"/>
                  <a:pt x="30" y="59"/>
                </a:cubicBezTo>
                <a:close/>
                <a:moveTo>
                  <a:pt x="30" y="176"/>
                </a:moveTo>
                <a:lnTo>
                  <a:pt x="30" y="176"/>
                </a:lnTo>
                <a:cubicBezTo>
                  <a:pt x="383" y="176"/>
                  <a:pt x="383" y="176"/>
                  <a:pt x="383" y="176"/>
                </a:cubicBezTo>
                <a:cubicBezTo>
                  <a:pt x="383" y="176"/>
                  <a:pt x="398" y="162"/>
                  <a:pt x="398" y="147"/>
                </a:cubicBezTo>
                <a:lnTo>
                  <a:pt x="383" y="132"/>
                </a:lnTo>
                <a:cubicBezTo>
                  <a:pt x="30" y="132"/>
                  <a:pt x="30" y="132"/>
                  <a:pt x="30" y="132"/>
                </a:cubicBezTo>
                <a:cubicBezTo>
                  <a:pt x="15" y="132"/>
                  <a:pt x="0" y="147"/>
                  <a:pt x="0" y="147"/>
                </a:cubicBezTo>
                <a:cubicBezTo>
                  <a:pt x="0" y="162"/>
                  <a:pt x="15" y="176"/>
                  <a:pt x="30" y="176"/>
                </a:cubicBezTo>
                <a:close/>
                <a:moveTo>
                  <a:pt x="147" y="368"/>
                </a:moveTo>
                <a:lnTo>
                  <a:pt x="147" y="368"/>
                </a:lnTo>
                <a:cubicBezTo>
                  <a:pt x="30" y="368"/>
                  <a:pt x="30" y="368"/>
                  <a:pt x="30" y="368"/>
                </a:cubicBezTo>
                <a:cubicBezTo>
                  <a:pt x="15" y="368"/>
                  <a:pt x="0" y="382"/>
                  <a:pt x="0" y="382"/>
                </a:cubicBezTo>
                <a:cubicBezTo>
                  <a:pt x="0" y="397"/>
                  <a:pt x="15" y="412"/>
                  <a:pt x="30" y="412"/>
                </a:cubicBezTo>
                <a:cubicBezTo>
                  <a:pt x="147" y="412"/>
                  <a:pt x="147" y="412"/>
                  <a:pt x="147" y="412"/>
                </a:cubicBezTo>
                <a:cubicBezTo>
                  <a:pt x="147" y="412"/>
                  <a:pt x="162" y="397"/>
                  <a:pt x="162" y="382"/>
                </a:cubicBezTo>
                <a:lnTo>
                  <a:pt x="147" y="368"/>
                </a:lnTo>
                <a:close/>
                <a:moveTo>
                  <a:pt x="30" y="294"/>
                </a:moveTo>
                <a:lnTo>
                  <a:pt x="30" y="294"/>
                </a:lnTo>
                <a:cubicBezTo>
                  <a:pt x="236" y="294"/>
                  <a:pt x="236" y="294"/>
                  <a:pt x="236" y="294"/>
                </a:cubicBezTo>
                <a:cubicBezTo>
                  <a:pt x="251" y="294"/>
                  <a:pt x="265" y="280"/>
                  <a:pt x="265" y="264"/>
                </a:cubicBezTo>
                <a:cubicBezTo>
                  <a:pt x="265" y="264"/>
                  <a:pt x="251" y="250"/>
                  <a:pt x="236" y="250"/>
                </a:cubicBezTo>
                <a:cubicBezTo>
                  <a:pt x="30" y="250"/>
                  <a:pt x="30" y="250"/>
                  <a:pt x="30" y="250"/>
                </a:cubicBezTo>
                <a:cubicBezTo>
                  <a:pt x="15" y="250"/>
                  <a:pt x="0" y="264"/>
                  <a:pt x="0" y="264"/>
                </a:cubicBezTo>
                <a:cubicBezTo>
                  <a:pt x="0" y="280"/>
                  <a:pt x="15" y="294"/>
                  <a:pt x="30" y="294"/>
                </a:cubicBezTo>
                <a:close/>
                <a:moveTo>
                  <a:pt x="501" y="0"/>
                </a:moveTo>
                <a:lnTo>
                  <a:pt x="501" y="0"/>
                </a:lnTo>
                <a:cubicBezTo>
                  <a:pt x="486" y="0"/>
                  <a:pt x="471" y="0"/>
                  <a:pt x="471" y="14"/>
                </a:cubicBezTo>
                <a:cubicBezTo>
                  <a:pt x="471" y="338"/>
                  <a:pt x="471" y="338"/>
                  <a:pt x="471" y="338"/>
                </a:cubicBezTo>
                <a:cubicBezTo>
                  <a:pt x="427" y="309"/>
                  <a:pt x="368" y="309"/>
                  <a:pt x="294" y="338"/>
                </a:cubicBezTo>
                <a:cubicBezTo>
                  <a:pt x="221" y="382"/>
                  <a:pt x="177" y="471"/>
                  <a:pt x="221" y="530"/>
                </a:cubicBezTo>
                <a:cubicBezTo>
                  <a:pt x="251" y="589"/>
                  <a:pt x="339" y="603"/>
                  <a:pt x="427" y="559"/>
                </a:cubicBezTo>
                <a:cubicBezTo>
                  <a:pt x="486" y="515"/>
                  <a:pt x="515" y="456"/>
                  <a:pt x="515" y="412"/>
                </a:cubicBezTo>
                <a:lnTo>
                  <a:pt x="515" y="412"/>
                </a:lnTo>
                <a:cubicBezTo>
                  <a:pt x="515" y="14"/>
                  <a:pt x="515" y="14"/>
                  <a:pt x="515" y="14"/>
                </a:cubicBezTo>
                <a:cubicBezTo>
                  <a:pt x="515" y="0"/>
                  <a:pt x="501" y="0"/>
                  <a:pt x="501" y="0"/>
                </a:cubicBezTo>
                <a:close/>
                <a:moveTo>
                  <a:pt x="412" y="515"/>
                </a:moveTo>
                <a:lnTo>
                  <a:pt x="412" y="515"/>
                </a:lnTo>
                <a:cubicBezTo>
                  <a:pt x="353" y="559"/>
                  <a:pt x="280" y="559"/>
                  <a:pt x="251" y="515"/>
                </a:cubicBezTo>
                <a:cubicBezTo>
                  <a:pt x="221" y="471"/>
                  <a:pt x="251" y="412"/>
                  <a:pt x="310" y="368"/>
                </a:cubicBezTo>
                <a:cubicBezTo>
                  <a:pt x="368" y="338"/>
                  <a:pt x="442" y="338"/>
                  <a:pt x="471" y="382"/>
                </a:cubicBezTo>
                <a:cubicBezTo>
                  <a:pt x="501" y="427"/>
                  <a:pt x="471" y="485"/>
                  <a:pt x="412" y="515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36" name="Freeform 111"/>
          <p:cNvSpPr>
            <a:spLocks noChangeArrowheads="1"/>
          </p:cNvSpPr>
          <p:nvPr/>
        </p:nvSpPr>
        <p:spPr bwMode="auto">
          <a:xfrm>
            <a:off x="234950" y="3094174"/>
            <a:ext cx="266700" cy="274709"/>
          </a:xfrm>
          <a:custGeom>
            <a:avLst/>
            <a:gdLst>
              <a:gd name="T0" fmla="*/ 530 w 619"/>
              <a:gd name="T1" fmla="*/ 89 h 634"/>
              <a:gd name="T2" fmla="*/ 530 w 619"/>
              <a:gd name="T3" fmla="*/ 89 h 634"/>
              <a:gd name="T4" fmla="*/ 265 w 619"/>
              <a:gd name="T5" fmla="*/ 118 h 634"/>
              <a:gd name="T6" fmla="*/ 250 w 619"/>
              <a:gd name="T7" fmla="*/ 147 h 634"/>
              <a:gd name="T8" fmla="*/ 250 w 619"/>
              <a:gd name="T9" fmla="*/ 310 h 634"/>
              <a:gd name="T10" fmla="*/ 132 w 619"/>
              <a:gd name="T11" fmla="*/ 324 h 634"/>
              <a:gd name="T12" fmla="*/ 88 w 619"/>
              <a:gd name="T13" fmla="*/ 442 h 634"/>
              <a:gd name="T14" fmla="*/ 235 w 619"/>
              <a:gd name="T15" fmla="*/ 457 h 634"/>
              <a:gd name="T16" fmla="*/ 294 w 619"/>
              <a:gd name="T17" fmla="*/ 353 h 634"/>
              <a:gd name="T18" fmla="*/ 294 w 619"/>
              <a:gd name="T19" fmla="*/ 162 h 634"/>
              <a:gd name="T20" fmla="*/ 500 w 619"/>
              <a:gd name="T21" fmla="*/ 133 h 634"/>
              <a:gd name="T22" fmla="*/ 500 w 619"/>
              <a:gd name="T23" fmla="*/ 265 h 634"/>
              <a:gd name="T24" fmla="*/ 397 w 619"/>
              <a:gd name="T25" fmla="*/ 280 h 634"/>
              <a:gd name="T26" fmla="*/ 339 w 619"/>
              <a:gd name="T27" fmla="*/ 398 h 634"/>
              <a:gd name="T28" fmla="*/ 486 w 619"/>
              <a:gd name="T29" fmla="*/ 412 h 634"/>
              <a:gd name="T30" fmla="*/ 544 w 619"/>
              <a:gd name="T31" fmla="*/ 324 h 634"/>
              <a:gd name="T32" fmla="*/ 544 w 619"/>
              <a:gd name="T33" fmla="*/ 103 h 634"/>
              <a:gd name="T34" fmla="*/ 530 w 619"/>
              <a:gd name="T35" fmla="*/ 89 h 634"/>
              <a:gd name="T36" fmla="*/ 206 w 619"/>
              <a:gd name="T37" fmla="*/ 427 h 634"/>
              <a:gd name="T38" fmla="*/ 206 w 619"/>
              <a:gd name="T39" fmla="*/ 427 h 634"/>
              <a:gd name="T40" fmla="*/ 118 w 619"/>
              <a:gd name="T41" fmla="*/ 427 h 634"/>
              <a:gd name="T42" fmla="*/ 147 w 619"/>
              <a:gd name="T43" fmla="*/ 353 h 634"/>
              <a:gd name="T44" fmla="*/ 235 w 619"/>
              <a:gd name="T45" fmla="*/ 353 h 634"/>
              <a:gd name="T46" fmla="*/ 206 w 619"/>
              <a:gd name="T47" fmla="*/ 427 h 634"/>
              <a:gd name="T48" fmla="*/ 471 w 619"/>
              <a:gd name="T49" fmla="*/ 383 h 634"/>
              <a:gd name="T50" fmla="*/ 471 w 619"/>
              <a:gd name="T51" fmla="*/ 383 h 634"/>
              <a:gd name="T52" fmla="*/ 368 w 619"/>
              <a:gd name="T53" fmla="*/ 383 h 634"/>
              <a:gd name="T54" fmla="*/ 412 w 619"/>
              <a:gd name="T55" fmla="*/ 310 h 634"/>
              <a:gd name="T56" fmla="*/ 500 w 619"/>
              <a:gd name="T57" fmla="*/ 310 h 634"/>
              <a:gd name="T58" fmla="*/ 471 w 619"/>
              <a:gd name="T59" fmla="*/ 383 h 634"/>
              <a:gd name="T60" fmla="*/ 559 w 619"/>
              <a:gd name="T61" fmla="*/ 589 h 634"/>
              <a:gd name="T62" fmla="*/ 559 w 619"/>
              <a:gd name="T63" fmla="*/ 589 h 634"/>
              <a:gd name="T64" fmla="*/ 59 w 619"/>
              <a:gd name="T65" fmla="*/ 589 h 634"/>
              <a:gd name="T66" fmla="*/ 29 w 619"/>
              <a:gd name="T67" fmla="*/ 619 h 634"/>
              <a:gd name="T68" fmla="*/ 59 w 619"/>
              <a:gd name="T69" fmla="*/ 633 h 634"/>
              <a:gd name="T70" fmla="*/ 559 w 619"/>
              <a:gd name="T71" fmla="*/ 633 h 634"/>
              <a:gd name="T72" fmla="*/ 589 w 619"/>
              <a:gd name="T73" fmla="*/ 619 h 634"/>
              <a:gd name="T74" fmla="*/ 559 w 619"/>
              <a:gd name="T75" fmla="*/ 589 h 634"/>
              <a:gd name="T76" fmla="*/ 544 w 619"/>
              <a:gd name="T77" fmla="*/ 0 h 634"/>
              <a:gd name="T78" fmla="*/ 544 w 619"/>
              <a:gd name="T79" fmla="*/ 0 h 634"/>
              <a:gd name="T80" fmla="*/ 73 w 619"/>
              <a:gd name="T81" fmla="*/ 0 h 634"/>
              <a:gd name="T82" fmla="*/ 0 w 619"/>
              <a:gd name="T83" fmla="*/ 89 h 634"/>
              <a:gd name="T84" fmla="*/ 0 w 619"/>
              <a:gd name="T85" fmla="*/ 471 h 634"/>
              <a:gd name="T86" fmla="*/ 73 w 619"/>
              <a:gd name="T87" fmla="*/ 560 h 634"/>
              <a:gd name="T88" fmla="*/ 544 w 619"/>
              <a:gd name="T89" fmla="*/ 560 h 634"/>
              <a:gd name="T90" fmla="*/ 618 w 619"/>
              <a:gd name="T91" fmla="*/ 471 h 634"/>
              <a:gd name="T92" fmla="*/ 618 w 619"/>
              <a:gd name="T93" fmla="*/ 89 h 634"/>
              <a:gd name="T94" fmla="*/ 544 w 619"/>
              <a:gd name="T95" fmla="*/ 0 h 634"/>
              <a:gd name="T96" fmla="*/ 589 w 619"/>
              <a:gd name="T97" fmla="*/ 471 h 634"/>
              <a:gd name="T98" fmla="*/ 589 w 619"/>
              <a:gd name="T99" fmla="*/ 471 h 634"/>
              <a:gd name="T100" fmla="*/ 544 w 619"/>
              <a:gd name="T101" fmla="*/ 515 h 634"/>
              <a:gd name="T102" fmla="*/ 73 w 619"/>
              <a:gd name="T103" fmla="*/ 515 h 634"/>
              <a:gd name="T104" fmla="*/ 29 w 619"/>
              <a:gd name="T105" fmla="*/ 471 h 634"/>
              <a:gd name="T106" fmla="*/ 29 w 619"/>
              <a:gd name="T107" fmla="*/ 89 h 634"/>
              <a:gd name="T108" fmla="*/ 73 w 619"/>
              <a:gd name="T109" fmla="*/ 44 h 634"/>
              <a:gd name="T110" fmla="*/ 544 w 619"/>
              <a:gd name="T111" fmla="*/ 44 h 634"/>
              <a:gd name="T112" fmla="*/ 589 w 619"/>
              <a:gd name="T113" fmla="*/ 89 h 634"/>
              <a:gd name="T114" fmla="*/ 589 w 619"/>
              <a:gd name="T115" fmla="*/ 471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19" h="634">
                <a:moveTo>
                  <a:pt x="530" y="89"/>
                </a:moveTo>
                <a:lnTo>
                  <a:pt x="530" y="89"/>
                </a:lnTo>
                <a:cubicBezTo>
                  <a:pt x="265" y="118"/>
                  <a:pt x="265" y="118"/>
                  <a:pt x="265" y="118"/>
                </a:cubicBezTo>
                <a:cubicBezTo>
                  <a:pt x="265" y="118"/>
                  <a:pt x="250" y="133"/>
                  <a:pt x="250" y="147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21" y="294"/>
                  <a:pt x="177" y="294"/>
                  <a:pt x="132" y="324"/>
                </a:cubicBezTo>
                <a:cubicBezTo>
                  <a:pt x="88" y="353"/>
                  <a:pt x="59" y="398"/>
                  <a:pt x="88" y="442"/>
                </a:cubicBezTo>
                <a:cubicBezTo>
                  <a:pt x="103" y="486"/>
                  <a:pt x="177" y="486"/>
                  <a:pt x="235" y="457"/>
                </a:cubicBezTo>
                <a:cubicBezTo>
                  <a:pt x="280" y="427"/>
                  <a:pt x="294" y="398"/>
                  <a:pt x="294" y="353"/>
                </a:cubicBezTo>
                <a:lnTo>
                  <a:pt x="294" y="162"/>
                </a:lnTo>
                <a:cubicBezTo>
                  <a:pt x="500" y="133"/>
                  <a:pt x="500" y="133"/>
                  <a:pt x="500" y="133"/>
                </a:cubicBezTo>
                <a:cubicBezTo>
                  <a:pt x="500" y="265"/>
                  <a:pt x="500" y="265"/>
                  <a:pt x="500" y="265"/>
                </a:cubicBezTo>
                <a:cubicBezTo>
                  <a:pt x="471" y="251"/>
                  <a:pt x="427" y="251"/>
                  <a:pt x="397" y="280"/>
                </a:cubicBezTo>
                <a:cubicBezTo>
                  <a:pt x="339" y="310"/>
                  <a:pt x="309" y="368"/>
                  <a:pt x="339" y="398"/>
                </a:cubicBezTo>
                <a:cubicBezTo>
                  <a:pt x="368" y="442"/>
                  <a:pt x="427" y="442"/>
                  <a:pt x="486" y="412"/>
                </a:cubicBezTo>
                <a:cubicBezTo>
                  <a:pt x="530" y="398"/>
                  <a:pt x="544" y="353"/>
                  <a:pt x="544" y="324"/>
                </a:cubicBezTo>
                <a:lnTo>
                  <a:pt x="544" y="103"/>
                </a:lnTo>
                <a:cubicBezTo>
                  <a:pt x="544" y="89"/>
                  <a:pt x="530" y="89"/>
                  <a:pt x="530" y="89"/>
                </a:cubicBezTo>
                <a:close/>
                <a:moveTo>
                  <a:pt x="206" y="427"/>
                </a:moveTo>
                <a:lnTo>
                  <a:pt x="206" y="427"/>
                </a:lnTo>
                <a:cubicBezTo>
                  <a:pt x="177" y="442"/>
                  <a:pt x="132" y="442"/>
                  <a:pt x="118" y="427"/>
                </a:cubicBezTo>
                <a:cubicBezTo>
                  <a:pt x="103" y="398"/>
                  <a:pt x="118" y="368"/>
                  <a:pt x="147" y="353"/>
                </a:cubicBezTo>
                <a:cubicBezTo>
                  <a:pt x="191" y="339"/>
                  <a:pt x="221" y="339"/>
                  <a:pt x="235" y="353"/>
                </a:cubicBezTo>
                <a:cubicBezTo>
                  <a:pt x="265" y="368"/>
                  <a:pt x="250" y="412"/>
                  <a:pt x="206" y="427"/>
                </a:cubicBezTo>
                <a:close/>
                <a:moveTo>
                  <a:pt x="471" y="383"/>
                </a:moveTo>
                <a:lnTo>
                  <a:pt x="471" y="383"/>
                </a:lnTo>
                <a:cubicBezTo>
                  <a:pt x="441" y="412"/>
                  <a:pt x="397" y="398"/>
                  <a:pt x="368" y="383"/>
                </a:cubicBezTo>
                <a:cubicBezTo>
                  <a:pt x="353" y="368"/>
                  <a:pt x="368" y="324"/>
                  <a:pt x="412" y="310"/>
                </a:cubicBezTo>
                <a:cubicBezTo>
                  <a:pt x="441" y="294"/>
                  <a:pt x="471" y="294"/>
                  <a:pt x="500" y="310"/>
                </a:cubicBezTo>
                <a:cubicBezTo>
                  <a:pt x="515" y="324"/>
                  <a:pt x="500" y="368"/>
                  <a:pt x="471" y="383"/>
                </a:cubicBezTo>
                <a:close/>
                <a:moveTo>
                  <a:pt x="559" y="589"/>
                </a:moveTo>
                <a:lnTo>
                  <a:pt x="559" y="589"/>
                </a:lnTo>
                <a:cubicBezTo>
                  <a:pt x="59" y="589"/>
                  <a:pt x="59" y="589"/>
                  <a:pt x="59" y="589"/>
                </a:cubicBezTo>
                <a:cubicBezTo>
                  <a:pt x="44" y="589"/>
                  <a:pt x="29" y="604"/>
                  <a:pt x="29" y="619"/>
                </a:cubicBezTo>
                <a:cubicBezTo>
                  <a:pt x="29" y="619"/>
                  <a:pt x="44" y="633"/>
                  <a:pt x="59" y="633"/>
                </a:cubicBezTo>
                <a:cubicBezTo>
                  <a:pt x="559" y="633"/>
                  <a:pt x="559" y="633"/>
                  <a:pt x="559" y="633"/>
                </a:cubicBezTo>
                <a:cubicBezTo>
                  <a:pt x="574" y="633"/>
                  <a:pt x="589" y="619"/>
                  <a:pt x="589" y="619"/>
                </a:cubicBezTo>
                <a:cubicBezTo>
                  <a:pt x="589" y="604"/>
                  <a:pt x="574" y="589"/>
                  <a:pt x="559" y="589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60"/>
                  <a:pt x="73" y="560"/>
                </a:cubicBezTo>
                <a:cubicBezTo>
                  <a:pt x="544" y="560"/>
                  <a:pt x="544" y="560"/>
                  <a:pt x="544" y="560"/>
                </a:cubicBezTo>
                <a:cubicBezTo>
                  <a:pt x="589" y="560"/>
                  <a:pt x="618" y="515"/>
                  <a:pt x="618" y="471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4"/>
                  <a:pt x="589" y="0"/>
                  <a:pt x="544" y="0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589" y="501"/>
                  <a:pt x="559" y="515"/>
                  <a:pt x="544" y="515"/>
                </a:cubicBezTo>
                <a:cubicBezTo>
                  <a:pt x="73" y="515"/>
                  <a:pt x="73" y="515"/>
                  <a:pt x="73" y="515"/>
                </a:cubicBezTo>
                <a:cubicBezTo>
                  <a:pt x="59" y="515"/>
                  <a:pt x="29" y="501"/>
                  <a:pt x="29" y="471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59" y="44"/>
                  <a:pt x="589" y="59"/>
                  <a:pt x="589" y="89"/>
                </a:cubicBezTo>
                <a:lnTo>
                  <a:pt x="589" y="471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37" name="Freeform 112"/>
          <p:cNvSpPr>
            <a:spLocks noChangeArrowheads="1"/>
          </p:cNvSpPr>
          <p:nvPr/>
        </p:nvSpPr>
        <p:spPr bwMode="auto">
          <a:xfrm>
            <a:off x="4195764" y="2660672"/>
            <a:ext cx="279400" cy="262007"/>
          </a:xfrm>
          <a:custGeom>
            <a:avLst/>
            <a:gdLst>
              <a:gd name="T0" fmla="*/ 633 w 649"/>
              <a:gd name="T1" fmla="*/ 0 h 605"/>
              <a:gd name="T2" fmla="*/ 633 w 649"/>
              <a:gd name="T3" fmla="*/ 0 h 605"/>
              <a:gd name="T4" fmla="*/ 619 w 649"/>
              <a:gd name="T5" fmla="*/ 0 h 605"/>
              <a:gd name="T6" fmla="*/ 295 w 649"/>
              <a:gd name="T7" fmla="*/ 89 h 605"/>
              <a:gd name="T8" fmla="*/ 280 w 649"/>
              <a:gd name="T9" fmla="*/ 103 h 605"/>
              <a:gd name="T10" fmla="*/ 280 w 649"/>
              <a:gd name="T11" fmla="*/ 383 h 605"/>
              <a:gd name="T12" fmla="*/ 118 w 649"/>
              <a:gd name="T13" fmla="*/ 383 h 605"/>
              <a:gd name="T14" fmla="*/ 30 w 649"/>
              <a:gd name="T15" fmla="*/ 545 h 605"/>
              <a:gd name="T16" fmla="*/ 236 w 649"/>
              <a:gd name="T17" fmla="*/ 574 h 605"/>
              <a:gd name="T18" fmla="*/ 324 w 649"/>
              <a:gd name="T19" fmla="*/ 456 h 605"/>
              <a:gd name="T20" fmla="*/ 324 w 649"/>
              <a:gd name="T21" fmla="*/ 118 h 605"/>
              <a:gd name="T22" fmla="*/ 619 w 649"/>
              <a:gd name="T23" fmla="*/ 44 h 605"/>
              <a:gd name="T24" fmla="*/ 619 w 649"/>
              <a:gd name="T25" fmla="*/ 294 h 605"/>
              <a:gd name="T26" fmla="*/ 442 w 649"/>
              <a:gd name="T27" fmla="*/ 309 h 605"/>
              <a:gd name="T28" fmla="*/ 369 w 649"/>
              <a:gd name="T29" fmla="*/ 471 h 605"/>
              <a:gd name="T30" fmla="*/ 575 w 649"/>
              <a:gd name="T31" fmla="*/ 501 h 605"/>
              <a:gd name="T32" fmla="*/ 648 w 649"/>
              <a:gd name="T33" fmla="*/ 383 h 605"/>
              <a:gd name="T34" fmla="*/ 648 w 649"/>
              <a:gd name="T35" fmla="*/ 30 h 605"/>
              <a:gd name="T36" fmla="*/ 633 w 649"/>
              <a:gd name="T37" fmla="*/ 0 h 605"/>
              <a:gd name="T38" fmla="*/ 221 w 649"/>
              <a:gd name="T39" fmla="*/ 530 h 605"/>
              <a:gd name="T40" fmla="*/ 221 w 649"/>
              <a:gd name="T41" fmla="*/ 530 h 605"/>
              <a:gd name="T42" fmla="*/ 74 w 649"/>
              <a:gd name="T43" fmla="*/ 530 h 605"/>
              <a:gd name="T44" fmla="*/ 133 w 649"/>
              <a:gd name="T45" fmla="*/ 412 h 605"/>
              <a:gd name="T46" fmla="*/ 266 w 649"/>
              <a:gd name="T47" fmla="*/ 412 h 605"/>
              <a:gd name="T48" fmla="*/ 221 w 649"/>
              <a:gd name="T49" fmla="*/ 530 h 605"/>
              <a:gd name="T50" fmla="*/ 560 w 649"/>
              <a:gd name="T51" fmla="*/ 456 h 605"/>
              <a:gd name="T52" fmla="*/ 560 w 649"/>
              <a:gd name="T53" fmla="*/ 456 h 605"/>
              <a:gd name="T54" fmla="*/ 413 w 649"/>
              <a:gd name="T55" fmla="*/ 456 h 605"/>
              <a:gd name="T56" fmla="*/ 457 w 649"/>
              <a:gd name="T57" fmla="*/ 339 h 605"/>
              <a:gd name="T58" fmla="*/ 604 w 649"/>
              <a:gd name="T59" fmla="*/ 339 h 605"/>
              <a:gd name="T60" fmla="*/ 560 w 649"/>
              <a:gd name="T61" fmla="*/ 456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49" h="605">
                <a:moveTo>
                  <a:pt x="633" y="0"/>
                </a:moveTo>
                <a:lnTo>
                  <a:pt x="633" y="0"/>
                </a:lnTo>
                <a:cubicBezTo>
                  <a:pt x="633" y="0"/>
                  <a:pt x="633" y="0"/>
                  <a:pt x="619" y="0"/>
                </a:cubicBezTo>
                <a:cubicBezTo>
                  <a:pt x="295" y="89"/>
                  <a:pt x="295" y="89"/>
                  <a:pt x="295" y="89"/>
                </a:cubicBezTo>
                <a:cubicBezTo>
                  <a:pt x="295" y="89"/>
                  <a:pt x="280" y="89"/>
                  <a:pt x="280" y="103"/>
                </a:cubicBezTo>
                <a:cubicBezTo>
                  <a:pt x="280" y="383"/>
                  <a:pt x="280" y="383"/>
                  <a:pt x="280" y="383"/>
                </a:cubicBezTo>
                <a:cubicBezTo>
                  <a:pt x="236" y="353"/>
                  <a:pt x="177" y="353"/>
                  <a:pt x="118" y="383"/>
                </a:cubicBezTo>
                <a:cubicBezTo>
                  <a:pt x="45" y="427"/>
                  <a:pt x="0" y="501"/>
                  <a:pt x="30" y="545"/>
                </a:cubicBezTo>
                <a:cubicBezTo>
                  <a:pt x="74" y="604"/>
                  <a:pt x="162" y="604"/>
                  <a:pt x="236" y="574"/>
                </a:cubicBezTo>
                <a:cubicBezTo>
                  <a:pt x="280" y="545"/>
                  <a:pt x="310" y="501"/>
                  <a:pt x="324" y="456"/>
                </a:cubicBezTo>
                <a:lnTo>
                  <a:pt x="324" y="118"/>
                </a:lnTo>
                <a:cubicBezTo>
                  <a:pt x="619" y="44"/>
                  <a:pt x="619" y="44"/>
                  <a:pt x="619" y="44"/>
                </a:cubicBezTo>
                <a:cubicBezTo>
                  <a:pt x="619" y="294"/>
                  <a:pt x="619" y="294"/>
                  <a:pt x="619" y="294"/>
                </a:cubicBezTo>
                <a:cubicBezTo>
                  <a:pt x="575" y="280"/>
                  <a:pt x="501" y="280"/>
                  <a:pt x="442" y="309"/>
                </a:cubicBezTo>
                <a:cubicBezTo>
                  <a:pt x="369" y="339"/>
                  <a:pt x="339" y="412"/>
                  <a:pt x="369" y="471"/>
                </a:cubicBezTo>
                <a:cubicBezTo>
                  <a:pt x="398" y="515"/>
                  <a:pt x="487" y="530"/>
                  <a:pt x="575" y="501"/>
                </a:cubicBezTo>
                <a:cubicBezTo>
                  <a:pt x="619" y="471"/>
                  <a:pt x="648" y="412"/>
                  <a:pt x="648" y="383"/>
                </a:cubicBezTo>
                <a:cubicBezTo>
                  <a:pt x="648" y="368"/>
                  <a:pt x="648" y="30"/>
                  <a:pt x="648" y="30"/>
                </a:cubicBezTo>
                <a:cubicBezTo>
                  <a:pt x="648" y="15"/>
                  <a:pt x="648" y="0"/>
                  <a:pt x="633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162" y="560"/>
                  <a:pt x="104" y="560"/>
                  <a:pt x="74" y="530"/>
                </a:cubicBezTo>
                <a:cubicBezTo>
                  <a:pt x="45" y="501"/>
                  <a:pt x="74" y="442"/>
                  <a:pt x="133" y="412"/>
                </a:cubicBezTo>
                <a:cubicBezTo>
                  <a:pt x="177" y="383"/>
                  <a:pt x="236" y="383"/>
                  <a:pt x="266" y="412"/>
                </a:cubicBezTo>
                <a:cubicBezTo>
                  <a:pt x="310" y="442"/>
                  <a:pt x="266" y="515"/>
                  <a:pt x="221" y="530"/>
                </a:cubicBezTo>
                <a:close/>
                <a:moveTo>
                  <a:pt x="560" y="456"/>
                </a:moveTo>
                <a:lnTo>
                  <a:pt x="560" y="456"/>
                </a:lnTo>
                <a:cubicBezTo>
                  <a:pt x="501" y="486"/>
                  <a:pt x="428" y="486"/>
                  <a:pt x="413" y="456"/>
                </a:cubicBezTo>
                <a:cubicBezTo>
                  <a:pt x="383" y="412"/>
                  <a:pt x="398" y="368"/>
                  <a:pt x="457" y="339"/>
                </a:cubicBezTo>
                <a:cubicBezTo>
                  <a:pt x="516" y="309"/>
                  <a:pt x="575" y="309"/>
                  <a:pt x="604" y="339"/>
                </a:cubicBezTo>
                <a:cubicBezTo>
                  <a:pt x="633" y="368"/>
                  <a:pt x="604" y="427"/>
                  <a:pt x="560" y="456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38" name="Freeform 113"/>
          <p:cNvSpPr>
            <a:spLocks noChangeArrowheads="1"/>
          </p:cNvSpPr>
          <p:nvPr/>
        </p:nvSpPr>
        <p:spPr bwMode="auto">
          <a:xfrm>
            <a:off x="3811588" y="2660672"/>
            <a:ext cx="147637" cy="268358"/>
          </a:xfrm>
          <a:custGeom>
            <a:avLst/>
            <a:gdLst>
              <a:gd name="T0" fmla="*/ 324 w 340"/>
              <a:gd name="T1" fmla="*/ 0 h 619"/>
              <a:gd name="T2" fmla="*/ 324 w 340"/>
              <a:gd name="T3" fmla="*/ 0 h 619"/>
              <a:gd name="T4" fmla="*/ 294 w 340"/>
              <a:gd name="T5" fmla="*/ 30 h 619"/>
              <a:gd name="T6" fmla="*/ 294 w 340"/>
              <a:gd name="T7" fmla="*/ 339 h 619"/>
              <a:gd name="T8" fmla="*/ 118 w 340"/>
              <a:gd name="T9" fmla="*/ 353 h 619"/>
              <a:gd name="T10" fmla="*/ 30 w 340"/>
              <a:gd name="T11" fmla="*/ 545 h 619"/>
              <a:gd name="T12" fmla="*/ 251 w 340"/>
              <a:gd name="T13" fmla="*/ 560 h 619"/>
              <a:gd name="T14" fmla="*/ 339 w 340"/>
              <a:gd name="T15" fmla="*/ 412 h 619"/>
              <a:gd name="T16" fmla="*/ 339 w 340"/>
              <a:gd name="T17" fmla="*/ 30 h 619"/>
              <a:gd name="T18" fmla="*/ 324 w 340"/>
              <a:gd name="T19" fmla="*/ 0 h 619"/>
              <a:gd name="T20" fmla="*/ 236 w 340"/>
              <a:gd name="T21" fmla="*/ 530 h 619"/>
              <a:gd name="T22" fmla="*/ 236 w 340"/>
              <a:gd name="T23" fmla="*/ 530 h 619"/>
              <a:gd name="T24" fmla="*/ 74 w 340"/>
              <a:gd name="T25" fmla="*/ 530 h 619"/>
              <a:gd name="T26" fmla="*/ 133 w 340"/>
              <a:gd name="T27" fmla="*/ 383 h 619"/>
              <a:gd name="T28" fmla="*/ 294 w 340"/>
              <a:gd name="T29" fmla="*/ 398 h 619"/>
              <a:gd name="T30" fmla="*/ 236 w 340"/>
              <a:gd name="T31" fmla="*/ 53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0" h="619">
                <a:moveTo>
                  <a:pt x="324" y="0"/>
                </a:moveTo>
                <a:lnTo>
                  <a:pt x="324" y="0"/>
                </a:lnTo>
                <a:cubicBezTo>
                  <a:pt x="294" y="0"/>
                  <a:pt x="294" y="30"/>
                  <a:pt x="294" y="30"/>
                </a:cubicBezTo>
                <a:cubicBezTo>
                  <a:pt x="294" y="339"/>
                  <a:pt x="294" y="339"/>
                  <a:pt x="294" y="339"/>
                </a:cubicBezTo>
                <a:cubicBezTo>
                  <a:pt x="251" y="309"/>
                  <a:pt x="177" y="309"/>
                  <a:pt x="118" y="353"/>
                </a:cubicBezTo>
                <a:cubicBezTo>
                  <a:pt x="44" y="398"/>
                  <a:pt x="0" y="486"/>
                  <a:pt x="30" y="545"/>
                </a:cubicBezTo>
                <a:cubicBezTo>
                  <a:pt x="74" y="604"/>
                  <a:pt x="162" y="618"/>
                  <a:pt x="251" y="560"/>
                </a:cubicBezTo>
                <a:cubicBezTo>
                  <a:pt x="310" y="530"/>
                  <a:pt x="339" y="471"/>
                  <a:pt x="339" y="412"/>
                </a:cubicBezTo>
                <a:cubicBezTo>
                  <a:pt x="339" y="30"/>
                  <a:pt x="339" y="30"/>
                  <a:pt x="339" y="30"/>
                </a:cubicBezTo>
                <a:cubicBezTo>
                  <a:pt x="339" y="15"/>
                  <a:pt x="324" y="0"/>
                  <a:pt x="324" y="0"/>
                </a:cubicBezTo>
                <a:close/>
                <a:moveTo>
                  <a:pt x="236" y="530"/>
                </a:moveTo>
                <a:lnTo>
                  <a:pt x="236" y="530"/>
                </a:lnTo>
                <a:cubicBezTo>
                  <a:pt x="177" y="574"/>
                  <a:pt x="103" y="574"/>
                  <a:pt x="74" y="530"/>
                </a:cubicBezTo>
                <a:cubicBezTo>
                  <a:pt x="44" y="486"/>
                  <a:pt x="74" y="412"/>
                  <a:pt x="133" y="383"/>
                </a:cubicBezTo>
                <a:cubicBezTo>
                  <a:pt x="192" y="339"/>
                  <a:pt x="265" y="353"/>
                  <a:pt x="294" y="398"/>
                </a:cubicBezTo>
                <a:cubicBezTo>
                  <a:pt x="324" y="442"/>
                  <a:pt x="280" y="501"/>
                  <a:pt x="236" y="530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39" name="Freeform 114"/>
          <p:cNvSpPr>
            <a:spLocks noChangeArrowheads="1"/>
          </p:cNvSpPr>
          <p:nvPr/>
        </p:nvSpPr>
        <p:spPr bwMode="auto">
          <a:xfrm>
            <a:off x="3348039" y="2647970"/>
            <a:ext cx="204787" cy="274710"/>
          </a:xfrm>
          <a:custGeom>
            <a:avLst/>
            <a:gdLst>
              <a:gd name="T0" fmla="*/ 456 w 472"/>
              <a:gd name="T1" fmla="*/ 132 h 634"/>
              <a:gd name="T2" fmla="*/ 456 w 472"/>
              <a:gd name="T3" fmla="*/ 132 h 634"/>
              <a:gd name="T4" fmla="*/ 324 w 472"/>
              <a:gd name="T5" fmla="*/ 14 h 634"/>
              <a:gd name="T6" fmla="*/ 294 w 472"/>
              <a:gd name="T7" fmla="*/ 14 h 634"/>
              <a:gd name="T8" fmla="*/ 294 w 472"/>
              <a:gd name="T9" fmla="*/ 29 h 634"/>
              <a:gd name="T10" fmla="*/ 294 w 472"/>
              <a:gd name="T11" fmla="*/ 368 h 634"/>
              <a:gd name="T12" fmla="*/ 117 w 472"/>
              <a:gd name="T13" fmla="*/ 382 h 634"/>
              <a:gd name="T14" fmla="*/ 29 w 472"/>
              <a:gd name="T15" fmla="*/ 574 h 634"/>
              <a:gd name="T16" fmla="*/ 235 w 472"/>
              <a:gd name="T17" fmla="*/ 589 h 634"/>
              <a:gd name="T18" fmla="*/ 338 w 472"/>
              <a:gd name="T19" fmla="*/ 441 h 634"/>
              <a:gd name="T20" fmla="*/ 338 w 472"/>
              <a:gd name="T21" fmla="*/ 73 h 634"/>
              <a:gd name="T22" fmla="*/ 426 w 472"/>
              <a:gd name="T23" fmla="*/ 162 h 634"/>
              <a:gd name="T24" fmla="*/ 456 w 472"/>
              <a:gd name="T25" fmla="*/ 162 h 634"/>
              <a:gd name="T26" fmla="*/ 456 w 472"/>
              <a:gd name="T27" fmla="*/ 132 h 634"/>
              <a:gd name="T28" fmla="*/ 220 w 472"/>
              <a:gd name="T29" fmla="*/ 559 h 634"/>
              <a:gd name="T30" fmla="*/ 220 w 472"/>
              <a:gd name="T31" fmla="*/ 559 h 634"/>
              <a:gd name="T32" fmla="*/ 73 w 472"/>
              <a:gd name="T33" fmla="*/ 559 h 634"/>
              <a:gd name="T34" fmla="*/ 132 w 472"/>
              <a:gd name="T35" fmla="*/ 412 h 634"/>
              <a:gd name="T36" fmla="*/ 279 w 472"/>
              <a:gd name="T37" fmla="*/ 427 h 634"/>
              <a:gd name="T38" fmla="*/ 220 w 472"/>
              <a:gd name="T39" fmla="*/ 55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2" h="634">
                <a:moveTo>
                  <a:pt x="456" y="132"/>
                </a:moveTo>
                <a:lnTo>
                  <a:pt x="456" y="132"/>
                </a:lnTo>
                <a:cubicBezTo>
                  <a:pt x="324" y="14"/>
                  <a:pt x="324" y="14"/>
                  <a:pt x="324" y="14"/>
                </a:cubicBezTo>
                <a:cubicBezTo>
                  <a:pt x="324" y="0"/>
                  <a:pt x="309" y="0"/>
                  <a:pt x="294" y="14"/>
                </a:cubicBezTo>
                <a:lnTo>
                  <a:pt x="294" y="29"/>
                </a:lnTo>
                <a:cubicBezTo>
                  <a:pt x="294" y="368"/>
                  <a:pt x="294" y="368"/>
                  <a:pt x="294" y="368"/>
                </a:cubicBezTo>
                <a:cubicBezTo>
                  <a:pt x="250" y="338"/>
                  <a:pt x="176" y="338"/>
                  <a:pt x="117" y="382"/>
                </a:cubicBezTo>
                <a:cubicBezTo>
                  <a:pt x="29" y="427"/>
                  <a:pt x="0" y="515"/>
                  <a:pt x="29" y="574"/>
                </a:cubicBezTo>
                <a:cubicBezTo>
                  <a:pt x="73" y="633"/>
                  <a:pt x="162" y="633"/>
                  <a:pt x="235" y="589"/>
                </a:cubicBezTo>
                <a:cubicBezTo>
                  <a:pt x="294" y="559"/>
                  <a:pt x="338" y="500"/>
                  <a:pt x="338" y="441"/>
                </a:cubicBezTo>
                <a:cubicBezTo>
                  <a:pt x="338" y="73"/>
                  <a:pt x="338" y="73"/>
                  <a:pt x="338" y="73"/>
                </a:cubicBezTo>
                <a:cubicBezTo>
                  <a:pt x="426" y="162"/>
                  <a:pt x="426" y="162"/>
                  <a:pt x="426" y="162"/>
                </a:cubicBezTo>
                <a:cubicBezTo>
                  <a:pt x="441" y="176"/>
                  <a:pt x="456" y="176"/>
                  <a:pt x="456" y="162"/>
                </a:cubicBezTo>
                <a:cubicBezTo>
                  <a:pt x="471" y="162"/>
                  <a:pt x="471" y="147"/>
                  <a:pt x="456" y="132"/>
                </a:cubicBezTo>
                <a:close/>
                <a:moveTo>
                  <a:pt x="220" y="559"/>
                </a:moveTo>
                <a:lnTo>
                  <a:pt x="220" y="559"/>
                </a:lnTo>
                <a:cubicBezTo>
                  <a:pt x="176" y="603"/>
                  <a:pt x="103" y="589"/>
                  <a:pt x="73" y="559"/>
                </a:cubicBezTo>
                <a:cubicBezTo>
                  <a:pt x="44" y="515"/>
                  <a:pt x="73" y="441"/>
                  <a:pt x="132" y="412"/>
                </a:cubicBezTo>
                <a:cubicBezTo>
                  <a:pt x="176" y="368"/>
                  <a:pt x="250" y="382"/>
                  <a:pt x="279" y="427"/>
                </a:cubicBezTo>
                <a:cubicBezTo>
                  <a:pt x="309" y="456"/>
                  <a:pt x="279" y="530"/>
                  <a:pt x="220" y="559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40" name="Freeform 115"/>
          <p:cNvSpPr>
            <a:spLocks noChangeArrowheads="1"/>
          </p:cNvSpPr>
          <p:nvPr/>
        </p:nvSpPr>
        <p:spPr bwMode="auto">
          <a:xfrm>
            <a:off x="2878138" y="2679729"/>
            <a:ext cx="279400" cy="223896"/>
          </a:xfrm>
          <a:custGeom>
            <a:avLst/>
            <a:gdLst>
              <a:gd name="T0" fmla="*/ 324 w 649"/>
              <a:gd name="T1" fmla="*/ 471 h 517"/>
              <a:gd name="T2" fmla="*/ 324 w 649"/>
              <a:gd name="T3" fmla="*/ 471 h 517"/>
              <a:gd name="T4" fmla="*/ 118 w 649"/>
              <a:gd name="T5" fmla="*/ 309 h 517"/>
              <a:gd name="T6" fmla="*/ 177 w 649"/>
              <a:gd name="T7" fmla="*/ 309 h 517"/>
              <a:gd name="T8" fmla="*/ 177 w 649"/>
              <a:gd name="T9" fmla="*/ 295 h 517"/>
              <a:gd name="T10" fmla="*/ 103 w 649"/>
              <a:gd name="T11" fmla="*/ 221 h 517"/>
              <a:gd name="T12" fmla="*/ 88 w 649"/>
              <a:gd name="T13" fmla="*/ 221 h 517"/>
              <a:gd name="T14" fmla="*/ 15 w 649"/>
              <a:gd name="T15" fmla="*/ 295 h 517"/>
              <a:gd name="T16" fmla="*/ 15 w 649"/>
              <a:gd name="T17" fmla="*/ 309 h 517"/>
              <a:gd name="T18" fmla="*/ 74 w 649"/>
              <a:gd name="T19" fmla="*/ 309 h 517"/>
              <a:gd name="T20" fmla="*/ 324 w 649"/>
              <a:gd name="T21" fmla="*/ 516 h 517"/>
              <a:gd name="T22" fmla="*/ 545 w 649"/>
              <a:gd name="T23" fmla="*/ 383 h 517"/>
              <a:gd name="T24" fmla="*/ 501 w 649"/>
              <a:gd name="T25" fmla="*/ 368 h 517"/>
              <a:gd name="T26" fmla="*/ 324 w 649"/>
              <a:gd name="T27" fmla="*/ 471 h 517"/>
              <a:gd name="T28" fmla="*/ 633 w 649"/>
              <a:gd name="T29" fmla="*/ 221 h 517"/>
              <a:gd name="T30" fmla="*/ 633 w 649"/>
              <a:gd name="T31" fmla="*/ 221 h 517"/>
              <a:gd name="T32" fmla="*/ 574 w 649"/>
              <a:gd name="T33" fmla="*/ 221 h 517"/>
              <a:gd name="T34" fmla="*/ 324 w 649"/>
              <a:gd name="T35" fmla="*/ 0 h 517"/>
              <a:gd name="T36" fmla="*/ 103 w 649"/>
              <a:gd name="T37" fmla="*/ 133 h 517"/>
              <a:gd name="T38" fmla="*/ 133 w 649"/>
              <a:gd name="T39" fmla="*/ 148 h 517"/>
              <a:gd name="T40" fmla="*/ 324 w 649"/>
              <a:gd name="T41" fmla="*/ 45 h 517"/>
              <a:gd name="T42" fmla="*/ 530 w 649"/>
              <a:gd name="T43" fmla="*/ 221 h 517"/>
              <a:gd name="T44" fmla="*/ 471 w 649"/>
              <a:gd name="T45" fmla="*/ 221 h 517"/>
              <a:gd name="T46" fmla="*/ 471 w 649"/>
              <a:gd name="T47" fmla="*/ 236 h 517"/>
              <a:gd name="T48" fmla="*/ 545 w 649"/>
              <a:gd name="T49" fmla="*/ 309 h 517"/>
              <a:gd name="T50" fmla="*/ 560 w 649"/>
              <a:gd name="T51" fmla="*/ 309 h 517"/>
              <a:gd name="T52" fmla="*/ 633 w 649"/>
              <a:gd name="T53" fmla="*/ 236 h 517"/>
              <a:gd name="T54" fmla="*/ 633 w 649"/>
              <a:gd name="T55" fmla="*/ 221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49" h="517">
                <a:moveTo>
                  <a:pt x="324" y="471"/>
                </a:moveTo>
                <a:lnTo>
                  <a:pt x="324" y="471"/>
                </a:lnTo>
                <a:cubicBezTo>
                  <a:pt x="221" y="471"/>
                  <a:pt x="147" y="398"/>
                  <a:pt x="118" y="309"/>
                </a:cubicBezTo>
                <a:cubicBezTo>
                  <a:pt x="177" y="309"/>
                  <a:pt x="177" y="309"/>
                  <a:pt x="177" y="309"/>
                </a:cubicBezTo>
                <a:cubicBezTo>
                  <a:pt x="192" y="309"/>
                  <a:pt x="192" y="295"/>
                  <a:pt x="177" y="295"/>
                </a:cubicBezTo>
                <a:cubicBezTo>
                  <a:pt x="103" y="221"/>
                  <a:pt x="103" y="221"/>
                  <a:pt x="103" y="221"/>
                </a:cubicBezTo>
                <a:lnTo>
                  <a:pt x="88" y="221"/>
                </a:lnTo>
                <a:cubicBezTo>
                  <a:pt x="15" y="295"/>
                  <a:pt x="15" y="295"/>
                  <a:pt x="15" y="295"/>
                </a:cubicBezTo>
                <a:cubicBezTo>
                  <a:pt x="0" y="309"/>
                  <a:pt x="15" y="309"/>
                  <a:pt x="15" y="309"/>
                </a:cubicBezTo>
                <a:cubicBezTo>
                  <a:pt x="74" y="309"/>
                  <a:pt x="74" y="309"/>
                  <a:pt x="74" y="309"/>
                </a:cubicBezTo>
                <a:cubicBezTo>
                  <a:pt x="103" y="427"/>
                  <a:pt x="206" y="516"/>
                  <a:pt x="324" y="516"/>
                </a:cubicBezTo>
                <a:cubicBezTo>
                  <a:pt x="413" y="516"/>
                  <a:pt x="501" y="457"/>
                  <a:pt x="545" y="383"/>
                </a:cubicBezTo>
                <a:cubicBezTo>
                  <a:pt x="501" y="368"/>
                  <a:pt x="501" y="368"/>
                  <a:pt x="501" y="368"/>
                </a:cubicBezTo>
                <a:cubicBezTo>
                  <a:pt x="471" y="427"/>
                  <a:pt x="398" y="471"/>
                  <a:pt x="324" y="471"/>
                </a:cubicBezTo>
                <a:close/>
                <a:moveTo>
                  <a:pt x="633" y="221"/>
                </a:moveTo>
                <a:lnTo>
                  <a:pt x="633" y="221"/>
                </a:lnTo>
                <a:cubicBezTo>
                  <a:pt x="574" y="221"/>
                  <a:pt x="574" y="221"/>
                  <a:pt x="574" y="221"/>
                </a:cubicBezTo>
                <a:cubicBezTo>
                  <a:pt x="560" y="89"/>
                  <a:pt x="456" y="0"/>
                  <a:pt x="324" y="0"/>
                </a:cubicBezTo>
                <a:cubicBezTo>
                  <a:pt x="221" y="0"/>
                  <a:pt x="133" y="59"/>
                  <a:pt x="103" y="133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77" y="89"/>
                  <a:pt x="236" y="45"/>
                  <a:pt x="324" y="45"/>
                </a:cubicBezTo>
                <a:cubicBezTo>
                  <a:pt x="427" y="45"/>
                  <a:pt x="515" y="118"/>
                  <a:pt x="530" y="221"/>
                </a:cubicBezTo>
                <a:cubicBezTo>
                  <a:pt x="471" y="221"/>
                  <a:pt x="471" y="221"/>
                  <a:pt x="471" y="221"/>
                </a:cubicBezTo>
                <a:cubicBezTo>
                  <a:pt x="456" y="221"/>
                  <a:pt x="456" y="221"/>
                  <a:pt x="471" y="236"/>
                </a:cubicBezTo>
                <a:cubicBezTo>
                  <a:pt x="545" y="309"/>
                  <a:pt x="545" y="309"/>
                  <a:pt x="545" y="309"/>
                </a:cubicBezTo>
                <a:lnTo>
                  <a:pt x="560" y="309"/>
                </a:lnTo>
                <a:cubicBezTo>
                  <a:pt x="633" y="236"/>
                  <a:pt x="633" y="236"/>
                  <a:pt x="633" y="236"/>
                </a:cubicBezTo>
                <a:cubicBezTo>
                  <a:pt x="648" y="236"/>
                  <a:pt x="633" y="221"/>
                  <a:pt x="633" y="221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41" name="Freeform 116"/>
          <p:cNvSpPr>
            <a:spLocks noChangeArrowheads="1"/>
          </p:cNvSpPr>
          <p:nvPr/>
        </p:nvSpPr>
        <p:spPr bwMode="auto">
          <a:xfrm>
            <a:off x="2455863" y="2686080"/>
            <a:ext cx="228600" cy="198490"/>
          </a:xfrm>
          <a:custGeom>
            <a:avLst/>
            <a:gdLst>
              <a:gd name="T0" fmla="*/ 14 w 531"/>
              <a:gd name="T1" fmla="*/ 103 h 457"/>
              <a:gd name="T2" fmla="*/ 14 w 531"/>
              <a:gd name="T3" fmla="*/ 103 h 457"/>
              <a:gd name="T4" fmla="*/ 103 w 531"/>
              <a:gd name="T5" fmla="*/ 103 h 457"/>
              <a:gd name="T6" fmla="*/ 162 w 531"/>
              <a:gd name="T7" fmla="*/ 192 h 457"/>
              <a:gd name="T8" fmla="*/ 191 w 531"/>
              <a:gd name="T9" fmla="*/ 162 h 457"/>
              <a:gd name="T10" fmla="*/ 117 w 531"/>
              <a:gd name="T11" fmla="*/ 59 h 457"/>
              <a:gd name="T12" fmla="*/ 14 w 531"/>
              <a:gd name="T13" fmla="*/ 59 h 457"/>
              <a:gd name="T14" fmla="*/ 0 w 531"/>
              <a:gd name="T15" fmla="*/ 88 h 457"/>
              <a:gd name="T16" fmla="*/ 14 w 531"/>
              <a:gd name="T17" fmla="*/ 103 h 457"/>
              <a:gd name="T18" fmla="*/ 412 w 531"/>
              <a:gd name="T19" fmla="*/ 103 h 457"/>
              <a:gd name="T20" fmla="*/ 412 w 531"/>
              <a:gd name="T21" fmla="*/ 103 h 457"/>
              <a:gd name="T22" fmla="*/ 412 w 531"/>
              <a:gd name="T23" fmla="*/ 162 h 457"/>
              <a:gd name="T24" fmla="*/ 441 w 531"/>
              <a:gd name="T25" fmla="*/ 162 h 457"/>
              <a:gd name="T26" fmla="*/ 530 w 531"/>
              <a:gd name="T27" fmla="*/ 88 h 457"/>
              <a:gd name="T28" fmla="*/ 530 w 531"/>
              <a:gd name="T29" fmla="*/ 74 h 457"/>
              <a:gd name="T30" fmla="*/ 441 w 531"/>
              <a:gd name="T31" fmla="*/ 15 h 457"/>
              <a:gd name="T32" fmla="*/ 412 w 531"/>
              <a:gd name="T33" fmla="*/ 15 h 457"/>
              <a:gd name="T34" fmla="*/ 412 w 531"/>
              <a:gd name="T35" fmla="*/ 59 h 457"/>
              <a:gd name="T36" fmla="*/ 309 w 531"/>
              <a:gd name="T37" fmla="*/ 59 h 457"/>
              <a:gd name="T38" fmla="*/ 103 w 531"/>
              <a:gd name="T39" fmla="*/ 353 h 457"/>
              <a:gd name="T40" fmla="*/ 14 w 531"/>
              <a:gd name="T41" fmla="*/ 353 h 457"/>
              <a:gd name="T42" fmla="*/ 0 w 531"/>
              <a:gd name="T43" fmla="*/ 383 h 457"/>
              <a:gd name="T44" fmla="*/ 14 w 531"/>
              <a:gd name="T45" fmla="*/ 397 h 457"/>
              <a:gd name="T46" fmla="*/ 117 w 531"/>
              <a:gd name="T47" fmla="*/ 397 h 457"/>
              <a:gd name="T48" fmla="*/ 338 w 531"/>
              <a:gd name="T49" fmla="*/ 103 h 457"/>
              <a:gd name="T50" fmla="*/ 412 w 531"/>
              <a:gd name="T51" fmla="*/ 103 h 457"/>
              <a:gd name="T52" fmla="*/ 441 w 531"/>
              <a:gd name="T53" fmla="*/ 309 h 457"/>
              <a:gd name="T54" fmla="*/ 441 w 531"/>
              <a:gd name="T55" fmla="*/ 309 h 457"/>
              <a:gd name="T56" fmla="*/ 412 w 531"/>
              <a:gd name="T57" fmla="*/ 309 h 457"/>
              <a:gd name="T58" fmla="*/ 412 w 531"/>
              <a:gd name="T59" fmla="*/ 353 h 457"/>
              <a:gd name="T60" fmla="*/ 338 w 531"/>
              <a:gd name="T61" fmla="*/ 353 h 457"/>
              <a:gd name="T62" fmla="*/ 265 w 531"/>
              <a:gd name="T63" fmla="*/ 265 h 457"/>
              <a:gd name="T64" fmla="*/ 235 w 531"/>
              <a:gd name="T65" fmla="*/ 294 h 457"/>
              <a:gd name="T66" fmla="*/ 309 w 531"/>
              <a:gd name="T67" fmla="*/ 397 h 457"/>
              <a:gd name="T68" fmla="*/ 412 w 531"/>
              <a:gd name="T69" fmla="*/ 397 h 457"/>
              <a:gd name="T70" fmla="*/ 412 w 531"/>
              <a:gd name="T71" fmla="*/ 456 h 457"/>
              <a:gd name="T72" fmla="*/ 441 w 531"/>
              <a:gd name="T73" fmla="*/ 456 h 457"/>
              <a:gd name="T74" fmla="*/ 530 w 531"/>
              <a:gd name="T75" fmla="*/ 383 h 457"/>
              <a:gd name="T76" fmla="*/ 530 w 531"/>
              <a:gd name="T77" fmla="*/ 368 h 457"/>
              <a:gd name="T78" fmla="*/ 441 w 531"/>
              <a:gd name="T79" fmla="*/ 30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31" h="457">
                <a:moveTo>
                  <a:pt x="14" y="103"/>
                </a:moveTo>
                <a:lnTo>
                  <a:pt x="14" y="103"/>
                </a:lnTo>
                <a:cubicBezTo>
                  <a:pt x="103" y="103"/>
                  <a:pt x="103" y="103"/>
                  <a:pt x="103" y="103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191" y="162"/>
                  <a:pt x="191" y="162"/>
                  <a:pt x="191" y="162"/>
                </a:cubicBezTo>
                <a:cubicBezTo>
                  <a:pt x="191" y="162"/>
                  <a:pt x="117" y="74"/>
                  <a:pt x="117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14" y="59"/>
                  <a:pt x="0" y="74"/>
                  <a:pt x="0" y="88"/>
                </a:cubicBezTo>
                <a:cubicBezTo>
                  <a:pt x="0" y="103"/>
                  <a:pt x="14" y="103"/>
                  <a:pt x="14" y="103"/>
                </a:cubicBezTo>
                <a:close/>
                <a:moveTo>
                  <a:pt x="412" y="103"/>
                </a:moveTo>
                <a:lnTo>
                  <a:pt x="412" y="103"/>
                </a:lnTo>
                <a:cubicBezTo>
                  <a:pt x="412" y="162"/>
                  <a:pt x="412" y="162"/>
                  <a:pt x="412" y="162"/>
                </a:cubicBezTo>
                <a:lnTo>
                  <a:pt x="441" y="162"/>
                </a:lnTo>
                <a:cubicBezTo>
                  <a:pt x="530" y="88"/>
                  <a:pt x="530" y="88"/>
                  <a:pt x="530" y="88"/>
                </a:cubicBezTo>
                <a:lnTo>
                  <a:pt x="530" y="74"/>
                </a:lnTo>
                <a:cubicBezTo>
                  <a:pt x="441" y="15"/>
                  <a:pt x="441" y="15"/>
                  <a:pt x="441" y="15"/>
                </a:cubicBezTo>
                <a:cubicBezTo>
                  <a:pt x="441" y="0"/>
                  <a:pt x="412" y="0"/>
                  <a:pt x="412" y="15"/>
                </a:cubicBezTo>
                <a:cubicBezTo>
                  <a:pt x="412" y="59"/>
                  <a:pt x="412" y="59"/>
                  <a:pt x="412" y="59"/>
                </a:cubicBezTo>
                <a:cubicBezTo>
                  <a:pt x="309" y="59"/>
                  <a:pt x="309" y="59"/>
                  <a:pt x="309" y="59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14" y="353"/>
                  <a:pt x="14" y="353"/>
                  <a:pt x="14" y="353"/>
                </a:cubicBezTo>
                <a:cubicBezTo>
                  <a:pt x="14" y="353"/>
                  <a:pt x="0" y="368"/>
                  <a:pt x="0" y="383"/>
                </a:cubicBezTo>
                <a:lnTo>
                  <a:pt x="14" y="397"/>
                </a:lnTo>
                <a:cubicBezTo>
                  <a:pt x="117" y="397"/>
                  <a:pt x="117" y="397"/>
                  <a:pt x="117" y="397"/>
                </a:cubicBezTo>
                <a:cubicBezTo>
                  <a:pt x="338" y="103"/>
                  <a:pt x="338" y="103"/>
                  <a:pt x="338" y="103"/>
                </a:cubicBezTo>
                <a:lnTo>
                  <a:pt x="412" y="103"/>
                </a:lnTo>
                <a:close/>
                <a:moveTo>
                  <a:pt x="441" y="309"/>
                </a:moveTo>
                <a:lnTo>
                  <a:pt x="441" y="309"/>
                </a:lnTo>
                <a:cubicBezTo>
                  <a:pt x="441" y="294"/>
                  <a:pt x="412" y="294"/>
                  <a:pt x="412" y="309"/>
                </a:cubicBezTo>
                <a:cubicBezTo>
                  <a:pt x="412" y="353"/>
                  <a:pt x="412" y="353"/>
                  <a:pt x="412" y="353"/>
                </a:cubicBezTo>
                <a:cubicBezTo>
                  <a:pt x="338" y="353"/>
                  <a:pt x="338" y="353"/>
                  <a:pt x="338" y="353"/>
                </a:cubicBezTo>
                <a:cubicBezTo>
                  <a:pt x="265" y="265"/>
                  <a:pt x="265" y="265"/>
                  <a:pt x="265" y="265"/>
                </a:cubicBezTo>
                <a:cubicBezTo>
                  <a:pt x="235" y="294"/>
                  <a:pt x="235" y="294"/>
                  <a:pt x="235" y="294"/>
                </a:cubicBezTo>
                <a:cubicBezTo>
                  <a:pt x="309" y="397"/>
                  <a:pt x="309" y="397"/>
                  <a:pt x="309" y="397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412" y="456"/>
                  <a:pt x="412" y="456"/>
                  <a:pt x="412" y="456"/>
                </a:cubicBezTo>
                <a:lnTo>
                  <a:pt x="441" y="456"/>
                </a:lnTo>
                <a:cubicBezTo>
                  <a:pt x="530" y="383"/>
                  <a:pt x="530" y="383"/>
                  <a:pt x="530" y="383"/>
                </a:cubicBezTo>
                <a:lnTo>
                  <a:pt x="530" y="368"/>
                </a:lnTo>
                <a:lnTo>
                  <a:pt x="441" y="309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42" name="Freeform 117"/>
          <p:cNvSpPr>
            <a:spLocks noChangeArrowheads="1"/>
          </p:cNvSpPr>
          <p:nvPr/>
        </p:nvSpPr>
        <p:spPr bwMode="auto">
          <a:xfrm>
            <a:off x="2030413" y="2686080"/>
            <a:ext cx="198437" cy="204841"/>
          </a:xfrm>
          <a:custGeom>
            <a:avLst/>
            <a:gdLst>
              <a:gd name="T0" fmla="*/ 457 w 458"/>
              <a:gd name="T1" fmla="*/ 221 h 472"/>
              <a:gd name="T2" fmla="*/ 457 w 458"/>
              <a:gd name="T3" fmla="*/ 221 h 472"/>
              <a:gd name="T4" fmla="*/ 236 w 458"/>
              <a:gd name="T5" fmla="*/ 15 h 472"/>
              <a:gd name="T6" fmla="*/ 206 w 458"/>
              <a:gd name="T7" fmla="*/ 15 h 472"/>
              <a:gd name="T8" fmla="*/ 206 w 458"/>
              <a:gd name="T9" fmla="*/ 44 h 472"/>
              <a:gd name="T10" fmla="*/ 412 w 458"/>
              <a:gd name="T11" fmla="*/ 235 h 472"/>
              <a:gd name="T12" fmla="*/ 206 w 458"/>
              <a:gd name="T13" fmla="*/ 442 h 472"/>
              <a:gd name="T14" fmla="*/ 206 w 458"/>
              <a:gd name="T15" fmla="*/ 471 h 472"/>
              <a:gd name="T16" fmla="*/ 236 w 458"/>
              <a:gd name="T17" fmla="*/ 471 h 472"/>
              <a:gd name="T18" fmla="*/ 457 w 458"/>
              <a:gd name="T19" fmla="*/ 250 h 472"/>
              <a:gd name="T20" fmla="*/ 457 w 458"/>
              <a:gd name="T21" fmla="*/ 235 h 472"/>
              <a:gd name="T22" fmla="*/ 457 w 458"/>
              <a:gd name="T23" fmla="*/ 221 h 472"/>
              <a:gd name="T24" fmla="*/ 221 w 458"/>
              <a:gd name="T25" fmla="*/ 235 h 472"/>
              <a:gd name="T26" fmla="*/ 221 w 458"/>
              <a:gd name="T27" fmla="*/ 235 h 472"/>
              <a:gd name="T28" fmla="*/ 221 w 458"/>
              <a:gd name="T29" fmla="*/ 221 h 472"/>
              <a:gd name="T30" fmla="*/ 44 w 458"/>
              <a:gd name="T31" fmla="*/ 44 h 472"/>
              <a:gd name="T32" fmla="*/ 15 w 458"/>
              <a:gd name="T33" fmla="*/ 44 h 472"/>
              <a:gd name="T34" fmla="*/ 15 w 458"/>
              <a:gd name="T35" fmla="*/ 74 h 472"/>
              <a:gd name="T36" fmla="*/ 177 w 458"/>
              <a:gd name="T37" fmla="*/ 235 h 472"/>
              <a:gd name="T38" fmla="*/ 15 w 458"/>
              <a:gd name="T39" fmla="*/ 397 h 472"/>
              <a:gd name="T40" fmla="*/ 15 w 458"/>
              <a:gd name="T41" fmla="*/ 427 h 472"/>
              <a:gd name="T42" fmla="*/ 44 w 458"/>
              <a:gd name="T43" fmla="*/ 427 h 472"/>
              <a:gd name="T44" fmla="*/ 221 w 458"/>
              <a:gd name="T45" fmla="*/ 250 h 472"/>
              <a:gd name="T46" fmla="*/ 221 w 458"/>
              <a:gd name="T47" fmla="*/ 235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8" h="472">
                <a:moveTo>
                  <a:pt x="457" y="221"/>
                </a:moveTo>
                <a:lnTo>
                  <a:pt x="457" y="221"/>
                </a:lnTo>
                <a:cubicBezTo>
                  <a:pt x="236" y="15"/>
                  <a:pt x="236" y="15"/>
                  <a:pt x="236" y="15"/>
                </a:cubicBezTo>
                <a:cubicBezTo>
                  <a:pt x="236" y="0"/>
                  <a:pt x="221" y="0"/>
                  <a:pt x="206" y="15"/>
                </a:cubicBezTo>
                <a:cubicBezTo>
                  <a:pt x="206" y="15"/>
                  <a:pt x="206" y="30"/>
                  <a:pt x="206" y="44"/>
                </a:cubicBezTo>
                <a:cubicBezTo>
                  <a:pt x="412" y="235"/>
                  <a:pt x="412" y="235"/>
                  <a:pt x="412" y="235"/>
                </a:cubicBezTo>
                <a:cubicBezTo>
                  <a:pt x="206" y="442"/>
                  <a:pt x="206" y="442"/>
                  <a:pt x="206" y="442"/>
                </a:cubicBezTo>
                <a:cubicBezTo>
                  <a:pt x="206" y="456"/>
                  <a:pt x="206" y="456"/>
                  <a:pt x="206" y="471"/>
                </a:cubicBezTo>
                <a:cubicBezTo>
                  <a:pt x="221" y="471"/>
                  <a:pt x="236" y="471"/>
                  <a:pt x="236" y="471"/>
                </a:cubicBezTo>
                <a:cubicBezTo>
                  <a:pt x="457" y="250"/>
                  <a:pt x="457" y="250"/>
                  <a:pt x="457" y="250"/>
                </a:cubicBezTo>
                <a:cubicBezTo>
                  <a:pt x="457" y="250"/>
                  <a:pt x="457" y="250"/>
                  <a:pt x="457" y="235"/>
                </a:cubicBezTo>
                <a:cubicBezTo>
                  <a:pt x="457" y="235"/>
                  <a:pt x="457" y="235"/>
                  <a:pt x="457" y="221"/>
                </a:cubicBezTo>
                <a:close/>
                <a:moveTo>
                  <a:pt x="221" y="235"/>
                </a:moveTo>
                <a:lnTo>
                  <a:pt x="221" y="235"/>
                </a:lnTo>
                <a:cubicBezTo>
                  <a:pt x="221" y="235"/>
                  <a:pt x="221" y="235"/>
                  <a:pt x="221" y="221"/>
                </a:cubicBezTo>
                <a:cubicBezTo>
                  <a:pt x="44" y="44"/>
                  <a:pt x="44" y="44"/>
                  <a:pt x="44" y="44"/>
                </a:cubicBezTo>
                <a:cubicBezTo>
                  <a:pt x="30" y="44"/>
                  <a:pt x="15" y="44"/>
                  <a:pt x="15" y="44"/>
                </a:cubicBezTo>
                <a:cubicBezTo>
                  <a:pt x="0" y="59"/>
                  <a:pt x="0" y="74"/>
                  <a:pt x="15" y="74"/>
                </a:cubicBezTo>
                <a:cubicBezTo>
                  <a:pt x="177" y="235"/>
                  <a:pt x="177" y="235"/>
                  <a:pt x="177" y="235"/>
                </a:cubicBezTo>
                <a:cubicBezTo>
                  <a:pt x="15" y="397"/>
                  <a:pt x="15" y="397"/>
                  <a:pt x="15" y="397"/>
                </a:cubicBezTo>
                <a:cubicBezTo>
                  <a:pt x="0" y="412"/>
                  <a:pt x="0" y="427"/>
                  <a:pt x="15" y="427"/>
                </a:cubicBezTo>
                <a:cubicBezTo>
                  <a:pt x="15" y="442"/>
                  <a:pt x="30" y="442"/>
                  <a:pt x="44" y="427"/>
                </a:cubicBezTo>
                <a:cubicBezTo>
                  <a:pt x="221" y="250"/>
                  <a:pt x="221" y="250"/>
                  <a:pt x="221" y="250"/>
                </a:cubicBezTo>
                <a:cubicBezTo>
                  <a:pt x="221" y="250"/>
                  <a:pt x="221" y="250"/>
                  <a:pt x="221" y="235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43" name="Freeform 118"/>
          <p:cNvSpPr>
            <a:spLocks noChangeArrowheads="1"/>
          </p:cNvSpPr>
          <p:nvPr/>
        </p:nvSpPr>
        <p:spPr bwMode="auto">
          <a:xfrm>
            <a:off x="1598613" y="2686080"/>
            <a:ext cx="198437" cy="204841"/>
          </a:xfrm>
          <a:custGeom>
            <a:avLst/>
            <a:gdLst>
              <a:gd name="T0" fmla="*/ 44 w 458"/>
              <a:gd name="T1" fmla="*/ 235 h 472"/>
              <a:gd name="T2" fmla="*/ 44 w 458"/>
              <a:gd name="T3" fmla="*/ 235 h 472"/>
              <a:gd name="T4" fmla="*/ 251 w 458"/>
              <a:gd name="T5" fmla="*/ 44 h 472"/>
              <a:gd name="T6" fmla="*/ 251 w 458"/>
              <a:gd name="T7" fmla="*/ 15 h 472"/>
              <a:gd name="T8" fmla="*/ 221 w 458"/>
              <a:gd name="T9" fmla="*/ 15 h 472"/>
              <a:gd name="T10" fmla="*/ 15 w 458"/>
              <a:gd name="T11" fmla="*/ 221 h 472"/>
              <a:gd name="T12" fmla="*/ 0 w 458"/>
              <a:gd name="T13" fmla="*/ 235 h 472"/>
              <a:gd name="T14" fmla="*/ 15 w 458"/>
              <a:gd name="T15" fmla="*/ 250 h 472"/>
              <a:gd name="T16" fmla="*/ 221 w 458"/>
              <a:gd name="T17" fmla="*/ 471 h 472"/>
              <a:gd name="T18" fmla="*/ 251 w 458"/>
              <a:gd name="T19" fmla="*/ 471 h 472"/>
              <a:gd name="T20" fmla="*/ 251 w 458"/>
              <a:gd name="T21" fmla="*/ 442 h 472"/>
              <a:gd name="T22" fmla="*/ 44 w 458"/>
              <a:gd name="T23" fmla="*/ 235 h 472"/>
              <a:gd name="T24" fmla="*/ 294 w 458"/>
              <a:gd name="T25" fmla="*/ 235 h 472"/>
              <a:gd name="T26" fmla="*/ 294 w 458"/>
              <a:gd name="T27" fmla="*/ 235 h 472"/>
              <a:gd name="T28" fmla="*/ 457 w 458"/>
              <a:gd name="T29" fmla="*/ 74 h 472"/>
              <a:gd name="T30" fmla="*/ 457 w 458"/>
              <a:gd name="T31" fmla="*/ 44 h 472"/>
              <a:gd name="T32" fmla="*/ 427 w 458"/>
              <a:gd name="T33" fmla="*/ 44 h 472"/>
              <a:gd name="T34" fmla="*/ 251 w 458"/>
              <a:gd name="T35" fmla="*/ 221 h 472"/>
              <a:gd name="T36" fmla="*/ 236 w 458"/>
              <a:gd name="T37" fmla="*/ 235 h 472"/>
              <a:gd name="T38" fmla="*/ 251 w 458"/>
              <a:gd name="T39" fmla="*/ 250 h 472"/>
              <a:gd name="T40" fmla="*/ 427 w 458"/>
              <a:gd name="T41" fmla="*/ 427 h 472"/>
              <a:gd name="T42" fmla="*/ 457 w 458"/>
              <a:gd name="T43" fmla="*/ 427 h 472"/>
              <a:gd name="T44" fmla="*/ 457 w 458"/>
              <a:gd name="T45" fmla="*/ 397 h 472"/>
              <a:gd name="T46" fmla="*/ 294 w 458"/>
              <a:gd name="T47" fmla="*/ 235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8" h="472">
                <a:moveTo>
                  <a:pt x="44" y="235"/>
                </a:moveTo>
                <a:lnTo>
                  <a:pt x="44" y="235"/>
                </a:lnTo>
                <a:cubicBezTo>
                  <a:pt x="251" y="44"/>
                  <a:pt x="251" y="44"/>
                  <a:pt x="251" y="44"/>
                </a:cubicBezTo>
                <a:cubicBezTo>
                  <a:pt x="265" y="30"/>
                  <a:pt x="265" y="15"/>
                  <a:pt x="251" y="15"/>
                </a:cubicBezTo>
                <a:cubicBezTo>
                  <a:pt x="251" y="0"/>
                  <a:pt x="236" y="0"/>
                  <a:pt x="221" y="15"/>
                </a:cubicBezTo>
                <a:cubicBezTo>
                  <a:pt x="15" y="221"/>
                  <a:pt x="15" y="221"/>
                  <a:pt x="15" y="221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0"/>
                  <a:pt x="0" y="250"/>
                  <a:pt x="15" y="250"/>
                </a:cubicBezTo>
                <a:cubicBezTo>
                  <a:pt x="221" y="471"/>
                  <a:pt x="221" y="471"/>
                  <a:pt x="221" y="471"/>
                </a:cubicBezTo>
                <a:cubicBezTo>
                  <a:pt x="236" y="471"/>
                  <a:pt x="251" y="471"/>
                  <a:pt x="251" y="471"/>
                </a:cubicBezTo>
                <a:cubicBezTo>
                  <a:pt x="265" y="456"/>
                  <a:pt x="265" y="456"/>
                  <a:pt x="251" y="442"/>
                </a:cubicBezTo>
                <a:lnTo>
                  <a:pt x="44" y="235"/>
                </a:lnTo>
                <a:close/>
                <a:moveTo>
                  <a:pt x="294" y="235"/>
                </a:moveTo>
                <a:lnTo>
                  <a:pt x="294" y="235"/>
                </a:lnTo>
                <a:cubicBezTo>
                  <a:pt x="457" y="74"/>
                  <a:pt x="457" y="74"/>
                  <a:pt x="457" y="74"/>
                </a:cubicBezTo>
                <a:cubicBezTo>
                  <a:pt x="457" y="74"/>
                  <a:pt x="457" y="59"/>
                  <a:pt x="457" y="44"/>
                </a:cubicBezTo>
                <a:cubicBezTo>
                  <a:pt x="442" y="44"/>
                  <a:pt x="427" y="44"/>
                  <a:pt x="427" y="44"/>
                </a:cubicBezTo>
                <a:cubicBezTo>
                  <a:pt x="251" y="221"/>
                  <a:pt x="251" y="221"/>
                  <a:pt x="251" y="221"/>
                </a:cubicBezTo>
                <a:cubicBezTo>
                  <a:pt x="251" y="235"/>
                  <a:pt x="236" y="235"/>
                  <a:pt x="236" y="235"/>
                </a:cubicBezTo>
                <a:cubicBezTo>
                  <a:pt x="236" y="250"/>
                  <a:pt x="251" y="250"/>
                  <a:pt x="251" y="250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442"/>
                  <a:pt x="442" y="442"/>
                  <a:pt x="457" y="427"/>
                </a:cubicBezTo>
                <a:cubicBezTo>
                  <a:pt x="457" y="427"/>
                  <a:pt x="457" y="412"/>
                  <a:pt x="457" y="397"/>
                </a:cubicBezTo>
                <a:lnTo>
                  <a:pt x="294" y="235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44" name="Freeform 119"/>
          <p:cNvSpPr>
            <a:spLocks noChangeArrowheads="1"/>
          </p:cNvSpPr>
          <p:nvPr/>
        </p:nvSpPr>
        <p:spPr bwMode="auto">
          <a:xfrm>
            <a:off x="1131887" y="2713075"/>
            <a:ext cx="236537" cy="152441"/>
          </a:xfrm>
          <a:custGeom>
            <a:avLst/>
            <a:gdLst>
              <a:gd name="T0" fmla="*/ 133 w 546"/>
              <a:gd name="T1" fmla="*/ 44 h 354"/>
              <a:gd name="T2" fmla="*/ 133 w 546"/>
              <a:gd name="T3" fmla="*/ 44 h 354"/>
              <a:gd name="T4" fmla="*/ 530 w 546"/>
              <a:gd name="T5" fmla="*/ 44 h 354"/>
              <a:gd name="T6" fmla="*/ 545 w 546"/>
              <a:gd name="T7" fmla="*/ 29 h 354"/>
              <a:gd name="T8" fmla="*/ 530 w 546"/>
              <a:gd name="T9" fmla="*/ 0 h 354"/>
              <a:gd name="T10" fmla="*/ 133 w 546"/>
              <a:gd name="T11" fmla="*/ 0 h 354"/>
              <a:gd name="T12" fmla="*/ 118 w 546"/>
              <a:gd name="T13" fmla="*/ 29 h 354"/>
              <a:gd name="T14" fmla="*/ 133 w 546"/>
              <a:gd name="T15" fmla="*/ 44 h 354"/>
              <a:gd name="T16" fmla="*/ 15 w 546"/>
              <a:gd name="T17" fmla="*/ 324 h 354"/>
              <a:gd name="T18" fmla="*/ 15 w 546"/>
              <a:gd name="T19" fmla="*/ 324 h 354"/>
              <a:gd name="T20" fmla="*/ 0 w 546"/>
              <a:gd name="T21" fmla="*/ 338 h 354"/>
              <a:gd name="T22" fmla="*/ 15 w 546"/>
              <a:gd name="T23" fmla="*/ 353 h 354"/>
              <a:gd name="T24" fmla="*/ 45 w 546"/>
              <a:gd name="T25" fmla="*/ 338 h 354"/>
              <a:gd name="T26" fmla="*/ 15 w 546"/>
              <a:gd name="T27" fmla="*/ 324 h 354"/>
              <a:gd name="T28" fmla="*/ 15 w 546"/>
              <a:gd name="T29" fmla="*/ 162 h 354"/>
              <a:gd name="T30" fmla="*/ 15 w 546"/>
              <a:gd name="T31" fmla="*/ 162 h 354"/>
              <a:gd name="T32" fmla="*/ 0 w 546"/>
              <a:gd name="T33" fmla="*/ 176 h 354"/>
              <a:gd name="T34" fmla="*/ 15 w 546"/>
              <a:gd name="T35" fmla="*/ 206 h 354"/>
              <a:gd name="T36" fmla="*/ 45 w 546"/>
              <a:gd name="T37" fmla="*/ 176 h 354"/>
              <a:gd name="T38" fmla="*/ 15 w 546"/>
              <a:gd name="T39" fmla="*/ 162 h 354"/>
              <a:gd name="T40" fmla="*/ 530 w 546"/>
              <a:gd name="T41" fmla="*/ 324 h 354"/>
              <a:gd name="T42" fmla="*/ 530 w 546"/>
              <a:gd name="T43" fmla="*/ 324 h 354"/>
              <a:gd name="T44" fmla="*/ 133 w 546"/>
              <a:gd name="T45" fmla="*/ 324 h 354"/>
              <a:gd name="T46" fmla="*/ 118 w 546"/>
              <a:gd name="T47" fmla="*/ 338 h 354"/>
              <a:gd name="T48" fmla="*/ 133 w 546"/>
              <a:gd name="T49" fmla="*/ 353 h 354"/>
              <a:gd name="T50" fmla="*/ 530 w 546"/>
              <a:gd name="T51" fmla="*/ 353 h 354"/>
              <a:gd name="T52" fmla="*/ 545 w 546"/>
              <a:gd name="T53" fmla="*/ 338 h 354"/>
              <a:gd name="T54" fmla="*/ 530 w 546"/>
              <a:gd name="T55" fmla="*/ 324 h 354"/>
              <a:gd name="T56" fmla="*/ 530 w 546"/>
              <a:gd name="T57" fmla="*/ 162 h 354"/>
              <a:gd name="T58" fmla="*/ 530 w 546"/>
              <a:gd name="T59" fmla="*/ 162 h 354"/>
              <a:gd name="T60" fmla="*/ 133 w 546"/>
              <a:gd name="T61" fmla="*/ 162 h 354"/>
              <a:gd name="T62" fmla="*/ 118 w 546"/>
              <a:gd name="T63" fmla="*/ 176 h 354"/>
              <a:gd name="T64" fmla="*/ 133 w 546"/>
              <a:gd name="T65" fmla="*/ 206 h 354"/>
              <a:gd name="T66" fmla="*/ 530 w 546"/>
              <a:gd name="T67" fmla="*/ 206 h 354"/>
              <a:gd name="T68" fmla="*/ 545 w 546"/>
              <a:gd name="T69" fmla="*/ 176 h 354"/>
              <a:gd name="T70" fmla="*/ 530 w 546"/>
              <a:gd name="T71" fmla="*/ 162 h 354"/>
              <a:gd name="T72" fmla="*/ 15 w 546"/>
              <a:gd name="T73" fmla="*/ 0 h 354"/>
              <a:gd name="T74" fmla="*/ 15 w 546"/>
              <a:gd name="T75" fmla="*/ 0 h 354"/>
              <a:gd name="T76" fmla="*/ 0 w 546"/>
              <a:gd name="T77" fmla="*/ 29 h 354"/>
              <a:gd name="T78" fmla="*/ 15 w 546"/>
              <a:gd name="T79" fmla="*/ 44 h 354"/>
              <a:gd name="T80" fmla="*/ 45 w 546"/>
              <a:gd name="T81" fmla="*/ 29 h 354"/>
              <a:gd name="T82" fmla="*/ 15 w 546"/>
              <a:gd name="T83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46" h="354">
                <a:moveTo>
                  <a:pt x="133" y="44"/>
                </a:moveTo>
                <a:lnTo>
                  <a:pt x="133" y="44"/>
                </a:lnTo>
                <a:cubicBezTo>
                  <a:pt x="530" y="44"/>
                  <a:pt x="530" y="44"/>
                  <a:pt x="530" y="44"/>
                </a:cubicBezTo>
                <a:cubicBezTo>
                  <a:pt x="545" y="44"/>
                  <a:pt x="545" y="29"/>
                  <a:pt x="545" y="29"/>
                </a:cubicBezTo>
                <a:cubicBezTo>
                  <a:pt x="545" y="15"/>
                  <a:pt x="545" y="0"/>
                  <a:pt x="530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18" y="15"/>
                  <a:pt x="118" y="29"/>
                </a:cubicBezTo>
                <a:lnTo>
                  <a:pt x="133" y="44"/>
                </a:lnTo>
                <a:close/>
                <a:moveTo>
                  <a:pt x="15" y="324"/>
                </a:moveTo>
                <a:lnTo>
                  <a:pt x="15" y="324"/>
                </a:lnTo>
                <a:cubicBezTo>
                  <a:pt x="15" y="324"/>
                  <a:pt x="0" y="324"/>
                  <a:pt x="0" y="338"/>
                </a:cubicBezTo>
                <a:cubicBezTo>
                  <a:pt x="0" y="353"/>
                  <a:pt x="15" y="353"/>
                  <a:pt x="15" y="353"/>
                </a:cubicBezTo>
                <a:cubicBezTo>
                  <a:pt x="30" y="353"/>
                  <a:pt x="45" y="353"/>
                  <a:pt x="45" y="338"/>
                </a:cubicBezTo>
                <a:cubicBezTo>
                  <a:pt x="45" y="324"/>
                  <a:pt x="30" y="324"/>
                  <a:pt x="15" y="324"/>
                </a:cubicBezTo>
                <a:close/>
                <a:moveTo>
                  <a:pt x="15" y="162"/>
                </a:moveTo>
                <a:lnTo>
                  <a:pt x="15" y="162"/>
                </a:lnTo>
                <a:lnTo>
                  <a:pt x="0" y="176"/>
                </a:lnTo>
                <a:cubicBezTo>
                  <a:pt x="0" y="191"/>
                  <a:pt x="15" y="206"/>
                  <a:pt x="15" y="206"/>
                </a:cubicBezTo>
                <a:cubicBezTo>
                  <a:pt x="30" y="206"/>
                  <a:pt x="45" y="191"/>
                  <a:pt x="45" y="176"/>
                </a:cubicBezTo>
                <a:cubicBezTo>
                  <a:pt x="45" y="176"/>
                  <a:pt x="30" y="162"/>
                  <a:pt x="15" y="162"/>
                </a:cubicBez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33" y="324"/>
                  <a:pt x="133" y="324"/>
                  <a:pt x="133" y="324"/>
                </a:cubicBezTo>
                <a:cubicBezTo>
                  <a:pt x="133" y="324"/>
                  <a:pt x="118" y="324"/>
                  <a:pt x="118" y="338"/>
                </a:cubicBezTo>
                <a:cubicBezTo>
                  <a:pt x="118" y="353"/>
                  <a:pt x="133" y="353"/>
                  <a:pt x="133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45" y="353"/>
                  <a:pt x="545" y="353"/>
                  <a:pt x="545" y="338"/>
                </a:cubicBezTo>
                <a:cubicBezTo>
                  <a:pt x="545" y="324"/>
                  <a:pt x="545" y="324"/>
                  <a:pt x="530" y="324"/>
                </a:cubicBezTo>
                <a:close/>
                <a:moveTo>
                  <a:pt x="530" y="162"/>
                </a:moveTo>
                <a:lnTo>
                  <a:pt x="530" y="162"/>
                </a:lnTo>
                <a:cubicBezTo>
                  <a:pt x="133" y="162"/>
                  <a:pt x="133" y="162"/>
                  <a:pt x="133" y="162"/>
                </a:cubicBezTo>
                <a:lnTo>
                  <a:pt x="118" y="176"/>
                </a:lnTo>
                <a:cubicBezTo>
                  <a:pt x="118" y="191"/>
                  <a:pt x="133" y="206"/>
                  <a:pt x="133" y="206"/>
                </a:cubicBezTo>
                <a:cubicBezTo>
                  <a:pt x="530" y="206"/>
                  <a:pt x="530" y="206"/>
                  <a:pt x="530" y="206"/>
                </a:cubicBezTo>
                <a:cubicBezTo>
                  <a:pt x="545" y="206"/>
                  <a:pt x="545" y="191"/>
                  <a:pt x="545" y="176"/>
                </a:cubicBezTo>
                <a:cubicBezTo>
                  <a:pt x="545" y="176"/>
                  <a:pt x="545" y="162"/>
                  <a:pt x="530" y="162"/>
                </a:cubicBezTo>
                <a:close/>
                <a:moveTo>
                  <a:pt x="15" y="0"/>
                </a:moveTo>
                <a:lnTo>
                  <a:pt x="15" y="0"/>
                </a:lnTo>
                <a:cubicBezTo>
                  <a:pt x="15" y="0"/>
                  <a:pt x="0" y="15"/>
                  <a:pt x="0" y="29"/>
                </a:cubicBezTo>
                <a:lnTo>
                  <a:pt x="15" y="44"/>
                </a:lnTo>
                <a:cubicBezTo>
                  <a:pt x="30" y="44"/>
                  <a:pt x="45" y="29"/>
                  <a:pt x="45" y="29"/>
                </a:cubicBezTo>
                <a:cubicBezTo>
                  <a:pt x="45" y="15"/>
                  <a:pt x="30" y="0"/>
                  <a:pt x="15" y="0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45" name="Freeform 120"/>
          <p:cNvSpPr>
            <a:spLocks noChangeArrowheads="1"/>
          </p:cNvSpPr>
          <p:nvPr/>
        </p:nvSpPr>
        <p:spPr bwMode="auto">
          <a:xfrm>
            <a:off x="685801" y="2679729"/>
            <a:ext cx="247650" cy="223896"/>
          </a:xfrm>
          <a:custGeom>
            <a:avLst/>
            <a:gdLst>
              <a:gd name="T0" fmla="*/ 545 w 575"/>
              <a:gd name="T1" fmla="*/ 471 h 517"/>
              <a:gd name="T2" fmla="*/ 545 w 575"/>
              <a:gd name="T3" fmla="*/ 471 h 517"/>
              <a:gd name="T4" fmla="*/ 29 w 575"/>
              <a:gd name="T5" fmla="*/ 471 h 517"/>
              <a:gd name="T6" fmla="*/ 15 w 575"/>
              <a:gd name="T7" fmla="*/ 486 h 517"/>
              <a:gd name="T8" fmla="*/ 29 w 575"/>
              <a:gd name="T9" fmla="*/ 516 h 517"/>
              <a:gd name="T10" fmla="*/ 545 w 575"/>
              <a:gd name="T11" fmla="*/ 516 h 517"/>
              <a:gd name="T12" fmla="*/ 559 w 575"/>
              <a:gd name="T13" fmla="*/ 486 h 517"/>
              <a:gd name="T14" fmla="*/ 545 w 575"/>
              <a:gd name="T15" fmla="*/ 471 h 517"/>
              <a:gd name="T16" fmla="*/ 44 w 575"/>
              <a:gd name="T17" fmla="*/ 427 h 517"/>
              <a:gd name="T18" fmla="*/ 44 w 575"/>
              <a:gd name="T19" fmla="*/ 427 h 517"/>
              <a:gd name="T20" fmla="*/ 515 w 575"/>
              <a:gd name="T21" fmla="*/ 427 h 517"/>
              <a:gd name="T22" fmla="*/ 559 w 575"/>
              <a:gd name="T23" fmla="*/ 383 h 517"/>
              <a:gd name="T24" fmla="*/ 309 w 575"/>
              <a:gd name="T25" fmla="*/ 15 h 517"/>
              <a:gd name="T26" fmla="*/ 250 w 575"/>
              <a:gd name="T27" fmla="*/ 15 h 517"/>
              <a:gd name="T28" fmla="*/ 15 w 575"/>
              <a:gd name="T29" fmla="*/ 383 h 517"/>
              <a:gd name="T30" fmla="*/ 44 w 575"/>
              <a:gd name="T31" fmla="*/ 427 h 517"/>
              <a:gd name="T32" fmla="*/ 280 w 575"/>
              <a:gd name="T33" fmla="*/ 59 h 517"/>
              <a:gd name="T34" fmla="*/ 280 w 575"/>
              <a:gd name="T35" fmla="*/ 59 h 517"/>
              <a:gd name="T36" fmla="*/ 501 w 575"/>
              <a:gd name="T37" fmla="*/ 398 h 517"/>
              <a:gd name="T38" fmla="*/ 59 w 575"/>
              <a:gd name="T39" fmla="*/ 398 h 517"/>
              <a:gd name="T40" fmla="*/ 280 w 575"/>
              <a:gd name="T41" fmla="*/ 59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5" h="517">
                <a:moveTo>
                  <a:pt x="545" y="471"/>
                </a:moveTo>
                <a:lnTo>
                  <a:pt x="545" y="471"/>
                </a:lnTo>
                <a:cubicBezTo>
                  <a:pt x="29" y="471"/>
                  <a:pt x="29" y="471"/>
                  <a:pt x="29" y="471"/>
                </a:cubicBezTo>
                <a:cubicBezTo>
                  <a:pt x="15" y="471"/>
                  <a:pt x="15" y="486"/>
                  <a:pt x="15" y="486"/>
                </a:cubicBezTo>
                <a:cubicBezTo>
                  <a:pt x="15" y="501"/>
                  <a:pt x="15" y="516"/>
                  <a:pt x="29" y="516"/>
                </a:cubicBezTo>
                <a:cubicBezTo>
                  <a:pt x="545" y="516"/>
                  <a:pt x="545" y="516"/>
                  <a:pt x="545" y="516"/>
                </a:cubicBezTo>
                <a:cubicBezTo>
                  <a:pt x="545" y="516"/>
                  <a:pt x="559" y="501"/>
                  <a:pt x="559" y="486"/>
                </a:cubicBezTo>
                <a:lnTo>
                  <a:pt x="545" y="471"/>
                </a:lnTo>
                <a:close/>
                <a:moveTo>
                  <a:pt x="44" y="427"/>
                </a:moveTo>
                <a:lnTo>
                  <a:pt x="44" y="427"/>
                </a:lnTo>
                <a:cubicBezTo>
                  <a:pt x="515" y="427"/>
                  <a:pt x="515" y="427"/>
                  <a:pt x="515" y="427"/>
                </a:cubicBezTo>
                <a:cubicBezTo>
                  <a:pt x="574" y="427"/>
                  <a:pt x="559" y="398"/>
                  <a:pt x="559" y="383"/>
                </a:cubicBezTo>
                <a:cubicBezTo>
                  <a:pt x="309" y="15"/>
                  <a:pt x="309" y="15"/>
                  <a:pt x="309" y="15"/>
                </a:cubicBezTo>
                <a:cubicBezTo>
                  <a:pt x="309" y="0"/>
                  <a:pt x="265" y="0"/>
                  <a:pt x="250" y="15"/>
                </a:cubicBezTo>
                <a:cubicBezTo>
                  <a:pt x="15" y="383"/>
                  <a:pt x="15" y="383"/>
                  <a:pt x="15" y="383"/>
                </a:cubicBezTo>
                <a:cubicBezTo>
                  <a:pt x="0" y="412"/>
                  <a:pt x="0" y="427"/>
                  <a:pt x="44" y="427"/>
                </a:cubicBezTo>
                <a:close/>
                <a:moveTo>
                  <a:pt x="280" y="59"/>
                </a:moveTo>
                <a:lnTo>
                  <a:pt x="280" y="59"/>
                </a:lnTo>
                <a:cubicBezTo>
                  <a:pt x="501" y="398"/>
                  <a:pt x="501" y="398"/>
                  <a:pt x="501" y="398"/>
                </a:cubicBezTo>
                <a:cubicBezTo>
                  <a:pt x="59" y="398"/>
                  <a:pt x="59" y="398"/>
                  <a:pt x="59" y="398"/>
                </a:cubicBezTo>
                <a:lnTo>
                  <a:pt x="280" y="59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46" name="Freeform 121"/>
          <p:cNvSpPr>
            <a:spLocks noChangeArrowheads="1"/>
          </p:cNvSpPr>
          <p:nvPr/>
        </p:nvSpPr>
        <p:spPr bwMode="auto">
          <a:xfrm>
            <a:off x="228600" y="2667026"/>
            <a:ext cx="274638" cy="242952"/>
          </a:xfrm>
          <a:custGeom>
            <a:avLst/>
            <a:gdLst>
              <a:gd name="T0" fmla="*/ 589 w 634"/>
              <a:gd name="T1" fmla="*/ 15 h 560"/>
              <a:gd name="T2" fmla="*/ 589 w 634"/>
              <a:gd name="T3" fmla="*/ 15 h 560"/>
              <a:gd name="T4" fmla="*/ 397 w 634"/>
              <a:gd name="T5" fmla="*/ 147 h 560"/>
              <a:gd name="T6" fmla="*/ 397 w 634"/>
              <a:gd name="T7" fmla="*/ 44 h 560"/>
              <a:gd name="T8" fmla="*/ 354 w 634"/>
              <a:gd name="T9" fmla="*/ 15 h 560"/>
              <a:gd name="T10" fmla="*/ 15 w 634"/>
              <a:gd name="T11" fmla="*/ 250 h 560"/>
              <a:gd name="T12" fmla="*/ 15 w 634"/>
              <a:gd name="T13" fmla="*/ 309 h 560"/>
              <a:gd name="T14" fmla="*/ 354 w 634"/>
              <a:gd name="T15" fmla="*/ 559 h 560"/>
              <a:gd name="T16" fmla="*/ 397 w 634"/>
              <a:gd name="T17" fmla="*/ 515 h 560"/>
              <a:gd name="T18" fmla="*/ 397 w 634"/>
              <a:gd name="T19" fmla="*/ 412 h 560"/>
              <a:gd name="T20" fmla="*/ 589 w 634"/>
              <a:gd name="T21" fmla="*/ 559 h 560"/>
              <a:gd name="T22" fmla="*/ 633 w 634"/>
              <a:gd name="T23" fmla="*/ 515 h 560"/>
              <a:gd name="T24" fmla="*/ 633 w 634"/>
              <a:gd name="T25" fmla="*/ 44 h 560"/>
              <a:gd name="T26" fmla="*/ 589 w 634"/>
              <a:gd name="T27" fmla="*/ 15 h 560"/>
              <a:gd name="T28" fmla="*/ 604 w 634"/>
              <a:gd name="T29" fmla="*/ 500 h 560"/>
              <a:gd name="T30" fmla="*/ 604 w 634"/>
              <a:gd name="T31" fmla="*/ 500 h 560"/>
              <a:gd name="T32" fmla="*/ 368 w 634"/>
              <a:gd name="T33" fmla="*/ 338 h 560"/>
              <a:gd name="T34" fmla="*/ 368 w 634"/>
              <a:gd name="T35" fmla="*/ 500 h 560"/>
              <a:gd name="T36" fmla="*/ 44 w 634"/>
              <a:gd name="T37" fmla="*/ 279 h 560"/>
              <a:gd name="T38" fmla="*/ 368 w 634"/>
              <a:gd name="T39" fmla="*/ 59 h 560"/>
              <a:gd name="T40" fmla="*/ 368 w 634"/>
              <a:gd name="T41" fmla="*/ 236 h 560"/>
              <a:gd name="T42" fmla="*/ 604 w 634"/>
              <a:gd name="T43" fmla="*/ 59 h 560"/>
              <a:gd name="T44" fmla="*/ 604 w 634"/>
              <a:gd name="T45" fmla="*/ 50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34" h="560">
                <a:moveTo>
                  <a:pt x="589" y="15"/>
                </a:moveTo>
                <a:lnTo>
                  <a:pt x="589" y="15"/>
                </a:lnTo>
                <a:cubicBezTo>
                  <a:pt x="397" y="147"/>
                  <a:pt x="397" y="147"/>
                  <a:pt x="397" y="147"/>
                </a:cubicBezTo>
                <a:cubicBezTo>
                  <a:pt x="397" y="44"/>
                  <a:pt x="397" y="44"/>
                  <a:pt x="397" y="44"/>
                </a:cubicBezTo>
                <a:cubicBezTo>
                  <a:pt x="397" y="0"/>
                  <a:pt x="383" y="0"/>
                  <a:pt x="354" y="15"/>
                </a:cubicBezTo>
                <a:cubicBezTo>
                  <a:pt x="15" y="250"/>
                  <a:pt x="15" y="250"/>
                  <a:pt x="15" y="250"/>
                </a:cubicBezTo>
                <a:cubicBezTo>
                  <a:pt x="0" y="265"/>
                  <a:pt x="0" y="294"/>
                  <a:pt x="15" y="309"/>
                </a:cubicBezTo>
                <a:cubicBezTo>
                  <a:pt x="354" y="559"/>
                  <a:pt x="354" y="559"/>
                  <a:pt x="354" y="559"/>
                </a:cubicBezTo>
                <a:cubicBezTo>
                  <a:pt x="368" y="559"/>
                  <a:pt x="397" y="559"/>
                  <a:pt x="397" y="515"/>
                </a:cubicBezTo>
                <a:cubicBezTo>
                  <a:pt x="397" y="412"/>
                  <a:pt x="397" y="412"/>
                  <a:pt x="397" y="412"/>
                </a:cubicBezTo>
                <a:cubicBezTo>
                  <a:pt x="589" y="559"/>
                  <a:pt x="589" y="559"/>
                  <a:pt x="589" y="559"/>
                </a:cubicBezTo>
                <a:cubicBezTo>
                  <a:pt x="604" y="559"/>
                  <a:pt x="633" y="559"/>
                  <a:pt x="633" y="515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18" y="0"/>
                  <a:pt x="589" y="15"/>
                </a:cubicBezTo>
                <a:close/>
                <a:moveTo>
                  <a:pt x="604" y="500"/>
                </a:moveTo>
                <a:lnTo>
                  <a:pt x="604" y="500"/>
                </a:lnTo>
                <a:cubicBezTo>
                  <a:pt x="368" y="338"/>
                  <a:pt x="368" y="338"/>
                  <a:pt x="368" y="338"/>
                </a:cubicBezTo>
                <a:lnTo>
                  <a:pt x="368" y="500"/>
                </a:lnTo>
                <a:cubicBezTo>
                  <a:pt x="44" y="279"/>
                  <a:pt x="44" y="279"/>
                  <a:pt x="44" y="279"/>
                </a:cubicBezTo>
                <a:cubicBezTo>
                  <a:pt x="368" y="59"/>
                  <a:pt x="368" y="59"/>
                  <a:pt x="368" y="59"/>
                </a:cubicBezTo>
                <a:cubicBezTo>
                  <a:pt x="368" y="103"/>
                  <a:pt x="368" y="236"/>
                  <a:pt x="368" y="236"/>
                </a:cubicBezTo>
                <a:cubicBezTo>
                  <a:pt x="604" y="59"/>
                  <a:pt x="604" y="59"/>
                  <a:pt x="604" y="59"/>
                </a:cubicBezTo>
                <a:lnTo>
                  <a:pt x="604" y="500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47" name="Freeform 122"/>
          <p:cNvSpPr>
            <a:spLocks noChangeArrowheads="1"/>
          </p:cNvSpPr>
          <p:nvPr/>
        </p:nvSpPr>
        <p:spPr bwMode="auto">
          <a:xfrm>
            <a:off x="4206875" y="2228761"/>
            <a:ext cx="274638" cy="241363"/>
          </a:xfrm>
          <a:custGeom>
            <a:avLst/>
            <a:gdLst>
              <a:gd name="T0" fmla="*/ 618 w 634"/>
              <a:gd name="T1" fmla="*/ 250 h 561"/>
              <a:gd name="T2" fmla="*/ 618 w 634"/>
              <a:gd name="T3" fmla="*/ 250 h 561"/>
              <a:gd name="T4" fmla="*/ 280 w 634"/>
              <a:gd name="T5" fmla="*/ 15 h 561"/>
              <a:gd name="T6" fmla="*/ 236 w 634"/>
              <a:gd name="T7" fmla="*/ 44 h 561"/>
              <a:gd name="T8" fmla="*/ 236 w 634"/>
              <a:gd name="T9" fmla="*/ 147 h 561"/>
              <a:gd name="T10" fmla="*/ 44 w 634"/>
              <a:gd name="T11" fmla="*/ 15 h 561"/>
              <a:gd name="T12" fmla="*/ 0 w 634"/>
              <a:gd name="T13" fmla="*/ 44 h 561"/>
              <a:gd name="T14" fmla="*/ 0 w 634"/>
              <a:gd name="T15" fmla="*/ 515 h 561"/>
              <a:gd name="T16" fmla="*/ 44 w 634"/>
              <a:gd name="T17" fmla="*/ 545 h 561"/>
              <a:gd name="T18" fmla="*/ 236 w 634"/>
              <a:gd name="T19" fmla="*/ 412 h 561"/>
              <a:gd name="T20" fmla="*/ 236 w 634"/>
              <a:gd name="T21" fmla="*/ 515 h 561"/>
              <a:gd name="T22" fmla="*/ 280 w 634"/>
              <a:gd name="T23" fmla="*/ 545 h 561"/>
              <a:gd name="T24" fmla="*/ 618 w 634"/>
              <a:gd name="T25" fmla="*/ 309 h 561"/>
              <a:gd name="T26" fmla="*/ 618 w 634"/>
              <a:gd name="T27" fmla="*/ 250 h 561"/>
              <a:gd name="T28" fmla="*/ 265 w 634"/>
              <a:gd name="T29" fmla="*/ 501 h 561"/>
              <a:gd name="T30" fmla="*/ 265 w 634"/>
              <a:gd name="T31" fmla="*/ 501 h 561"/>
              <a:gd name="T32" fmla="*/ 265 w 634"/>
              <a:gd name="T33" fmla="*/ 339 h 561"/>
              <a:gd name="T34" fmla="*/ 29 w 634"/>
              <a:gd name="T35" fmla="*/ 501 h 561"/>
              <a:gd name="T36" fmla="*/ 29 w 634"/>
              <a:gd name="T37" fmla="*/ 59 h 561"/>
              <a:gd name="T38" fmla="*/ 265 w 634"/>
              <a:gd name="T39" fmla="*/ 221 h 561"/>
              <a:gd name="T40" fmla="*/ 265 w 634"/>
              <a:gd name="T41" fmla="*/ 59 h 561"/>
              <a:gd name="T42" fmla="*/ 589 w 634"/>
              <a:gd name="T43" fmla="*/ 280 h 561"/>
              <a:gd name="T44" fmla="*/ 265 w 634"/>
              <a:gd name="T45" fmla="*/ 501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34" h="561">
                <a:moveTo>
                  <a:pt x="618" y="250"/>
                </a:moveTo>
                <a:lnTo>
                  <a:pt x="618" y="250"/>
                </a:lnTo>
                <a:cubicBezTo>
                  <a:pt x="280" y="15"/>
                  <a:pt x="280" y="15"/>
                  <a:pt x="280" y="15"/>
                </a:cubicBezTo>
                <a:cubicBezTo>
                  <a:pt x="250" y="0"/>
                  <a:pt x="236" y="0"/>
                  <a:pt x="236" y="44"/>
                </a:cubicBezTo>
                <a:cubicBezTo>
                  <a:pt x="236" y="147"/>
                  <a:pt x="236" y="147"/>
                  <a:pt x="236" y="147"/>
                </a:cubicBezTo>
                <a:cubicBezTo>
                  <a:pt x="44" y="15"/>
                  <a:pt x="44" y="15"/>
                  <a:pt x="44" y="15"/>
                </a:cubicBezTo>
                <a:cubicBezTo>
                  <a:pt x="15" y="0"/>
                  <a:pt x="0" y="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60"/>
                  <a:pt x="29" y="560"/>
                  <a:pt x="44" y="545"/>
                </a:cubicBezTo>
                <a:cubicBezTo>
                  <a:pt x="236" y="412"/>
                  <a:pt x="236" y="412"/>
                  <a:pt x="236" y="412"/>
                </a:cubicBezTo>
                <a:cubicBezTo>
                  <a:pt x="236" y="515"/>
                  <a:pt x="236" y="515"/>
                  <a:pt x="236" y="515"/>
                </a:cubicBezTo>
                <a:cubicBezTo>
                  <a:pt x="236" y="560"/>
                  <a:pt x="265" y="560"/>
                  <a:pt x="280" y="545"/>
                </a:cubicBezTo>
                <a:cubicBezTo>
                  <a:pt x="618" y="309"/>
                  <a:pt x="618" y="309"/>
                  <a:pt x="618" y="309"/>
                </a:cubicBezTo>
                <a:cubicBezTo>
                  <a:pt x="633" y="294"/>
                  <a:pt x="633" y="265"/>
                  <a:pt x="618" y="250"/>
                </a:cubicBezTo>
                <a:close/>
                <a:moveTo>
                  <a:pt x="265" y="501"/>
                </a:moveTo>
                <a:lnTo>
                  <a:pt x="265" y="501"/>
                </a:lnTo>
                <a:cubicBezTo>
                  <a:pt x="265" y="486"/>
                  <a:pt x="265" y="339"/>
                  <a:pt x="265" y="339"/>
                </a:cubicBezTo>
                <a:cubicBezTo>
                  <a:pt x="29" y="501"/>
                  <a:pt x="29" y="501"/>
                  <a:pt x="29" y="501"/>
                </a:cubicBezTo>
                <a:cubicBezTo>
                  <a:pt x="29" y="486"/>
                  <a:pt x="29" y="88"/>
                  <a:pt x="29" y="59"/>
                </a:cubicBezTo>
                <a:cubicBezTo>
                  <a:pt x="265" y="221"/>
                  <a:pt x="265" y="221"/>
                  <a:pt x="265" y="221"/>
                </a:cubicBezTo>
                <a:cubicBezTo>
                  <a:pt x="265" y="221"/>
                  <a:pt x="265" y="88"/>
                  <a:pt x="265" y="59"/>
                </a:cubicBezTo>
                <a:cubicBezTo>
                  <a:pt x="589" y="280"/>
                  <a:pt x="589" y="280"/>
                  <a:pt x="589" y="280"/>
                </a:cubicBezTo>
                <a:lnTo>
                  <a:pt x="265" y="501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48" name="Freeform 123"/>
          <p:cNvSpPr>
            <a:spLocks noChangeArrowheads="1"/>
          </p:cNvSpPr>
          <p:nvPr/>
        </p:nvSpPr>
        <p:spPr bwMode="auto">
          <a:xfrm>
            <a:off x="3781426" y="2228761"/>
            <a:ext cx="236538" cy="241363"/>
          </a:xfrm>
          <a:custGeom>
            <a:avLst/>
            <a:gdLst>
              <a:gd name="T0" fmla="*/ 515 w 545"/>
              <a:gd name="T1" fmla="*/ 0 h 561"/>
              <a:gd name="T2" fmla="*/ 515 w 545"/>
              <a:gd name="T3" fmla="*/ 0 h 561"/>
              <a:gd name="T4" fmla="*/ 44 w 545"/>
              <a:gd name="T5" fmla="*/ 0 h 561"/>
              <a:gd name="T6" fmla="*/ 0 w 545"/>
              <a:gd name="T7" fmla="*/ 44 h 561"/>
              <a:gd name="T8" fmla="*/ 0 w 545"/>
              <a:gd name="T9" fmla="*/ 515 h 561"/>
              <a:gd name="T10" fmla="*/ 44 w 545"/>
              <a:gd name="T11" fmla="*/ 560 h 561"/>
              <a:gd name="T12" fmla="*/ 515 w 545"/>
              <a:gd name="T13" fmla="*/ 560 h 561"/>
              <a:gd name="T14" fmla="*/ 544 w 545"/>
              <a:gd name="T15" fmla="*/ 515 h 561"/>
              <a:gd name="T16" fmla="*/ 544 w 545"/>
              <a:gd name="T17" fmla="*/ 44 h 561"/>
              <a:gd name="T18" fmla="*/ 515 w 545"/>
              <a:gd name="T19" fmla="*/ 0 h 561"/>
              <a:gd name="T20" fmla="*/ 515 w 545"/>
              <a:gd name="T21" fmla="*/ 501 h 561"/>
              <a:gd name="T22" fmla="*/ 515 w 545"/>
              <a:gd name="T23" fmla="*/ 501 h 561"/>
              <a:gd name="T24" fmla="*/ 485 w 545"/>
              <a:gd name="T25" fmla="*/ 515 h 561"/>
              <a:gd name="T26" fmla="*/ 58 w 545"/>
              <a:gd name="T27" fmla="*/ 515 h 561"/>
              <a:gd name="T28" fmla="*/ 44 w 545"/>
              <a:gd name="T29" fmla="*/ 501 h 561"/>
              <a:gd name="T30" fmla="*/ 44 w 545"/>
              <a:gd name="T31" fmla="*/ 59 h 561"/>
              <a:gd name="T32" fmla="*/ 58 w 545"/>
              <a:gd name="T33" fmla="*/ 44 h 561"/>
              <a:gd name="T34" fmla="*/ 485 w 545"/>
              <a:gd name="T35" fmla="*/ 44 h 561"/>
              <a:gd name="T36" fmla="*/ 515 w 545"/>
              <a:gd name="T37" fmla="*/ 59 h 561"/>
              <a:gd name="T38" fmla="*/ 515 w 545"/>
              <a:gd name="T39" fmla="*/ 501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5" h="561">
                <a:moveTo>
                  <a:pt x="515" y="0"/>
                </a:moveTo>
                <a:lnTo>
                  <a:pt x="515" y="0"/>
                </a:lnTo>
                <a:cubicBezTo>
                  <a:pt x="44" y="0"/>
                  <a:pt x="44" y="0"/>
                  <a:pt x="44" y="0"/>
                </a:cubicBezTo>
                <a:cubicBezTo>
                  <a:pt x="14" y="0"/>
                  <a:pt x="0" y="3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30"/>
                  <a:pt x="14" y="560"/>
                  <a:pt x="44" y="560"/>
                </a:cubicBezTo>
                <a:cubicBezTo>
                  <a:pt x="515" y="560"/>
                  <a:pt x="515" y="560"/>
                  <a:pt x="515" y="560"/>
                </a:cubicBezTo>
                <a:cubicBezTo>
                  <a:pt x="530" y="560"/>
                  <a:pt x="544" y="530"/>
                  <a:pt x="544" y="515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30"/>
                  <a:pt x="530" y="0"/>
                  <a:pt x="515" y="0"/>
                </a:cubicBezTo>
                <a:close/>
                <a:moveTo>
                  <a:pt x="515" y="501"/>
                </a:moveTo>
                <a:lnTo>
                  <a:pt x="515" y="501"/>
                </a:lnTo>
                <a:cubicBezTo>
                  <a:pt x="515" y="501"/>
                  <a:pt x="500" y="515"/>
                  <a:pt x="485" y="515"/>
                </a:cubicBezTo>
                <a:cubicBezTo>
                  <a:pt x="58" y="515"/>
                  <a:pt x="58" y="515"/>
                  <a:pt x="58" y="515"/>
                </a:cubicBezTo>
                <a:cubicBezTo>
                  <a:pt x="44" y="515"/>
                  <a:pt x="44" y="501"/>
                  <a:pt x="44" y="501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44"/>
                  <a:pt x="58" y="44"/>
                </a:cubicBezTo>
                <a:cubicBezTo>
                  <a:pt x="485" y="44"/>
                  <a:pt x="485" y="44"/>
                  <a:pt x="485" y="44"/>
                </a:cubicBezTo>
                <a:cubicBezTo>
                  <a:pt x="500" y="44"/>
                  <a:pt x="515" y="59"/>
                  <a:pt x="515" y="59"/>
                </a:cubicBezTo>
                <a:lnTo>
                  <a:pt x="515" y="501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49" name="Freeform 124"/>
          <p:cNvSpPr>
            <a:spLocks noChangeArrowheads="1"/>
          </p:cNvSpPr>
          <p:nvPr/>
        </p:nvSpPr>
        <p:spPr bwMode="auto">
          <a:xfrm>
            <a:off x="3373438" y="2228761"/>
            <a:ext cx="171450" cy="241363"/>
          </a:xfrm>
          <a:custGeom>
            <a:avLst/>
            <a:gdLst>
              <a:gd name="T0" fmla="*/ 354 w 399"/>
              <a:gd name="T1" fmla="*/ 0 h 561"/>
              <a:gd name="T2" fmla="*/ 354 w 399"/>
              <a:gd name="T3" fmla="*/ 0 h 561"/>
              <a:gd name="T4" fmla="*/ 280 w 399"/>
              <a:gd name="T5" fmla="*/ 0 h 561"/>
              <a:gd name="T6" fmla="*/ 236 w 399"/>
              <a:gd name="T7" fmla="*/ 44 h 561"/>
              <a:gd name="T8" fmla="*/ 236 w 399"/>
              <a:gd name="T9" fmla="*/ 515 h 561"/>
              <a:gd name="T10" fmla="*/ 280 w 399"/>
              <a:gd name="T11" fmla="*/ 560 h 561"/>
              <a:gd name="T12" fmla="*/ 354 w 399"/>
              <a:gd name="T13" fmla="*/ 560 h 561"/>
              <a:gd name="T14" fmla="*/ 398 w 399"/>
              <a:gd name="T15" fmla="*/ 515 h 561"/>
              <a:gd name="T16" fmla="*/ 398 w 399"/>
              <a:gd name="T17" fmla="*/ 44 h 561"/>
              <a:gd name="T18" fmla="*/ 354 w 399"/>
              <a:gd name="T19" fmla="*/ 0 h 561"/>
              <a:gd name="T20" fmla="*/ 354 w 399"/>
              <a:gd name="T21" fmla="*/ 501 h 561"/>
              <a:gd name="T22" fmla="*/ 354 w 399"/>
              <a:gd name="T23" fmla="*/ 501 h 561"/>
              <a:gd name="T24" fmla="*/ 339 w 399"/>
              <a:gd name="T25" fmla="*/ 515 h 561"/>
              <a:gd name="T26" fmla="*/ 295 w 399"/>
              <a:gd name="T27" fmla="*/ 515 h 561"/>
              <a:gd name="T28" fmla="*/ 280 w 399"/>
              <a:gd name="T29" fmla="*/ 501 h 561"/>
              <a:gd name="T30" fmla="*/ 280 w 399"/>
              <a:gd name="T31" fmla="*/ 59 h 561"/>
              <a:gd name="T32" fmla="*/ 295 w 399"/>
              <a:gd name="T33" fmla="*/ 44 h 561"/>
              <a:gd name="T34" fmla="*/ 339 w 399"/>
              <a:gd name="T35" fmla="*/ 44 h 561"/>
              <a:gd name="T36" fmla="*/ 354 w 399"/>
              <a:gd name="T37" fmla="*/ 59 h 561"/>
              <a:gd name="T38" fmla="*/ 354 w 399"/>
              <a:gd name="T39" fmla="*/ 501 h 561"/>
              <a:gd name="T40" fmla="*/ 118 w 399"/>
              <a:gd name="T41" fmla="*/ 0 h 561"/>
              <a:gd name="T42" fmla="*/ 118 w 399"/>
              <a:gd name="T43" fmla="*/ 0 h 561"/>
              <a:gd name="T44" fmla="*/ 45 w 399"/>
              <a:gd name="T45" fmla="*/ 0 h 561"/>
              <a:gd name="T46" fmla="*/ 0 w 399"/>
              <a:gd name="T47" fmla="*/ 44 h 561"/>
              <a:gd name="T48" fmla="*/ 0 w 399"/>
              <a:gd name="T49" fmla="*/ 515 h 561"/>
              <a:gd name="T50" fmla="*/ 45 w 399"/>
              <a:gd name="T51" fmla="*/ 560 h 561"/>
              <a:gd name="T52" fmla="*/ 118 w 399"/>
              <a:gd name="T53" fmla="*/ 560 h 561"/>
              <a:gd name="T54" fmla="*/ 162 w 399"/>
              <a:gd name="T55" fmla="*/ 515 h 561"/>
              <a:gd name="T56" fmla="*/ 162 w 399"/>
              <a:gd name="T57" fmla="*/ 44 h 561"/>
              <a:gd name="T58" fmla="*/ 118 w 399"/>
              <a:gd name="T59" fmla="*/ 0 h 561"/>
              <a:gd name="T60" fmla="*/ 118 w 399"/>
              <a:gd name="T61" fmla="*/ 501 h 561"/>
              <a:gd name="T62" fmla="*/ 118 w 399"/>
              <a:gd name="T63" fmla="*/ 501 h 561"/>
              <a:gd name="T64" fmla="*/ 104 w 399"/>
              <a:gd name="T65" fmla="*/ 515 h 561"/>
              <a:gd name="T66" fmla="*/ 59 w 399"/>
              <a:gd name="T67" fmla="*/ 515 h 561"/>
              <a:gd name="T68" fmla="*/ 45 w 399"/>
              <a:gd name="T69" fmla="*/ 501 h 561"/>
              <a:gd name="T70" fmla="*/ 45 w 399"/>
              <a:gd name="T71" fmla="*/ 59 h 561"/>
              <a:gd name="T72" fmla="*/ 59 w 399"/>
              <a:gd name="T73" fmla="*/ 44 h 561"/>
              <a:gd name="T74" fmla="*/ 104 w 399"/>
              <a:gd name="T75" fmla="*/ 44 h 561"/>
              <a:gd name="T76" fmla="*/ 118 w 399"/>
              <a:gd name="T77" fmla="*/ 59 h 561"/>
              <a:gd name="T78" fmla="*/ 118 w 399"/>
              <a:gd name="T79" fmla="*/ 501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99" h="561">
                <a:moveTo>
                  <a:pt x="354" y="0"/>
                </a:moveTo>
                <a:lnTo>
                  <a:pt x="354" y="0"/>
                </a:lnTo>
                <a:cubicBezTo>
                  <a:pt x="280" y="0"/>
                  <a:pt x="280" y="0"/>
                  <a:pt x="280" y="0"/>
                </a:cubicBezTo>
                <a:cubicBezTo>
                  <a:pt x="251" y="0"/>
                  <a:pt x="236" y="30"/>
                  <a:pt x="236" y="44"/>
                </a:cubicBezTo>
                <a:cubicBezTo>
                  <a:pt x="236" y="515"/>
                  <a:pt x="236" y="515"/>
                  <a:pt x="236" y="515"/>
                </a:cubicBezTo>
                <a:cubicBezTo>
                  <a:pt x="236" y="530"/>
                  <a:pt x="251" y="560"/>
                  <a:pt x="280" y="560"/>
                </a:cubicBezTo>
                <a:cubicBezTo>
                  <a:pt x="354" y="560"/>
                  <a:pt x="354" y="560"/>
                  <a:pt x="354" y="560"/>
                </a:cubicBezTo>
                <a:cubicBezTo>
                  <a:pt x="368" y="560"/>
                  <a:pt x="398" y="530"/>
                  <a:pt x="398" y="515"/>
                </a:cubicBezTo>
                <a:cubicBezTo>
                  <a:pt x="398" y="44"/>
                  <a:pt x="398" y="44"/>
                  <a:pt x="398" y="44"/>
                </a:cubicBezTo>
                <a:cubicBezTo>
                  <a:pt x="398" y="30"/>
                  <a:pt x="368" y="0"/>
                  <a:pt x="354" y="0"/>
                </a:cubicBezTo>
                <a:close/>
                <a:moveTo>
                  <a:pt x="354" y="501"/>
                </a:moveTo>
                <a:lnTo>
                  <a:pt x="354" y="501"/>
                </a:lnTo>
                <a:lnTo>
                  <a:pt x="339" y="515"/>
                </a:lnTo>
                <a:cubicBezTo>
                  <a:pt x="295" y="515"/>
                  <a:pt x="295" y="515"/>
                  <a:pt x="295" y="515"/>
                </a:cubicBezTo>
                <a:cubicBezTo>
                  <a:pt x="280" y="515"/>
                  <a:pt x="280" y="501"/>
                  <a:pt x="280" y="501"/>
                </a:cubicBezTo>
                <a:cubicBezTo>
                  <a:pt x="280" y="59"/>
                  <a:pt x="280" y="59"/>
                  <a:pt x="280" y="59"/>
                </a:cubicBezTo>
                <a:cubicBezTo>
                  <a:pt x="280" y="59"/>
                  <a:pt x="280" y="44"/>
                  <a:pt x="295" y="44"/>
                </a:cubicBezTo>
                <a:cubicBezTo>
                  <a:pt x="339" y="44"/>
                  <a:pt x="339" y="44"/>
                  <a:pt x="339" y="44"/>
                </a:cubicBezTo>
                <a:lnTo>
                  <a:pt x="354" y="59"/>
                </a:lnTo>
                <a:lnTo>
                  <a:pt x="354" y="501"/>
                </a:lnTo>
                <a:close/>
                <a:moveTo>
                  <a:pt x="118" y="0"/>
                </a:moveTo>
                <a:lnTo>
                  <a:pt x="118" y="0"/>
                </a:lnTo>
                <a:cubicBezTo>
                  <a:pt x="45" y="0"/>
                  <a:pt x="45" y="0"/>
                  <a:pt x="45" y="0"/>
                </a:cubicBezTo>
                <a:cubicBezTo>
                  <a:pt x="15" y="0"/>
                  <a:pt x="0" y="3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30"/>
                  <a:pt x="15" y="560"/>
                  <a:pt x="45" y="560"/>
                </a:cubicBezTo>
                <a:cubicBezTo>
                  <a:pt x="118" y="560"/>
                  <a:pt x="118" y="560"/>
                  <a:pt x="118" y="560"/>
                </a:cubicBezTo>
                <a:cubicBezTo>
                  <a:pt x="133" y="560"/>
                  <a:pt x="162" y="530"/>
                  <a:pt x="162" y="515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2" y="30"/>
                  <a:pt x="133" y="0"/>
                  <a:pt x="118" y="0"/>
                </a:cubicBezTo>
                <a:close/>
                <a:moveTo>
                  <a:pt x="118" y="501"/>
                </a:moveTo>
                <a:lnTo>
                  <a:pt x="118" y="501"/>
                </a:lnTo>
                <a:lnTo>
                  <a:pt x="104" y="515"/>
                </a:lnTo>
                <a:cubicBezTo>
                  <a:pt x="59" y="515"/>
                  <a:pt x="59" y="515"/>
                  <a:pt x="59" y="515"/>
                </a:cubicBezTo>
                <a:cubicBezTo>
                  <a:pt x="45" y="515"/>
                  <a:pt x="45" y="501"/>
                  <a:pt x="45" y="501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44"/>
                  <a:pt x="59" y="44"/>
                </a:cubicBezTo>
                <a:cubicBezTo>
                  <a:pt x="104" y="44"/>
                  <a:pt x="104" y="44"/>
                  <a:pt x="104" y="44"/>
                </a:cubicBezTo>
                <a:lnTo>
                  <a:pt x="118" y="59"/>
                </a:lnTo>
                <a:lnTo>
                  <a:pt x="118" y="501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50" name="Freeform 125"/>
          <p:cNvSpPr>
            <a:spLocks noChangeArrowheads="1"/>
          </p:cNvSpPr>
          <p:nvPr/>
        </p:nvSpPr>
        <p:spPr bwMode="auto">
          <a:xfrm>
            <a:off x="2921000" y="2228761"/>
            <a:ext cx="190500" cy="241363"/>
          </a:xfrm>
          <a:custGeom>
            <a:avLst/>
            <a:gdLst>
              <a:gd name="T0" fmla="*/ 427 w 443"/>
              <a:gd name="T1" fmla="*/ 250 h 561"/>
              <a:gd name="T2" fmla="*/ 427 w 443"/>
              <a:gd name="T3" fmla="*/ 250 h 561"/>
              <a:gd name="T4" fmla="*/ 59 w 443"/>
              <a:gd name="T5" fmla="*/ 15 h 561"/>
              <a:gd name="T6" fmla="*/ 0 w 443"/>
              <a:gd name="T7" fmla="*/ 44 h 561"/>
              <a:gd name="T8" fmla="*/ 0 w 443"/>
              <a:gd name="T9" fmla="*/ 515 h 561"/>
              <a:gd name="T10" fmla="*/ 59 w 443"/>
              <a:gd name="T11" fmla="*/ 545 h 561"/>
              <a:gd name="T12" fmla="*/ 427 w 443"/>
              <a:gd name="T13" fmla="*/ 309 h 561"/>
              <a:gd name="T14" fmla="*/ 427 w 443"/>
              <a:gd name="T15" fmla="*/ 250 h 561"/>
              <a:gd name="T16" fmla="*/ 44 w 443"/>
              <a:gd name="T17" fmla="*/ 501 h 561"/>
              <a:gd name="T18" fmla="*/ 44 w 443"/>
              <a:gd name="T19" fmla="*/ 501 h 561"/>
              <a:gd name="T20" fmla="*/ 44 w 443"/>
              <a:gd name="T21" fmla="*/ 59 h 561"/>
              <a:gd name="T22" fmla="*/ 398 w 443"/>
              <a:gd name="T23" fmla="*/ 280 h 561"/>
              <a:gd name="T24" fmla="*/ 44 w 443"/>
              <a:gd name="T25" fmla="*/ 501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3" h="561">
                <a:moveTo>
                  <a:pt x="427" y="250"/>
                </a:moveTo>
                <a:lnTo>
                  <a:pt x="427" y="250"/>
                </a:lnTo>
                <a:cubicBezTo>
                  <a:pt x="59" y="15"/>
                  <a:pt x="59" y="15"/>
                  <a:pt x="59" y="15"/>
                </a:cubicBezTo>
                <a:cubicBezTo>
                  <a:pt x="30" y="0"/>
                  <a:pt x="0" y="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60"/>
                  <a:pt x="30" y="560"/>
                  <a:pt x="59" y="545"/>
                </a:cubicBezTo>
                <a:cubicBezTo>
                  <a:pt x="427" y="309"/>
                  <a:pt x="427" y="309"/>
                  <a:pt x="427" y="309"/>
                </a:cubicBezTo>
                <a:cubicBezTo>
                  <a:pt x="442" y="294"/>
                  <a:pt x="442" y="265"/>
                  <a:pt x="427" y="250"/>
                </a:cubicBezTo>
                <a:close/>
                <a:moveTo>
                  <a:pt x="44" y="501"/>
                </a:moveTo>
                <a:lnTo>
                  <a:pt x="44" y="501"/>
                </a:lnTo>
                <a:cubicBezTo>
                  <a:pt x="44" y="486"/>
                  <a:pt x="44" y="88"/>
                  <a:pt x="44" y="59"/>
                </a:cubicBezTo>
                <a:cubicBezTo>
                  <a:pt x="398" y="280"/>
                  <a:pt x="398" y="280"/>
                  <a:pt x="398" y="280"/>
                </a:cubicBezTo>
                <a:lnTo>
                  <a:pt x="44" y="501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51" name="Freeform 126"/>
          <p:cNvSpPr>
            <a:spLocks noChangeArrowheads="1"/>
          </p:cNvSpPr>
          <p:nvPr/>
        </p:nvSpPr>
        <p:spPr bwMode="auto">
          <a:xfrm>
            <a:off x="2451100" y="2228761"/>
            <a:ext cx="255588" cy="241363"/>
          </a:xfrm>
          <a:custGeom>
            <a:avLst/>
            <a:gdLst>
              <a:gd name="T0" fmla="*/ 500 w 590"/>
              <a:gd name="T1" fmla="*/ 324 h 561"/>
              <a:gd name="T2" fmla="*/ 500 w 590"/>
              <a:gd name="T3" fmla="*/ 324 h 561"/>
              <a:gd name="T4" fmla="*/ 500 w 590"/>
              <a:gd name="T5" fmla="*/ 30 h 561"/>
              <a:gd name="T6" fmla="*/ 486 w 590"/>
              <a:gd name="T7" fmla="*/ 0 h 561"/>
              <a:gd name="T8" fmla="*/ 471 w 590"/>
              <a:gd name="T9" fmla="*/ 30 h 561"/>
              <a:gd name="T10" fmla="*/ 471 w 590"/>
              <a:gd name="T11" fmla="*/ 324 h 561"/>
              <a:gd name="T12" fmla="*/ 382 w 590"/>
              <a:gd name="T13" fmla="*/ 412 h 561"/>
              <a:gd name="T14" fmla="*/ 471 w 590"/>
              <a:gd name="T15" fmla="*/ 515 h 561"/>
              <a:gd name="T16" fmla="*/ 471 w 590"/>
              <a:gd name="T17" fmla="*/ 530 h 561"/>
              <a:gd name="T18" fmla="*/ 486 w 590"/>
              <a:gd name="T19" fmla="*/ 560 h 561"/>
              <a:gd name="T20" fmla="*/ 500 w 590"/>
              <a:gd name="T21" fmla="*/ 530 h 561"/>
              <a:gd name="T22" fmla="*/ 500 w 590"/>
              <a:gd name="T23" fmla="*/ 515 h 561"/>
              <a:gd name="T24" fmla="*/ 589 w 590"/>
              <a:gd name="T25" fmla="*/ 412 h 561"/>
              <a:gd name="T26" fmla="*/ 500 w 590"/>
              <a:gd name="T27" fmla="*/ 324 h 561"/>
              <a:gd name="T28" fmla="*/ 486 w 590"/>
              <a:gd name="T29" fmla="*/ 471 h 561"/>
              <a:gd name="T30" fmla="*/ 486 w 590"/>
              <a:gd name="T31" fmla="*/ 471 h 561"/>
              <a:gd name="T32" fmla="*/ 427 w 590"/>
              <a:gd name="T33" fmla="*/ 412 h 561"/>
              <a:gd name="T34" fmla="*/ 486 w 590"/>
              <a:gd name="T35" fmla="*/ 353 h 561"/>
              <a:gd name="T36" fmla="*/ 545 w 590"/>
              <a:gd name="T37" fmla="*/ 412 h 561"/>
              <a:gd name="T38" fmla="*/ 486 w 590"/>
              <a:gd name="T39" fmla="*/ 471 h 561"/>
              <a:gd name="T40" fmla="*/ 309 w 590"/>
              <a:gd name="T41" fmla="*/ 44 h 561"/>
              <a:gd name="T42" fmla="*/ 309 w 590"/>
              <a:gd name="T43" fmla="*/ 44 h 561"/>
              <a:gd name="T44" fmla="*/ 309 w 590"/>
              <a:gd name="T45" fmla="*/ 30 h 561"/>
              <a:gd name="T46" fmla="*/ 294 w 590"/>
              <a:gd name="T47" fmla="*/ 0 h 561"/>
              <a:gd name="T48" fmla="*/ 265 w 590"/>
              <a:gd name="T49" fmla="*/ 30 h 561"/>
              <a:gd name="T50" fmla="*/ 265 w 590"/>
              <a:gd name="T51" fmla="*/ 44 h 561"/>
              <a:gd name="T52" fmla="*/ 191 w 590"/>
              <a:gd name="T53" fmla="*/ 147 h 561"/>
              <a:gd name="T54" fmla="*/ 265 w 590"/>
              <a:gd name="T55" fmla="*/ 235 h 561"/>
              <a:gd name="T56" fmla="*/ 265 w 590"/>
              <a:gd name="T57" fmla="*/ 530 h 561"/>
              <a:gd name="T58" fmla="*/ 294 w 590"/>
              <a:gd name="T59" fmla="*/ 560 h 561"/>
              <a:gd name="T60" fmla="*/ 309 w 590"/>
              <a:gd name="T61" fmla="*/ 530 h 561"/>
              <a:gd name="T62" fmla="*/ 309 w 590"/>
              <a:gd name="T63" fmla="*/ 235 h 561"/>
              <a:gd name="T64" fmla="*/ 382 w 590"/>
              <a:gd name="T65" fmla="*/ 147 h 561"/>
              <a:gd name="T66" fmla="*/ 309 w 590"/>
              <a:gd name="T67" fmla="*/ 44 h 561"/>
              <a:gd name="T68" fmla="*/ 294 w 590"/>
              <a:gd name="T69" fmla="*/ 206 h 561"/>
              <a:gd name="T70" fmla="*/ 294 w 590"/>
              <a:gd name="T71" fmla="*/ 206 h 561"/>
              <a:gd name="T72" fmla="*/ 235 w 590"/>
              <a:gd name="T73" fmla="*/ 147 h 561"/>
              <a:gd name="T74" fmla="*/ 294 w 590"/>
              <a:gd name="T75" fmla="*/ 88 h 561"/>
              <a:gd name="T76" fmla="*/ 353 w 590"/>
              <a:gd name="T77" fmla="*/ 147 h 561"/>
              <a:gd name="T78" fmla="*/ 294 w 590"/>
              <a:gd name="T79" fmla="*/ 206 h 561"/>
              <a:gd name="T80" fmla="*/ 118 w 590"/>
              <a:gd name="T81" fmla="*/ 235 h 561"/>
              <a:gd name="T82" fmla="*/ 118 w 590"/>
              <a:gd name="T83" fmla="*/ 235 h 561"/>
              <a:gd name="T84" fmla="*/ 118 w 590"/>
              <a:gd name="T85" fmla="*/ 30 h 561"/>
              <a:gd name="T86" fmla="*/ 88 w 590"/>
              <a:gd name="T87" fmla="*/ 0 h 561"/>
              <a:gd name="T88" fmla="*/ 73 w 590"/>
              <a:gd name="T89" fmla="*/ 30 h 561"/>
              <a:gd name="T90" fmla="*/ 73 w 590"/>
              <a:gd name="T91" fmla="*/ 235 h 561"/>
              <a:gd name="T92" fmla="*/ 0 w 590"/>
              <a:gd name="T93" fmla="*/ 339 h 561"/>
              <a:gd name="T94" fmla="*/ 73 w 590"/>
              <a:gd name="T95" fmla="*/ 442 h 561"/>
              <a:gd name="T96" fmla="*/ 73 w 590"/>
              <a:gd name="T97" fmla="*/ 530 h 561"/>
              <a:gd name="T98" fmla="*/ 88 w 590"/>
              <a:gd name="T99" fmla="*/ 560 h 561"/>
              <a:gd name="T100" fmla="*/ 118 w 590"/>
              <a:gd name="T101" fmla="*/ 530 h 561"/>
              <a:gd name="T102" fmla="*/ 118 w 590"/>
              <a:gd name="T103" fmla="*/ 442 h 561"/>
              <a:gd name="T104" fmla="*/ 191 w 590"/>
              <a:gd name="T105" fmla="*/ 339 h 561"/>
              <a:gd name="T106" fmla="*/ 118 w 590"/>
              <a:gd name="T107" fmla="*/ 235 h 561"/>
              <a:gd name="T108" fmla="*/ 88 w 590"/>
              <a:gd name="T109" fmla="*/ 397 h 561"/>
              <a:gd name="T110" fmla="*/ 88 w 590"/>
              <a:gd name="T111" fmla="*/ 397 h 561"/>
              <a:gd name="T112" fmla="*/ 29 w 590"/>
              <a:gd name="T113" fmla="*/ 339 h 561"/>
              <a:gd name="T114" fmla="*/ 88 w 590"/>
              <a:gd name="T115" fmla="*/ 280 h 561"/>
              <a:gd name="T116" fmla="*/ 147 w 590"/>
              <a:gd name="T117" fmla="*/ 339 h 561"/>
              <a:gd name="T118" fmla="*/ 88 w 590"/>
              <a:gd name="T119" fmla="*/ 397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0" h="561">
                <a:moveTo>
                  <a:pt x="500" y="324"/>
                </a:moveTo>
                <a:lnTo>
                  <a:pt x="500" y="324"/>
                </a:lnTo>
                <a:cubicBezTo>
                  <a:pt x="500" y="30"/>
                  <a:pt x="500" y="30"/>
                  <a:pt x="500" y="30"/>
                </a:cubicBezTo>
                <a:cubicBezTo>
                  <a:pt x="500" y="15"/>
                  <a:pt x="500" y="0"/>
                  <a:pt x="486" y="0"/>
                </a:cubicBezTo>
                <a:cubicBezTo>
                  <a:pt x="471" y="0"/>
                  <a:pt x="471" y="15"/>
                  <a:pt x="471" y="30"/>
                </a:cubicBezTo>
                <a:cubicBezTo>
                  <a:pt x="471" y="324"/>
                  <a:pt x="471" y="324"/>
                  <a:pt x="471" y="324"/>
                </a:cubicBezTo>
                <a:cubicBezTo>
                  <a:pt x="427" y="324"/>
                  <a:pt x="382" y="368"/>
                  <a:pt x="382" y="412"/>
                </a:cubicBezTo>
                <a:cubicBezTo>
                  <a:pt x="382" y="471"/>
                  <a:pt x="427" y="501"/>
                  <a:pt x="471" y="515"/>
                </a:cubicBezTo>
                <a:cubicBezTo>
                  <a:pt x="471" y="530"/>
                  <a:pt x="471" y="530"/>
                  <a:pt x="471" y="530"/>
                </a:cubicBezTo>
                <a:cubicBezTo>
                  <a:pt x="471" y="545"/>
                  <a:pt x="471" y="560"/>
                  <a:pt x="486" y="560"/>
                </a:cubicBezTo>
                <a:cubicBezTo>
                  <a:pt x="500" y="560"/>
                  <a:pt x="500" y="545"/>
                  <a:pt x="500" y="530"/>
                </a:cubicBezTo>
                <a:cubicBezTo>
                  <a:pt x="500" y="515"/>
                  <a:pt x="500" y="515"/>
                  <a:pt x="500" y="515"/>
                </a:cubicBezTo>
                <a:cubicBezTo>
                  <a:pt x="545" y="501"/>
                  <a:pt x="589" y="471"/>
                  <a:pt x="589" y="412"/>
                </a:cubicBezTo>
                <a:cubicBezTo>
                  <a:pt x="589" y="368"/>
                  <a:pt x="545" y="324"/>
                  <a:pt x="500" y="324"/>
                </a:cubicBezTo>
                <a:close/>
                <a:moveTo>
                  <a:pt x="486" y="471"/>
                </a:moveTo>
                <a:lnTo>
                  <a:pt x="486" y="471"/>
                </a:lnTo>
                <a:cubicBezTo>
                  <a:pt x="456" y="471"/>
                  <a:pt x="427" y="456"/>
                  <a:pt x="427" y="412"/>
                </a:cubicBezTo>
                <a:cubicBezTo>
                  <a:pt x="427" y="383"/>
                  <a:pt x="456" y="353"/>
                  <a:pt x="486" y="353"/>
                </a:cubicBezTo>
                <a:cubicBezTo>
                  <a:pt x="515" y="353"/>
                  <a:pt x="545" y="383"/>
                  <a:pt x="545" y="412"/>
                </a:cubicBezTo>
                <a:cubicBezTo>
                  <a:pt x="545" y="456"/>
                  <a:pt x="515" y="471"/>
                  <a:pt x="486" y="471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309" y="30"/>
                  <a:pt x="309" y="30"/>
                  <a:pt x="309" y="30"/>
                </a:cubicBezTo>
                <a:cubicBezTo>
                  <a:pt x="309" y="15"/>
                  <a:pt x="294" y="0"/>
                  <a:pt x="294" y="0"/>
                </a:cubicBezTo>
                <a:cubicBezTo>
                  <a:pt x="280" y="0"/>
                  <a:pt x="265" y="15"/>
                  <a:pt x="265" y="30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21" y="59"/>
                  <a:pt x="191" y="88"/>
                  <a:pt x="191" y="147"/>
                </a:cubicBezTo>
                <a:cubicBezTo>
                  <a:pt x="191" y="192"/>
                  <a:pt x="221" y="235"/>
                  <a:pt x="265" y="235"/>
                </a:cubicBezTo>
                <a:cubicBezTo>
                  <a:pt x="265" y="530"/>
                  <a:pt x="265" y="530"/>
                  <a:pt x="265" y="530"/>
                </a:cubicBezTo>
                <a:cubicBezTo>
                  <a:pt x="265" y="545"/>
                  <a:pt x="280" y="560"/>
                  <a:pt x="294" y="560"/>
                </a:cubicBezTo>
                <a:cubicBezTo>
                  <a:pt x="294" y="560"/>
                  <a:pt x="309" y="545"/>
                  <a:pt x="309" y="530"/>
                </a:cubicBezTo>
                <a:cubicBezTo>
                  <a:pt x="309" y="235"/>
                  <a:pt x="309" y="235"/>
                  <a:pt x="309" y="235"/>
                </a:cubicBezTo>
                <a:cubicBezTo>
                  <a:pt x="353" y="235"/>
                  <a:pt x="382" y="192"/>
                  <a:pt x="382" y="147"/>
                </a:cubicBezTo>
                <a:cubicBezTo>
                  <a:pt x="382" y="88"/>
                  <a:pt x="353" y="59"/>
                  <a:pt x="309" y="44"/>
                </a:cubicBezTo>
                <a:close/>
                <a:moveTo>
                  <a:pt x="294" y="206"/>
                </a:moveTo>
                <a:lnTo>
                  <a:pt x="294" y="206"/>
                </a:lnTo>
                <a:cubicBezTo>
                  <a:pt x="250" y="206"/>
                  <a:pt x="235" y="177"/>
                  <a:pt x="235" y="147"/>
                </a:cubicBezTo>
                <a:cubicBezTo>
                  <a:pt x="235" y="103"/>
                  <a:pt x="250" y="88"/>
                  <a:pt x="294" y="88"/>
                </a:cubicBezTo>
                <a:cubicBezTo>
                  <a:pt x="324" y="88"/>
                  <a:pt x="353" y="103"/>
                  <a:pt x="353" y="147"/>
                </a:cubicBezTo>
                <a:cubicBezTo>
                  <a:pt x="353" y="177"/>
                  <a:pt x="324" y="206"/>
                  <a:pt x="294" y="206"/>
                </a:cubicBezTo>
                <a:close/>
                <a:moveTo>
                  <a:pt x="118" y="235"/>
                </a:moveTo>
                <a:lnTo>
                  <a:pt x="118" y="235"/>
                </a:lnTo>
                <a:cubicBezTo>
                  <a:pt x="118" y="30"/>
                  <a:pt x="118" y="30"/>
                  <a:pt x="118" y="30"/>
                </a:cubicBezTo>
                <a:cubicBezTo>
                  <a:pt x="118" y="15"/>
                  <a:pt x="103" y="0"/>
                  <a:pt x="88" y="0"/>
                </a:cubicBezTo>
                <a:cubicBezTo>
                  <a:pt x="88" y="0"/>
                  <a:pt x="73" y="15"/>
                  <a:pt x="73" y="30"/>
                </a:cubicBezTo>
                <a:cubicBezTo>
                  <a:pt x="73" y="235"/>
                  <a:pt x="73" y="235"/>
                  <a:pt x="73" y="235"/>
                </a:cubicBezTo>
                <a:cubicBezTo>
                  <a:pt x="29" y="250"/>
                  <a:pt x="0" y="294"/>
                  <a:pt x="0" y="339"/>
                </a:cubicBezTo>
                <a:cubicBezTo>
                  <a:pt x="0" y="383"/>
                  <a:pt x="29" y="427"/>
                  <a:pt x="73" y="442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73" y="545"/>
                  <a:pt x="88" y="560"/>
                  <a:pt x="88" y="560"/>
                </a:cubicBezTo>
                <a:cubicBezTo>
                  <a:pt x="103" y="560"/>
                  <a:pt x="118" y="545"/>
                  <a:pt x="118" y="530"/>
                </a:cubicBezTo>
                <a:cubicBezTo>
                  <a:pt x="118" y="442"/>
                  <a:pt x="118" y="442"/>
                  <a:pt x="118" y="442"/>
                </a:cubicBezTo>
                <a:cubicBezTo>
                  <a:pt x="162" y="427"/>
                  <a:pt x="191" y="383"/>
                  <a:pt x="191" y="339"/>
                </a:cubicBezTo>
                <a:cubicBezTo>
                  <a:pt x="191" y="294"/>
                  <a:pt x="162" y="250"/>
                  <a:pt x="118" y="235"/>
                </a:cubicBezTo>
                <a:close/>
                <a:moveTo>
                  <a:pt x="88" y="397"/>
                </a:moveTo>
                <a:lnTo>
                  <a:pt x="88" y="397"/>
                </a:lnTo>
                <a:cubicBezTo>
                  <a:pt x="59" y="397"/>
                  <a:pt x="29" y="368"/>
                  <a:pt x="29" y="339"/>
                </a:cubicBezTo>
                <a:cubicBezTo>
                  <a:pt x="29" y="309"/>
                  <a:pt x="59" y="280"/>
                  <a:pt x="88" y="280"/>
                </a:cubicBezTo>
                <a:cubicBezTo>
                  <a:pt x="132" y="280"/>
                  <a:pt x="147" y="309"/>
                  <a:pt x="147" y="339"/>
                </a:cubicBezTo>
                <a:cubicBezTo>
                  <a:pt x="147" y="368"/>
                  <a:pt x="132" y="397"/>
                  <a:pt x="88" y="397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52" name="Freeform 127"/>
          <p:cNvSpPr>
            <a:spLocks noChangeArrowheads="1"/>
          </p:cNvSpPr>
          <p:nvPr/>
        </p:nvSpPr>
        <p:spPr bwMode="auto">
          <a:xfrm>
            <a:off x="2003426" y="2247816"/>
            <a:ext cx="255588" cy="203253"/>
          </a:xfrm>
          <a:custGeom>
            <a:avLst/>
            <a:gdLst>
              <a:gd name="T0" fmla="*/ 501 w 590"/>
              <a:gd name="T1" fmla="*/ 236 h 472"/>
              <a:gd name="T2" fmla="*/ 501 w 590"/>
              <a:gd name="T3" fmla="*/ 236 h 472"/>
              <a:gd name="T4" fmla="*/ 589 w 590"/>
              <a:gd name="T5" fmla="*/ 148 h 472"/>
              <a:gd name="T6" fmla="*/ 589 w 590"/>
              <a:gd name="T7" fmla="*/ 118 h 472"/>
              <a:gd name="T8" fmla="*/ 560 w 590"/>
              <a:gd name="T9" fmla="*/ 133 h 472"/>
              <a:gd name="T10" fmla="*/ 471 w 590"/>
              <a:gd name="T11" fmla="*/ 206 h 472"/>
              <a:gd name="T12" fmla="*/ 398 w 590"/>
              <a:gd name="T13" fmla="*/ 133 h 472"/>
              <a:gd name="T14" fmla="*/ 369 w 590"/>
              <a:gd name="T15" fmla="*/ 118 h 472"/>
              <a:gd name="T16" fmla="*/ 369 w 590"/>
              <a:gd name="T17" fmla="*/ 148 h 472"/>
              <a:gd name="T18" fmla="*/ 442 w 590"/>
              <a:gd name="T19" fmla="*/ 236 h 472"/>
              <a:gd name="T20" fmla="*/ 369 w 590"/>
              <a:gd name="T21" fmla="*/ 324 h 472"/>
              <a:gd name="T22" fmla="*/ 369 w 590"/>
              <a:gd name="T23" fmla="*/ 353 h 472"/>
              <a:gd name="T24" fmla="*/ 398 w 590"/>
              <a:gd name="T25" fmla="*/ 339 h 472"/>
              <a:gd name="T26" fmla="*/ 471 w 590"/>
              <a:gd name="T27" fmla="*/ 265 h 472"/>
              <a:gd name="T28" fmla="*/ 560 w 590"/>
              <a:gd name="T29" fmla="*/ 339 h 472"/>
              <a:gd name="T30" fmla="*/ 589 w 590"/>
              <a:gd name="T31" fmla="*/ 353 h 472"/>
              <a:gd name="T32" fmla="*/ 589 w 590"/>
              <a:gd name="T33" fmla="*/ 324 h 472"/>
              <a:gd name="T34" fmla="*/ 501 w 590"/>
              <a:gd name="T35" fmla="*/ 236 h 472"/>
              <a:gd name="T36" fmla="*/ 280 w 590"/>
              <a:gd name="T37" fmla="*/ 0 h 472"/>
              <a:gd name="T38" fmla="*/ 280 w 590"/>
              <a:gd name="T39" fmla="*/ 0 h 472"/>
              <a:gd name="T40" fmla="*/ 103 w 590"/>
              <a:gd name="T41" fmla="*/ 118 h 472"/>
              <a:gd name="T42" fmla="*/ 44 w 590"/>
              <a:gd name="T43" fmla="*/ 118 h 472"/>
              <a:gd name="T44" fmla="*/ 0 w 590"/>
              <a:gd name="T45" fmla="*/ 162 h 472"/>
              <a:gd name="T46" fmla="*/ 0 w 590"/>
              <a:gd name="T47" fmla="*/ 309 h 472"/>
              <a:gd name="T48" fmla="*/ 44 w 590"/>
              <a:gd name="T49" fmla="*/ 353 h 472"/>
              <a:gd name="T50" fmla="*/ 103 w 590"/>
              <a:gd name="T51" fmla="*/ 353 h 472"/>
              <a:gd name="T52" fmla="*/ 280 w 590"/>
              <a:gd name="T53" fmla="*/ 471 h 472"/>
              <a:gd name="T54" fmla="*/ 324 w 590"/>
              <a:gd name="T55" fmla="*/ 427 h 472"/>
              <a:gd name="T56" fmla="*/ 324 w 590"/>
              <a:gd name="T57" fmla="*/ 44 h 472"/>
              <a:gd name="T58" fmla="*/ 280 w 590"/>
              <a:gd name="T59" fmla="*/ 0 h 472"/>
              <a:gd name="T60" fmla="*/ 103 w 590"/>
              <a:gd name="T61" fmla="*/ 295 h 472"/>
              <a:gd name="T62" fmla="*/ 103 w 590"/>
              <a:gd name="T63" fmla="*/ 295 h 472"/>
              <a:gd name="T64" fmla="*/ 89 w 590"/>
              <a:gd name="T65" fmla="*/ 309 h 472"/>
              <a:gd name="T66" fmla="*/ 59 w 590"/>
              <a:gd name="T67" fmla="*/ 309 h 472"/>
              <a:gd name="T68" fmla="*/ 44 w 590"/>
              <a:gd name="T69" fmla="*/ 295 h 472"/>
              <a:gd name="T70" fmla="*/ 44 w 590"/>
              <a:gd name="T71" fmla="*/ 177 h 472"/>
              <a:gd name="T72" fmla="*/ 59 w 590"/>
              <a:gd name="T73" fmla="*/ 162 h 472"/>
              <a:gd name="T74" fmla="*/ 89 w 590"/>
              <a:gd name="T75" fmla="*/ 162 h 472"/>
              <a:gd name="T76" fmla="*/ 103 w 590"/>
              <a:gd name="T77" fmla="*/ 177 h 472"/>
              <a:gd name="T78" fmla="*/ 103 w 590"/>
              <a:gd name="T79" fmla="*/ 295 h 472"/>
              <a:gd name="T80" fmla="*/ 280 w 590"/>
              <a:gd name="T81" fmla="*/ 427 h 472"/>
              <a:gd name="T82" fmla="*/ 280 w 590"/>
              <a:gd name="T83" fmla="*/ 427 h 472"/>
              <a:gd name="T84" fmla="*/ 148 w 590"/>
              <a:gd name="T85" fmla="*/ 339 h 472"/>
              <a:gd name="T86" fmla="*/ 148 w 590"/>
              <a:gd name="T87" fmla="*/ 118 h 472"/>
              <a:gd name="T88" fmla="*/ 280 w 590"/>
              <a:gd name="T89" fmla="*/ 44 h 472"/>
              <a:gd name="T90" fmla="*/ 280 w 590"/>
              <a:gd name="T91" fmla="*/ 427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0" h="472">
                <a:moveTo>
                  <a:pt x="501" y="236"/>
                </a:moveTo>
                <a:lnTo>
                  <a:pt x="501" y="236"/>
                </a:lnTo>
                <a:cubicBezTo>
                  <a:pt x="589" y="148"/>
                  <a:pt x="589" y="148"/>
                  <a:pt x="589" y="148"/>
                </a:cubicBezTo>
                <a:cubicBezTo>
                  <a:pt x="589" y="148"/>
                  <a:pt x="589" y="133"/>
                  <a:pt x="589" y="118"/>
                </a:cubicBezTo>
                <a:cubicBezTo>
                  <a:pt x="574" y="118"/>
                  <a:pt x="560" y="118"/>
                  <a:pt x="560" y="133"/>
                </a:cubicBezTo>
                <a:cubicBezTo>
                  <a:pt x="471" y="206"/>
                  <a:pt x="471" y="206"/>
                  <a:pt x="471" y="206"/>
                </a:cubicBezTo>
                <a:cubicBezTo>
                  <a:pt x="398" y="133"/>
                  <a:pt x="398" y="133"/>
                  <a:pt x="398" y="133"/>
                </a:cubicBezTo>
                <a:cubicBezTo>
                  <a:pt x="383" y="118"/>
                  <a:pt x="369" y="118"/>
                  <a:pt x="369" y="118"/>
                </a:cubicBezTo>
                <a:cubicBezTo>
                  <a:pt x="354" y="133"/>
                  <a:pt x="354" y="148"/>
                  <a:pt x="369" y="148"/>
                </a:cubicBezTo>
                <a:cubicBezTo>
                  <a:pt x="442" y="236"/>
                  <a:pt x="442" y="236"/>
                  <a:pt x="442" y="236"/>
                </a:cubicBezTo>
                <a:cubicBezTo>
                  <a:pt x="369" y="324"/>
                  <a:pt x="369" y="324"/>
                  <a:pt x="369" y="324"/>
                </a:cubicBezTo>
                <a:cubicBezTo>
                  <a:pt x="354" y="324"/>
                  <a:pt x="354" y="339"/>
                  <a:pt x="369" y="353"/>
                </a:cubicBezTo>
                <a:cubicBezTo>
                  <a:pt x="369" y="353"/>
                  <a:pt x="383" y="353"/>
                  <a:pt x="398" y="339"/>
                </a:cubicBezTo>
                <a:cubicBezTo>
                  <a:pt x="471" y="265"/>
                  <a:pt x="471" y="265"/>
                  <a:pt x="471" y="265"/>
                </a:cubicBezTo>
                <a:cubicBezTo>
                  <a:pt x="560" y="339"/>
                  <a:pt x="560" y="339"/>
                  <a:pt x="560" y="339"/>
                </a:cubicBezTo>
                <a:cubicBezTo>
                  <a:pt x="560" y="353"/>
                  <a:pt x="574" y="353"/>
                  <a:pt x="589" y="353"/>
                </a:cubicBezTo>
                <a:cubicBezTo>
                  <a:pt x="589" y="339"/>
                  <a:pt x="589" y="324"/>
                  <a:pt x="589" y="324"/>
                </a:cubicBezTo>
                <a:lnTo>
                  <a:pt x="501" y="236"/>
                </a:lnTo>
                <a:close/>
                <a:moveTo>
                  <a:pt x="280" y="0"/>
                </a:moveTo>
                <a:lnTo>
                  <a:pt x="280" y="0"/>
                </a:lnTo>
                <a:cubicBezTo>
                  <a:pt x="103" y="118"/>
                  <a:pt x="103" y="118"/>
                  <a:pt x="10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0" y="118"/>
                  <a:pt x="0" y="133"/>
                  <a:pt x="0" y="162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39"/>
                  <a:pt x="30" y="353"/>
                  <a:pt x="44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280" y="471"/>
                  <a:pt x="280" y="471"/>
                  <a:pt x="280" y="471"/>
                </a:cubicBezTo>
                <a:cubicBezTo>
                  <a:pt x="295" y="471"/>
                  <a:pt x="324" y="457"/>
                  <a:pt x="324" y="427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15"/>
                  <a:pt x="295" y="0"/>
                  <a:pt x="280" y="0"/>
                </a:cubicBezTo>
                <a:close/>
                <a:moveTo>
                  <a:pt x="103" y="295"/>
                </a:moveTo>
                <a:lnTo>
                  <a:pt x="103" y="295"/>
                </a:lnTo>
                <a:cubicBezTo>
                  <a:pt x="103" y="309"/>
                  <a:pt x="89" y="309"/>
                  <a:pt x="89" y="309"/>
                </a:cubicBezTo>
                <a:cubicBezTo>
                  <a:pt x="59" y="309"/>
                  <a:pt x="59" y="309"/>
                  <a:pt x="59" y="309"/>
                </a:cubicBezTo>
                <a:cubicBezTo>
                  <a:pt x="59" y="309"/>
                  <a:pt x="44" y="309"/>
                  <a:pt x="44" y="295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44" y="162"/>
                  <a:pt x="59" y="162"/>
                  <a:pt x="5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103" y="162"/>
                  <a:pt x="103" y="177"/>
                </a:cubicBezTo>
                <a:lnTo>
                  <a:pt x="103" y="295"/>
                </a:lnTo>
                <a:close/>
                <a:moveTo>
                  <a:pt x="280" y="427"/>
                </a:moveTo>
                <a:lnTo>
                  <a:pt x="280" y="427"/>
                </a:lnTo>
                <a:cubicBezTo>
                  <a:pt x="148" y="339"/>
                  <a:pt x="148" y="339"/>
                  <a:pt x="148" y="339"/>
                </a:cubicBezTo>
                <a:cubicBezTo>
                  <a:pt x="148" y="118"/>
                  <a:pt x="148" y="118"/>
                  <a:pt x="148" y="118"/>
                </a:cubicBezTo>
                <a:cubicBezTo>
                  <a:pt x="280" y="44"/>
                  <a:pt x="280" y="44"/>
                  <a:pt x="280" y="44"/>
                </a:cubicBezTo>
                <a:lnTo>
                  <a:pt x="280" y="427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53" name="Freeform 128"/>
          <p:cNvSpPr>
            <a:spLocks noChangeArrowheads="1"/>
          </p:cNvSpPr>
          <p:nvPr/>
        </p:nvSpPr>
        <p:spPr bwMode="auto">
          <a:xfrm>
            <a:off x="1560513" y="2228761"/>
            <a:ext cx="260350" cy="241363"/>
          </a:xfrm>
          <a:custGeom>
            <a:avLst/>
            <a:gdLst>
              <a:gd name="T0" fmla="*/ 368 w 604"/>
              <a:gd name="T1" fmla="*/ 0 h 561"/>
              <a:gd name="T2" fmla="*/ 368 w 604"/>
              <a:gd name="T3" fmla="*/ 0 h 561"/>
              <a:gd name="T4" fmla="*/ 368 w 604"/>
              <a:gd name="T5" fmla="*/ 44 h 561"/>
              <a:gd name="T6" fmla="*/ 559 w 604"/>
              <a:gd name="T7" fmla="*/ 280 h 561"/>
              <a:gd name="T8" fmla="*/ 368 w 604"/>
              <a:gd name="T9" fmla="*/ 515 h 561"/>
              <a:gd name="T10" fmla="*/ 368 w 604"/>
              <a:gd name="T11" fmla="*/ 560 h 561"/>
              <a:gd name="T12" fmla="*/ 603 w 604"/>
              <a:gd name="T13" fmla="*/ 280 h 561"/>
              <a:gd name="T14" fmla="*/ 368 w 604"/>
              <a:gd name="T15" fmla="*/ 0 h 561"/>
              <a:gd name="T16" fmla="*/ 486 w 604"/>
              <a:gd name="T17" fmla="*/ 280 h 561"/>
              <a:gd name="T18" fmla="*/ 486 w 604"/>
              <a:gd name="T19" fmla="*/ 280 h 561"/>
              <a:gd name="T20" fmla="*/ 368 w 604"/>
              <a:gd name="T21" fmla="*/ 147 h 561"/>
              <a:gd name="T22" fmla="*/ 368 w 604"/>
              <a:gd name="T23" fmla="*/ 177 h 561"/>
              <a:gd name="T24" fmla="*/ 441 w 604"/>
              <a:gd name="T25" fmla="*/ 280 h 561"/>
              <a:gd name="T26" fmla="*/ 368 w 604"/>
              <a:gd name="T27" fmla="*/ 383 h 561"/>
              <a:gd name="T28" fmla="*/ 368 w 604"/>
              <a:gd name="T29" fmla="*/ 412 h 561"/>
              <a:gd name="T30" fmla="*/ 486 w 604"/>
              <a:gd name="T31" fmla="*/ 280 h 561"/>
              <a:gd name="T32" fmla="*/ 265 w 604"/>
              <a:gd name="T33" fmla="*/ 44 h 561"/>
              <a:gd name="T34" fmla="*/ 265 w 604"/>
              <a:gd name="T35" fmla="*/ 44 h 561"/>
              <a:gd name="T36" fmla="*/ 88 w 604"/>
              <a:gd name="T37" fmla="*/ 162 h 561"/>
              <a:gd name="T38" fmla="*/ 29 w 604"/>
              <a:gd name="T39" fmla="*/ 162 h 561"/>
              <a:gd name="T40" fmla="*/ 0 w 604"/>
              <a:gd name="T41" fmla="*/ 206 h 561"/>
              <a:gd name="T42" fmla="*/ 0 w 604"/>
              <a:gd name="T43" fmla="*/ 353 h 561"/>
              <a:gd name="T44" fmla="*/ 29 w 604"/>
              <a:gd name="T45" fmla="*/ 397 h 561"/>
              <a:gd name="T46" fmla="*/ 88 w 604"/>
              <a:gd name="T47" fmla="*/ 397 h 561"/>
              <a:gd name="T48" fmla="*/ 265 w 604"/>
              <a:gd name="T49" fmla="*/ 515 h 561"/>
              <a:gd name="T50" fmla="*/ 309 w 604"/>
              <a:gd name="T51" fmla="*/ 471 h 561"/>
              <a:gd name="T52" fmla="*/ 309 w 604"/>
              <a:gd name="T53" fmla="*/ 88 h 561"/>
              <a:gd name="T54" fmla="*/ 265 w 604"/>
              <a:gd name="T55" fmla="*/ 44 h 561"/>
              <a:gd name="T56" fmla="*/ 88 w 604"/>
              <a:gd name="T57" fmla="*/ 339 h 561"/>
              <a:gd name="T58" fmla="*/ 88 w 604"/>
              <a:gd name="T59" fmla="*/ 339 h 561"/>
              <a:gd name="T60" fmla="*/ 73 w 604"/>
              <a:gd name="T61" fmla="*/ 353 h 561"/>
              <a:gd name="T62" fmla="*/ 59 w 604"/>
              <a:gd name="T63" fmla="*/ 353 h 561"/>
              <a:gd name="T64" fmla="*/ 29 w 604"/>
              <a:gd name="T65" fmla="*/ 339 h 561"/>
              <a:gd name="T66" fmla="*/ 29 w 604"/>
              <a:gd name="T67" fmla="*/ 221 h 561"/>
              <a:gd name="T68" fmla="*/ 59 w 604"/>
              <a:gd name="T69" fmla="*/ 206 h 561"/>
              <a:gd name="T70" fmla="*/ 73 w 604"/>
              <a:gd name="T71" fmla="*/ 206 h 561"/>
              <a:gd name="T72" fmla="*/ 88 w 604"/>
              <a:gd name="T73" fmla="*/ 221 h 561"/>
              <a:gd name="T74" fmla="*/ 88 w 604"/>
              <a:gd name="T75" fmla="*/ 339 h 561"/>
              <a:gd name="T76" fmla="*/ 265 w 604"/>
              <a:gd name="T77" fmla="*/ 471 h 561"/>
              <a:gd name="T78" fmla="*/ 265 w 604"/>
              <a:gd name="T79" fmla="*/ 471 h 561"/>
              <a:gd name="T80" fmla="*/ 132 w 604"/>
              <a:gd name="T81" fmla="*/ 383 h 561"/>
              <a:gd name="T82" fmla="*/ 132 w 604"/>
              <a:gd name="T83" fmla="*/ 162 h 561"/>
              <a:gd name="T84" fmla="*/ 265 w 604"/>
              <a:gd name="T85" fmla="*/ 88 h 561"/>
              <a:gd name="T86" fmla="*/ 265 w 604"/>
              <a:gd name="T87" fmla="*/ 471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4" h="561">
                <a:moveTo>
                  <a:pt x="368" y="0"/>
                </a:moveTo>
                <a:lnTo>
                  <a:pt x="368" y="0"/>
                </a:lnTo>
                <a:cubicBezTo>
                  <a:pt x="368" y="44"/>
                  <a:pt x="368" y="44"/>
                  <a:pt x="368" y="44"/>
                </a:cubicBezTo>
                <a:cubicBezTo>
                  <a:pt x="486" y="74"/>
                  <a:pt x="559" y="162"/>
                  <a:pt x="559" y="280"/>
                </a:cubicBezTo>
                <a:cubicBezTo>
                  <a:pt x="559" y="397"/>
                  <a:pt x="486" y="486"/>
                  <a:pt x="368" y="515"/>
                </a:cubicBezTo>
                <a:cubicBezTo>
                  <a:pt x="368" y="560"/>
                  <a:pt x="368" y="560"/>
                  <a:pt x="368" y="560"/>
                </a:cubicBezTo>
                <a:cubicBezTo>
                  <a:pt x="500" y="530"/>
                  <a:pt x="603" y="427"/>
                  <a:pt x="603" y="280"/>
                </a:cubicBezTo>
                <a:cubicBezTo>
                  <a:pt x="603" y="133"/>
                  <a:pt x="500" y="30"/>
                  <a:pt x="368" y="0"/>
                </a:cubicBezTo>
                <a:close/>
                <a:moveTo>
                  <a:pt x="486" y="280"/>
                </a:moveTo>
                <a:lnTo>
                  <a:pt x="486" y="280"/>
                </a:lnTo>
                <a:cubicBezTo>
                  <a:pt x="486" y="206"/>
                  <a:pt x="441" y="147"/>
                  <a:pt x="368" y="147"/>
                </a:cubicBezTo>
                <a:cubicBezTo>
                  <a:pt x="368" y="177"/>
                  <a:pt x="368" y="177"/>
                  <a:pt x="368" y="177"/>
                </a:cubicBezTo>
                <a:cubicBezTo>
                  <a:pt x="412" y="192"/>
                  <a:pt x="441" y="235"/>
                  <a:pt x="441" y="280"/>
                </a:cubicBezTo>
                <a:cubicBezTo>
                  <a:pt x="441" y="324"/>
                  <a:pt x="412" y="368"/>
                  <a:pt x="368" y="383"/>
                </a:cubicBezTo>
                <a:cubicBezTo>
                  <a:pt x="368" y="412"/>
                  <a:pt x="368" y="412"/>
                  <a:pt x="368" y="412"/>
                </a:cubicBezTo>
                <a:cubicBezTo>
                  <a:pt x="441" y="412"/>
                  <a:pt x="486" y="353"/>
                  <a:pt x="486" y="280"/>
                </a:cubicBezTo>
                <a:close/>
                <a:moveTo>
                  <a:pt x="265" y="44"/>
                </a:moveTo>
                <a:lnTo>
                  <a:pt x="265" y="44"/>
                </a:lnTo>
                <a:cubicBezTo>
                  <a:pt x="88" y="162"/>
                  <a:pt x="88" y="162"/>
                  <a:pt x="88" y="162"/>
                </a:cubicBezTo>
                <a:cubicBezTo>
                  <a:pt x="29" y="162"/>
                  <a:pt x="29" y="162"/>
                  <a:pt x="29" y="162"/>
                </a:cubicBezTo>
                <a:cubicBezTo>
                  <a:pt x="15" y="162"/>
                  <a:pt x="0" y="177"/>
                  <a:pt x="0" y="20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83"/>
                  <a:pt x="15" y="397"/>
                  <a:pt x="29" y="397"/>
                </a:cubicBezTo>
                <a:cubicBezTo>
                  <a:pt x="88" y="397"/>
                  <a:pt x="88" y="397"/>
                  <a:pt x="88" y="397"/>
                </a:cubicBezTo>
                <a:cubicBezTo>
                  <a:pt x="265" y="515"/>
                  <a:pt x="265" y="515"/>
                  <a:pt x="265" y="515"/>
                </a:cubicBezTo>
                <a:cubicBezTo>
                  <a:pt x="294" y="515"/>
                  <a:pt x="309" y="501"/>
                  <a:pt x="309" y="471"/>
                </a:cubicBezTo>
                <a:cubicBezTo>
                  <a:pt x="309" y="88"/>
                  <a:pt x="309" y="88"/>
                  <a:pt x="309" y="88"/>
                </a:cubicBezTo>
                <a:cubicBezTo>
                  <a:pt x="309" y="59"/>
                  <a:pt x="294" y="44"/>
                  <a:pt x="265" y="44"/>
                </a:cubicBezTo>
                <a:close/>
                <a:moveTo>
                  <a:pt x="88" y="339"/>
                </a:moveTo>
                <a:lnTo>
                  <a:pt x="88" y="339"/>
                </a:lnTo>
                <a:cubicBezTo>
                  <a:pt x="88" y="353"/>
                  <a:pt x="88" y="353"/>
                  <a:pt x="73" y="353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44" y="353"/>
                  <a:pt x="29" y="353"/>
                  <a:pt x="29" y="339"/>
                </a:cubicBezTo>
                <a:cubicBezTo>
                  <a:pt x="29" y="221"/>
                  <a:pt x="29" y="221"/>
                  <a:pt x="29" y="221"/>
                </a:cubicBezTo>
                <a:cubicBezTo>
                  <a:pt x="29" y="206"/>
                  <a:pt x="44" y="206"/>
                  <a:pt x="59" y="206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88" y="206"/>
                  <a:pt x="88" y="206"/>
                  <a:pt x="88" y="221"/>
                </a:cubicBezTo>
                <a:lnTo>
                  <a:pt x="88" y="339"/>
                </a:lnTo>
                <a:close/>
                <a:moveTo>
                  <a:pt x="265" y="471"/>
                </a:moveTo>
                <a:lnTo>
                  <a:pt x="265" y="471"/>
                </a:lnTo>
                <a:cubicBezTo>
                  <a:pt x="132" y="383"/>
                  <a:pt x="132" y="383"/>
                  <a:pt x="132" y="383"/>
                </a:cubicBezTo>
                <a:cubicBezTo>
                  <a:pt x="132" y="353"/>
                  <a:pt x="132" y="192"/>
                  <a:pt x="132" y="162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103"/>
                  <a:pt x="265" y="456"/>
                  <a:pt x="265" y="471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54" name="Freeform 129"/>
          <p:cNvSpPr>
            <a:spLocks noChangeArrowheads="1"/>
          </p:cNvSpPr>
          <p:nvPr/>
        </p:nvSpPr>
        <p:spPr bwMode="auto">
          <a:xfrm>
            <a:off x="1138239" y="2247816"/>
            <a:ext cx="217487" cy="203253"/>
          </a:xfrm>
          <a:custGeom>
            <a:avLst/>
            <a:gdLst>
              <a:gd name="T0" fmla="*/ 280 w 502"/>
              <a:gd name="T1" fmla="*/ 0 h 472"/>
              <a:gd name="T2" fmla="*/ 280 w 502"/>
              <a:gd name="T3" fmla="*/ 0 h 472"/>
              <a:gd name="T4" fmla="*/ 103 w 502"/>
              <a:gd name="T5" fmla="*/ 118 h 472"/>
              <a:gd name="T6" fmla="*/ 44 w 502"/>
              <a:gd name="T7" fmla="*/ 118 h 472"/>
              <a:gd name="T8" fmla="*/ 0 w 502"/>
              <a:gd name="T9" fmla="*/ 162 h 472"/>
              <a:gd name="T10" fmla="*/ 0 w 502"/>
              <a:gd name="T11" fmla="*/ 309 h 472"/>
              <a:gd name="T12" fmla="*/ 44 w 502"/>
              <a:gd name="T13" fmla="*/ 353 h 472"/>
              <a:gd name="T14" fmla="*/ 103 w 502"/>
              <a:gd name="T15" fmla="*/ 353 h 472"/>
              <a:gd name="T16" fmla="*/ 280 w 502"/>
              <a:gd name="T17" fmla="*/ 471 h 472"/>
              <a:gd name="T18" fmla="*/ 324 w 502"/>
              <a:gd name="T19" fmla="*/ 427 h 472"/>
              <a:gd name="T20" fmla="*/ 324 w 502"/>
              <a:gd name="T21" fmla="*/ 44 h 472"/>
              <a:gd name="T22" fmla="*/ 280 w 502"/>
              <a:gd name="T23" fmla="*/ 0 h 472"/>
              <a:gd name="T24" fmla="*/ 103 w 502"/>
              <a:gd name="T25" fmla="*/ 295 h 472"/>
              <a:gd name="T26" fmla="*/ 103 w 502"/>
              <a:gd name="T27" fmla="*/ 295 h 472"/>
              <a:gd name="T28" fmla="*/ 89 w 502"/>
              <a:gd name="T29" fmla="*/ 309 h 472"/>
              <a:gd name="T30" fmla="*/ 59 w 502"/>
              <a:gd name="T31" fmla="*/ 309 h 472"/>
              <a:gd name="T32" fmla="*/ 44 w 502"/>
              <a:gd name="T33" fmla="*/ 295 h 472"/>
              <a:gd name="T34" fmla="*/ 44 w 502"/>
              <a:gd name="T35" fmla="*/ 177 h 472"/>
              <a:gd name="T36" fmla="*/ 59 w 502"/>
              <a:gd name="T37" fmla="*/ 162 h 472"/>
              <a:gd name="T38" fmla="*/ 89 w 502"/>
              <a:gd name="T39" fmla="*/ 162 h 472"/>
              <a:gd name="T40" fmla="*/ 103 w 502"/>
              <a:gd name="T41" fmla="*/ 177 h 472"/>
              <a:gd name="T42" fmla="*/ 103 w 502"/>
              <a:gd name="T43" fmla="*/ 295 h 472"/>
              <a:gd name="T44" fmla="*/ 280 w 502"/>
              <a:gd name="T45" fmla="*/ 427 h 472"/>
              <a:gd name="T46" fmla="*/ 280 w 502"/>
              <a:gd name="T47" fmla="*/ 427 h 472"/>
              <a:gd name="T48" fmla="*/ 148 w 502"/>
              <a:gd name="T49" fmla="*/ 339 h 472"/>
              <a:gd name="T50" fmla="*/ 148 w 502"/>
              <a:gd name="T51" fmla="*/ 118 h 472"/>
              <a:gd name="T52" fmla="*/ 280 w 502"/>
              <a:gd name="T53" fmla="*/ 44 h 472"/>
              <a:gd name="T54" fmla="*/ 280 w 502"/>
              <a:gd name="T55" fmla="*/ 427 h 472"/>
              <a:gd name="T56" fmla="*/ 383 w 502"/>
              <a:gd name="T57" fmla="*/ 103 h 472"/>
              <a:gd name="T58" fmla="*/ 383 w 502"/>
              <a:gd name="T59" fmla="*/ 103 h 472"/>
              <a:gd name="T60" fmla="*/ 383 w 502"/>
              <a:gd name="T61" fmla="*/ 133 h 472"/>
              <a:gd name="T62" fmla="*/ 457 w 502"/>
              <a:gd name="T63" fmla="*/ 236 h 472"/>
              <a:gd name="T64" fmla="*/ 383 w 502"/>
              <a:gd name="T65" fmla="*/ 339 h 472"/>
              <a:gd name="T66" fmla="*/ 383 w 502"/>
              <a:gd name="T67" fmla="*/ 368 h 472"/>
              <a:gd name="T68" fmla="*/ 501 w 502"/>
              <a:gd name="T69" fmla="*/ 236 h 472"/>
              <a:gd name="T70" fmla="*/ 383 w 502"/>
              <a:gd name="T71" fmla="*/ 103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2" h="472">
                <a:moveTo>
                  <a:pt x="280" y="0"/>
                </a:moveTo>
                <a:lnTo>
                  <a:pt x="280" y="0"/>
                </a:lnTo>
                <a:cubicBezTo>
                  <a:pt x="103" y="118"/>
                  <a:pt x="103" y="118"/>
                  <a:pt x="10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0" y="118"/>
                  <a:pt x="0" y="133"/>
                  <a:pt x="0" y="162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39"/>
                  <a:pt x="30" y="353"/>
                  <a:pt x="44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280" y="471"/>
                  <a:pt x="280" y="471"/>
                  <a:pt x="280" y="471"/>
                </a:cubicBezTo>
                <a:cubicBezTo>
                  <a:pt x="295" y="471"/>
                  <a:pt x="324" y="457"/>
                  <a:pt x="324" y="427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15"/>
                  <a:pt x="295" y="0"/>
                  <a:pt x="280" y="0"/>
                </a:cubicBezTo>
                <a:close/>
                <a:moveTo>
                  <a:pt x="103" y="295"/>
                </a:moveTo>
                <a:lnTo>
                  <a:pt x="103" y="295"/>
                </a:lnTo>
                <a:cubicBezTo>
                  <a:pt x="103" y="309"/>
                  <a:pt x="89" y="309"/>
                  <a:pt x="89" y="309"/>
                </a:cubicBezTo>
                <a:cubicBezTo>
                  <a:pt x="59" y="309"/>
                  <a:pt x="59" y="309"/>
                  <a:pt x="59" y="309"/>
                </a:cubicBezTo>
                <a:cubicBezTo>
                  <a:pt x="59" y="309"/>
                  <a:pt x="44" y="309"/>
                  <a:pt x="44" y="295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44" y="162"/>
                  <a:pt x="59" y="162"/>
                  <a:pt x="5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103" y="162"/>
                  <a:pt x="103" y="177"/>
                </a:cubicBezTo>
                <a:lnTo>
                  <a:pt x="103" y="295"/>
                </a:lnTo>
                <a:close/>
                <a:moveTo>
                  <a:pt x="280" y="427"/>
                </a:moveTo>
                <a:lnTo>
                  <a:pt x="280" y="427"/>
                </a:lnTo>
                <a:cubicBezTo>
                  <a:pt x="148" y="339"/>
                  <a:pt x="148" y="339"/>
                  <a:pt x="148" y="339"/>
                </a:cubicBezTo>
                <a:cubicBezTo>
                  <a:pt x="148" y="309"/>
                  <a:pt x="148" y="148"/>
                  <a:pt x="148" y="118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80" y="59"/>
                  <a:pt x="280" y="412"/>
                  <a:pt x="280" y="427"/>
                </a:cubicBezTo>
                <a:close/>
                <a:moveTo>
                  <a:pt x="383" y="103"/>
                </a:moveTo>
                <a:lnTo>
                  <a:pt x="383" y="103"/>
                </a:lnTo>
                <a:cubicBezTo>
                  <a:pt x="383" y="133"/>
                  <a:pt x="383" y="133"/>
                  <a:pt x="383" y="133"/>
                </a:cubicBezTo>
                <a:cubicBezTo>
                  <a:pt x="427" y="148"/>
                  <a:pt x="457" y="191"/>
                  <a:pt x="457" y="236"/>
                </a:cubicBezTo>
                <a:cubicBezTo>
                  <a:pt x="457" y="280"/>
                  <a:pt x="427" y="324"/>
                  <a:pt x="383" y="339"/>
                </a:cubicBezTo>
                <a:cubicBezTo>
                  <a:pt x="383" y="368"/>
                  <a:pt x="383" y="368"/>
                  <a:pt x="383" y="368"/>
                </a:cubicBezTo>
                <a:cubicBezTo>
                  <a:pt x="442" y="368"/>
                  <a:pt x="501" y="309"/>
                  <a:pt x="501" y="236"/>
                </a:cubicBezTo>
                <a:cubicBezTo>
                  <a:pt x="501" y="162"/>
                  <a:pt x="442" y="103"/>
                  <a:pt x="383" y="103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55" name="Freeform 130"/>
          <p:cNvSpPr>
            <a:spLocks noChangeArrowheads="1"/>
          </p:cNvSpPr>
          <p:nvPr/>
        </p:nvSpPr>
        <p:spPr bwMode="auto">
          <a:xfrm>
            <a:off x="731838" y="2247816"/>
            <a:ext cx="141287" cy="203253"/>
          </a:xfrm>
          <a:custGeom>
            <a:avLst/>
            <a:gdLst>
              <a:gd name="T0" fmla="*/ 280 w 325"/>
              <a:gd name="T1" fmla="*/ 0 h 472"/>
              <a:gd name="T2" fmla="*/ 280 w 325"/>
              <a:gd name="T3" fmla="*/ 0 h 472"/>
              <a:gd name="T4" fmla="*/ 103 w 325"/>
              <a:gd name="T5" fmla="*/ 118 h 472"/>
              <a:gd name="T6" fmla="*/ 44 w 325"/>
              <a:gd name="T7" fmla="*/ 118 h 472"/>
              <a:gd name="T8" fmla="*/ 0 w 325"/>
              <a:gd name="T9" fmla="*/ 162 h 472"/>
              <a:gd name="T10" fmla="*/ 0 w 325"/>
              <a:gd name="T11" fmla="*/ 309 h 472"/>
              <a:gd name="T12" fmla="*/ 44 w 325"/>
              <a:gd name="T13" fmla="*/ 353 h 472"/>
              <a:gd name="T14" fmla="*/ 103 w 325"/>
              <a:gd name="T15" fmla="*/ 353 h 472"/>
              <a:gd name="T16" fmla="*/ 280 w 325"/>
              <a:gd name="T17" fmla="*/ 471 h 472"/>
              <a:gd name="T18" fmla="*/ 324 w 325"/>
              <a:gd name="T19" fmla="*/ 427 h 472"/>
              <a:gd name="T20" fmla="*/ 324 w 325"/>
              <a:gd name="T21" fmla="*/ 44 h 472"/>
              <a:gd name="T22" fmla="*/ 280 w 325"/>
              <a:gd name="T23" fmla="*/ 0 h 472"/>
              <a:gd name="T24" fmla="*/ 103 w 325"/>
              <a:gd name="T25" fmla="*/ 295 h 472"/>
              <a:gd name="T26" fmla="*/ 103 w 325"/>
              <a:gd name="T27" fmla="*/ 295 h 472"/>
              <a:gd name="T28" fmla="*/ 88 w 325"/>
              <a:gd name="T29" fmla="*/ 309 h 472"/>
              <a:gd name="T30" fmla="*/ 59 w 325"/>
              <a:gd name="T31" fmla="*/ 309 h 472"/>
              <a:gd name="T32" fmla="*/ 44 w 325"/>
              <a:gd name="T33" fmla="*/ 295 h 472"/>
              <a:gd name="T34" fmla="*/ 44 w 325"/>
              <a:gd name="T35" fmla="*/ 177 h 472"/>
              <a:gd name="T36" fmla="*/ 59 w 325"/>
              <a:gd name="T37" fmla="*/ 162 h 472"/>
              <a:gd name="T38" fmla="*/ 88 w 325"/>
              <a:gd name="T39" fmla="*/ 162 h 472"/>
              <a:gd name="T40" fmla="*/ 103 w 325"/>
              <a:gd name="T41" fmla="*/ 177 h 472"/>
              <a:gd name="T42" fmla="*/ 103 w 325"/>
              <a:gd name="T43" fmla="*/ 295 h 472"/>
              <a:gd name="T44" fmla="*/ 280 w 325"/>
              <a:gd name="T45" fmla="*/ 427 h 472"/>
              <a:gd name="T46" fmla="*/ 280 w 325"/>
              <a:gd name="T47" fmla="*/ 427 h 472"/>
              <a:gd name="T48" fmla="*/ 147 w 325"/>
              <a:gd name="T49" fmla="*/ 339 h 472"/>
              <a:gd name="T50" fmla="*/ 147 w 325"/>
              <a:gd name="T51" fmla="*/ 118 h 472"/>
              <a:gd name="T52" fmla="*/ 280 w 325"/>
              <a:gd name="T53" fmla="*/ 44 h 472"/>
              <a:gd name="T54" fmla="*/ 280 w 325"/>
              <a:gd name="T55" fmla="*/ 427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5" h="472">
                <a:moveTo>
                  <a:pt x="280" y="0"/>
                </a:moveTo>
                <a:lnTo>
                  <a:pt x="280" y="0"/>
                </a:lnTo>
                <a:cubicBezTo>
                  <a:pt x="103" y="118"/>
                  <a:pt x="103" y="118"/>
                  <a:pt x="10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0" y="118"/>
                  <a:pt x="0" y="133"/>
                  <a:pt x="0" y="162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39"/>
                  <a:pt x="30" y="353"/>
                  <a:pt x="44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280" y="471"/>
                  <a:pt x="280" y="471"/>
                  <a:pt x="280" y="471"/>
                </a:cubicBezTo>
                <a:cubicBezTo>
                  <a:pt x="294" y="471"/>
                  <a:pt x="324" y="457"/>
                  <a:pt x="324" y="427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15"/>
                  <a:pt x="294" y="0"/>
                  <a:pt x="280" y="0"/>
                </a:cubicBezTo>
                <a:close/>
                <a:moveTo>
                  <a:pt x="103" y="295"/>
                </a:moveTo>
                <a:lnTo>
                  <a:pt x="103" y="295"/>
                </a:lnTo>
                <a:cubicBezTo>
                  <a:pt x="103" y="309"/>
                  <a:pt x="88" y="309"/>
                  <a:pt x="88" y="309"/>
                </a:cubicBezTo>
                <a:cubicBezTo>
                  <a:pt x="59" y="309"/>
                  <a:pt x="59" y="309"/>
                  <a:pt x="59" y="309"/>
                </a:cubicBezTo>
                <a:cubicBezTo>
                  <a:pt x="59" y="309"/>
                  <a:pt x="44" y="309"/>
                  <a:pt x="44" y="295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44" y="162"/>
                  <a:pt x="59" y="162"/>
                  <a:pt x="59" y="162"/>
                </a:cubicBezTo>
                <a:cubicBezTo>
                  <a:pt x="88" y="162"/>
                  <a:pt x="88" y="162"/>
                  <a:pt x="88" y="162"/>
                </a:cubicBezTo>
                <a:cubicBezTo>
                  <a:pt x="88" y="162"/>
                  <a:pt x="103" y="162"/>
                  <a:pt x="103" y="177"/>
                </a:cubicBezTo>
                <a:lnTo>
                  <a:pt x="103" y="295"/>
                </a:lnTo>
                <a:close/>
                <a:moveTo>
                  <a:pt x="280" y="427"/>
                </a:moveTo>
                <a:lnTo>
                  <a:pt x="280" y="427"/>
                </a:lnTo>
                <a:cubicBezTo>
                  <a:pt x="147" y="339"/>
                  <a:pt x="147" y="339"/>
                  <a:pt x="147" y="339"/>
                </a:cubicBezTo>
                <a:cubicBezTo>
                  <a:pt x="147" y="309"/>
                  <a:pt x="147" y="148"/>
                  <a:pt x="147" y="118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80" y="59"/>
                  <a:pt x="280" y="412"/>
                  <a:pt x="280" y="427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56" name="Freeform 131"/>
          <p:cNvSpPr>
            <a:spLocks noChangeArrowheads="1"/>
          </p:cNvSpPr>
          <p:nvPr/>
        </p:nvSpPr>
        <p:spPr bwMode="auto">
          <a:xfrm>
            <a:off x="266700" y="2214470"/>
            <a:ext cx="204788" cy="266770"/>
          </a:xfrm>
          <a:custGeom>
            <a:avLst/>
            <a:gdLst>
              <a:gd name="T0" fmla="*/ 368 w 472"/>
              <a:gd name="T1" fmla="*/ 441 h 619"/>
              <a:gd name="T2" fmla="*/ 368 w 472"/>
              <a:gd name="T3" fmla="*/ 441 h 619"/>
              <a:gd name="T4" fmla="*/ 236 w 472"/>
              <a:gd name="T5" fmla="*/ 309 h 619"/>
              <a:gd name="T6" fmla="*/ 104 w 472"/>
              <a:gd name="T7" fmla="*/ 441 h 619"/>
              <a:gd name="T8" fmla="*/ 236 w 472"/>
              <a:gd name="T9" fmla="*/ 589 h 619"/>
              <a:gd name="T10" fmla="*/ 368 w 472"/>
              <a:gd name="T11" fmla="*/ 441 h 619"/>
              <a:gd name="T12" fmla="*/ 236 w 472"/>
              <a:gd name="T13" fmla="*/ 544 h 619"/>
              <a:gd name="T14" fmla="*/ 236 w 472"/>
              <a:gd name="T15" fmla="*/ 544 h 619"/>
              <a:gd name="T16" fmla="*/ 133 w 472"/>
              <a:gd name="T17" fmla="*/ 441 h 619"/>
              <a:gd name="T18" fmla="*/ 236 w 472"/>
              <a:gd name="T19" fmla="*/ 353 h 619"/>
              <a:gd name="T20" fmla="*/ 339 w 472"/>
              <a:gd name="T21" fmla="*/ 441 h 619"/>
              <a:gd name="T22" fmla="*/ 236 w 472"/>
              <a:gd name="T23" fmla="*/ 544 h 619"/>
              <a:gd name="T24" fmla="*/ 398 w 472"/>
              <a:gd name="T25" fmla="*/ 0 h 619"/>
              <a:gd name="T26" fmla="*/ 398 w 472"/>
              <a:gd name="T27" fmla="*/ 0 h 619"/>
              <a:gd name="T28" fmla="*/ 74 w 472"/>
              <a:gd name="T29" fmla="*/ 0 h 619"/>
              <a:gd name="T30" fmla="*/ 0 w 472"/>
              <a:gd name="T31" fmla="*/ 73 h 619"/>
              <a:gd name="T32" fmla="*/ 0 w 472"/>
              <a:gd name="T33" fmla="*/ 544 h 619"/>
              <a:gd name="T34" fmla="*/ 74 w 472"/>
              <a:gd name="T35" fmla="*/ 618 h 619"/>
              <a:gd name="T36" fmla="*/ 398 w 472"/>
              <a:gd name="T37" fmla="*/ 618 h 619"/>
              <a:gd name="T38" fmla="*/ 471 w 472"/>
              <a:gd name="T39" fmla="*/ 544 h 619"/>
              <a:gd name="T40" fmla="*/ 471 w 472"/>
              <a:gd name="T41" fmla="*/ 73 h 619"/>
              <a:gd name="T42" fmla="*/ 398 w 472"/>
              <a:gd name="T43" fmla="*/ 0 h 619"/>
              <a:gd name="T44" fmla="*/ 427 w 472"/>
              <a:gd name="T45" fmla="*/ 544 h 619"/>
              <a:gd name="T46" fmla="*/ 427 w 472"/>
              <a:gd name="T47" fmla="*/ 544 h 619"/>
              <a:gd name="T48" fmla="*/ 398 w 472"/>
              <a:gd name="T49" fmla="*/ 589 h 619"/>
              <a:gd name="T50" fmla="*/ 236 w 472"/>
              <a:gd name="T51" fmla="*/ 589 h 619"/>
              <a:gd name="T52" fmla="*/ 74 w 472"/>
              <a:gd name="T53" fmla="*/ 589 h 619"/>
              <a:gd name="T54" fmla="*/ 45 w 472"/>
              <a:gd name="T55" fmla="*/ 544 h 619"/>
              <a:gd name="T56" fmla="*/ 45 w 472"/>
              <a:gd name="T57" fmla="*/ 73 h 619"/>
              <a:gd name="T58" fmla="*/ 74 w 472"/>
              <a:gd name="T59" fmla="*/ 29 h 619"/>
              <a:gd name="T60" fmla="*/ 398 w 472"/>
              <a:gd name="T61" fmla="*/ 29 h 619"/>
              <a:gd name="T62" fmla="*/ 427 w 472"/>
              <a:gd name="T63" fmla="*/ 73 h 619"/>
              <a:gd name="T64" fmla="*/ 427 w 472"/>
              <a:gd name="T65" fmla="*/ 544 h 619"/>
              <a:gd name="T66" fmla="*/ 236 w 472"/>
              <a:gd name="T67" fmla="*/ 73 h 619"/>
              <a:gd name="T68" fmla="*/ 236 w 472"/>
              <a:gd name="T69" fmla="*/ 73 h 619"/>
              <a:gd name="T70" fmla="*/ 133 w 472"/>
              <a:gd name="T71" fmla="*/ 176 h 619"/>
              <a:gd name="T72" fmla="*/ 236 w 472"/>
              <a:gd name="T73" fmla="*/ 264 h 619"/>
              <a:gd name="T74" fmla="*/ 339 w 472"/>
              <a:gd name="T75" fmla="*/ 176 h 619"/>
              <a:gd name="T76" fmla="*/ 236 w 472"/>
              <a:gd name="T77" fmla="*/ 73 h 619"/>
              <a:gd name="T78" fmla="*/ 236 w 472"/>
              <a:gd name="T79" fmla="*/ 235 h 619"/>
              <a:gd name="T80" fmla="*/ 236 w 472"/>
              <a:gd name="T81" fmla="*/ 235 h 619"/>
              <a:gd name="T82" fmla="*/ 177 w 472"/>
              <a:gd name="T83" fmla="*/ 176 h 619"/>
              <a:gd name="T84" fmla="*/ 236 w 472"/>
              <a:gd name="T85" fmla="*/ 117 h 619"/>
              <a:gd name="T86" fmla="*/ 295 w 472"/>
              <a:gd name="T87" fmla="*/ 176 h 619"/>
              <a:gd name="T88" fmla="*/ 236 w 472"/>
              <a:gd name="T89" fmla="*/ 235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72" h="619">
                <a:moveTo>
                  <a:pt x="368" y="441"/>
                </a:moveTo>
                <a:lnTo>
                  <a:pt x="368" y="441"/>
                </a:lnTo>
                <a:cubicBezTo>
                  <a:pt x="368" y="368"/>
                  <a:pt x="309" y="309"/>
                  <a:pt x="236" y="309"/>
                </a:cubicBezTo>
                <a:cubicBezTo>
                  <a:pt x="162" y="309"/>
                  <a:pt x="104" y="368"/>
                  <a:pt x="104" y="441"/>
                </a:cubicBezTo>
                <a:cubicBezTo>
                  <a:pt x="104" y="515"/>
                  <a:pt x="162" y="589"/>
                  <a:pt x="236" y="589"/>
                </a:cubicBezTo>
                <a:cubicBezTo>
                  <a:pt x="309" y="589"/>
                  <a:pt x="368" y="515"/>
                  <a:pt x="368" y="441"/>
                </a:cubicBezTo>
                <a:close/>
                <a:moveTo>
                  <a:pt x="236" y="544"/>
                </a:moveTo>
                <a:lnTo>
                  <a:pt x="236" y="544"/>
                </a:lnTo>
                <a:cubicBezTo>
                  <a:pt x="177" y="544"/>
                  <a:pt x="133" y="500"/>
                  <a:pt x="133" y="441"/>
                </a:cubicBezTo>
                <a:cubicBezTo>
                  <a:pt x="133" y="397"/>
                  <a:pt x="177" y="353"/>
                  <a:pt x="236" y="353"/>
                </a:cubicBezTo>
                <a:cubicBezTo>
                  <a:pt x="295" y="353"/>
                  <a:pt x="339" y="397"/>
                  <a:pt x="339" y="441"/>
                </a:cubicBezTo>
                <a:cubicBezTo>
                  <a:pt x="339" y="500"/>
                  <a:pt x="295" y="544"/>
                  <a:pt x="236" y="544"/>
                </a:cubicBezTo>
                <a:close/>
                <a:moveTo>
                  <a:pt x="398" y="0"/>
                </a:moveTo>
                <a:lnTo>
                  <a:pt x="398" y="0"/>
                </a:lnTo>
                <a:cubicBezTo>
                  <a:pt x="74" y="0"/>
                  <a:pt x="74" y="0"/>
                  <a:pt x="74" y="0"/>
                </a:cubicBezTo>
                <a:cubicBezTo>
                  <a:pt x="30" y="0"/>
                  <a:pt x="0" y="29"/>
                  <a:pt x="0" y="73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9"/>
                  <a:pt x="30" y="618"/>
                  <a:pt x="74" y="618"/>
                </a:cubicBezTo>
                <a:cubicBezTo>
                  <a:pt x="398" y="618"/>
                  <a:pt x="398" y="618"/>
                  <a:pt x="398" y="618"/>
                </a:cubicBezTo>
                <a:cubicBezTo>
                  <a:pt x="442" y="618"/>
                  <a:pt x="471" y="589"/>
                  <a:pt x="471" y="544"/>
                </a:cubicBezTo>
                <a:cubicBezTo>
                  <a:pt x="471" y="73"/>
                  <a:pt x="471" y="73"/>
                  <a:pt x="471" y="73"/>
                </a:cubicBezTo>
                <a:cubicBezTo>
                  <a:pt x="471" y="29"/>
                  <a:pt x="442" y="0"/>
                  <a:pt x="398" y="0"/>
                </a:cubicBezTo>
                <a:close/>
                <a:moveTo>
                  <a:pt x="427" y="544"/>
                </a:moveTo>
                <a:lnTo>
                  <a:pt x="427" y="544"/>
                </a:lnTo>
                <a:cubicBezTo>
                  <a:pt x="427" y="559"/>
                  <a:pt x="413" y="589"/>
                  <a:pt x="398" y="589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4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29"/>
                  <a:pt x="74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413" y="29"/>
                  <a:pt x="427" y="59"/>
                  <a:pt x="427" y="73"/>
                </a:cubicBezTo>
                <a:lnTo>
                  <a:pt x="427" y="544"/>
                </a:lnTo>
                <a:close/>
                <a:moveTo>
                  <a:pt x="236" y="73"/>
                </a:moveTo>
                <a:lnTo>
                  <a:pt x="236" y="73"/>
                </a:lnTo>
                <a:cubicBezTo>
                  <a:pt x="177" y="73"/>
                  <a:pt x="133" y="117"/>
                  <a:pt x="133" y="176"/>
                </a:cubicBezTo>
                <a:cubicBezTo>
                  <a:pt x="133" y="221"/>
                  <a:pt x="177" y="264"/>
                  <a:pt x="236" y="264"/>
                </a:cubicBezTo>
                <a:cubicBezTo>
                  <a:pt x="295" y="264"/>
                  <a:pt x="339" y="221"/>
                  <a:pt x="339" y="176"/>
                </a:cubicBezTo>
                <a:cubicBezTo>
                  <a:pt x="339" y="117"/>
                  <a:pt x="295" y="73"/>
                  <a:pt x="236" y="73"/>
                </a:cubicBezTo>
                <a:close/>
                <a:moveTo>
                  <a:pt x="236" y="235"/>
                </a:moveTo>
                <a:lnTo>
                  <a:pt x="236" y="235"/>
                </a:lnTo>
                <a:cubicBezTo>
                  <a:pt x="207" y="235"/>
                  <a:pt x="177" y="206"/>
                  <a:pt x="177" y="176"/>
                </a:cubicBezTo>
                <a:cubicBezTo>
                  <a:pt x="177" y="132"/>
                  <a:pt x="207" y="117"/>
                  <a:pt x="236" y="117"/>
                </a:cubicBezTo>
                <a:cubicBezTo>
                  <a:pt x="266" y="117"/>
                  <a:pt x="295" y="132"/>
                  <a:pt x="295" y="176"/>
                </a:cubicBezTo>
                <a:cubicBezTo>
                  <a:pt x="295" y="206"/>
                  <a:pt x="266" y="235"/>
                  <a:pt x="236" y="235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57" name="Freeform 132"/>
          <p:cNvSpPr>
            <a:spLocks noChangeArrowheads="1"/>
          </p:cNvSpPr>
          <p:nvPr/>
        </p:nvSpPr>
        <p:spPr bwMode="auto">
          <a:xfrm>
            <a:off x="4206875" y="1769854"/>
            <a:ext cx="266700" cy="274709"/>
          </a:xfrm>
          <a:custGeom>
            <a:avLst/>
            <a:gdLst>
              <a:gd name="T0" fmla="*/ 530 w 619"/>
              <a:gd name="T1" fmla="*/ 515 h 634"/>
              <a:gd name="T2" fmla="*/ 530 w 619"/>
              <a:gd name="T3" fmla="*/ 560 h 634"/>
              <a:gd name="T4" fmla="*/ 530 w 619"/>
              <a:gd name="T5" fmla="*/ 515 h 634"/>
              <a:gd name="T6" fmla="*/ 88 w 619"/>
              <a:gd name="T7" fmla="*/ 118 h 634"/>
              <a:gd name="T8" fmla="*/ 88 w 619"/>
              <a:gd name="T9" fmla="*/ 88 h 634"/>
              <a:gd name="T10" fmla="*/ 88 w 619"/>
              <a:gd name="T11" fmla="*/ 118 h 634"/>
              <a:gd name="T12" fmla="*/ 88 w 619"/>
              <a:gd name="T13" fmla="*/ 515 h 634"/>
              <a:gd name="T14" fmla="*/ 88 w 619"/>
              <a:gd name="T15" fmla="*/ 560 h 634"/>
              <a:gd name="T16" fmla="*/ 88 w 619"/>
              <a:gd name="T17" fmla="*/ 515 h 634"/>
              <a:gd name="T18" fmla="*/ 309 w 619"/>
              <a:gd name="T19" fmla="*/ 88 h 634"/>
              <a:gd name="T20" fmla="*/ 309 w 619"/>
              <a:gd name="T21" fmla="*/ 560 h 634"/>
              <a:gd name="T22" fmla="*/ 309 w 619"/>
              <a:gd name="T23" fmla="*/ 88 h 634"/>
              <a:gd name="T24" fmla="*/ 309 w 619"/>
              <a:gd name="T25" fmla="*/ 515 h 634"/>
              <a:gd name="T26" fmla="*/ 309 w 619"/>
              <a:gd name="T27" fmla="*/ 118 h 634"/>
              <a:gd name="T28" fmla="*/ 309 w 619"/>
              <a:gd name="T29" fmla="*/ 515 h 634"/>
              <a:gd name="T30" fmla="*/ 309 w 619"/>
              <a:gd name="T31" fmla="*/ 206 h 634"/>
              <a:gd name="T32" fmla="*/ 309 w 619"/>
              <a:gd name="T33" fmla="*/ 442 h 634"/>
              <a:gd name="T34" fmla="*/ 309 w 619"/>
              <a:gd name="T35" fmla="*/ 206 h 634"/>
              <a:gd name="T36" fmla="*/ 309 w 619"/>
              <a:gd name="T37" fmla="*/ 398 h 634"/>
              <a:gd name="T38" fmla="*/ 309 w 619"/>
              <a:gd name="T39" fmla="*/ 235 h 634"/>
              <a:gd name="T40" fmla="*/ 309 w 619"/>
              <a:gd name="T41" fmla="*/ 398 h 634"/>
              <a:gd name="T42" fmla="*/ 545 w 619"/>
              <a:gd name="T43" fmla="*/ 0 h 634"/>
              <a:gd name="T44" fmla="*/ 0 w 619"/>
              <a:gd name="T45" fmla="*/ 88 h 634"/>
              <a:gd name="T46" fmla="*/ 74 w 619"/>
              <a:gd name="T47" fmla="*/ 633 h 634"/>
              <a:gd name="T48" fmla="*/ 618 w 619"/>
              <a:gd name="T49" fmla="*/ 560 h 634"/>
              <a:gd name="T50" fmla="*/ 545 w 619"/>
              <a:gd name="T51" fmla="*/ 0 h 634"/>
              <a:gd name="T52" fmla="*/ 589 w 619"/>
              <a:gd name="T53" fmla="*/ 560 h 634"/>
              <a:gd name="T54" fmla="*/ 74 w 619"/>
              <a:gd name="T55" fmla="*/ 589 h 634"/>
              <a:gd name="T56" fmla="*/ 29 w 619"/>
              <a:gd name="T57" fmla="*/ 88 h 634"/>
              <a:gd name="T58" fmla="*/ 545 w 619"/>
              <a:gd name="T59" fmla="*/ 44 h 634"/>
              <a:gd name="T60" fmla="*/ 589 w 619"/>
              <a:gd name="T61" fmla="*/ 560 h 634"/>
              <a:gd name="T62" fmla="*/ 530 w 619"/>
              <a:gd name="T63" fmla="*/ 88 h 634"/>
              <a:gd name="T64" fmla="*/ 530 w 619"/>
              <a:gd name="T65" fmla="*/ 118 h 634"/>
              <a:gd name="T66" fmla="*/ 530 w 619"/>
              <a:gd name="T67" fmla="*/ 88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19" h="634">
                <a:moveTo>
                  <a:pt x="530" y="515"/>
                </a:moveTo>
                <a:lnTo>
                  <a:pt x="530" y="515"/>
                </a:lnTo>
                <a:cubicBezTo>
                  <a:pt x="515" y="515"/>
                  <a:pt x="500" y="530"/>
                  <a:pt x="500" y="530"/>
                </a:cubicBezTo>
                <a:cubicBezTo>
                  <a:pt x="500" y="545"/>
                  <a:pt x="515" y="560"/>
                  <a:pt x="530" y="560"/>
                </a:cubicBezTo>
                <a:cubicBezTo>
                  <a:pt x="530" y="560"/>
                  <a:pt x="545" y="545"/>
                  <a:pt x="545" y="530"/>
                </a:cubicBezTo>
                <a:lnTo>
                  <a:pt x="530" y="515"/>
                </a:lnTo>
                <a:close/>
                <a:moveTo>
                  <a:pt x="88" y="118"/>
                </a:moveTo>
                <a:lnTo>
                  <a:pt x="88" y="118"/>
                </a:lnTo>
                <a:cubicBezTo>
                  <a:pt x="103" y="118"/>
                  <a:pt x="118" y="118"/>
                  <a:pt x="118" y="103"/>
                </a:cubicBezTo>
                <a:cubicBezTo>
                  <a:pt x="118" y="88"/>
                  <a:pt x="103" y="88"/>
                  <a:pt x="88" y="88"/>
                </a:cubicBezTo>
                <a:cubicBezTo>
                  <a:pt x="88" y="88"/>
                  <a:pt x="74" y="88"/>
                  <a:pt x="74" y="103"/>
                </a:cubicBezTo>
                <a:cubicBezTo>
                  <a:pt x="74" y="118"/>
                  <a:pt x="88" y="118"/>
                  <a:pt x="88" y="118"/>
                </a:cubicBezTo>
                <a:close/>
                <a:moveTo>
                  <a:pt x="88" y="515"/>
                </a:moveTo>
                <a:lnTo>
                  <a:pt x="88" y="515"/>
                </a:lnTo>
                <a:lnTo>
                  <a:pt x="74" y="530"/>
                </a:lnTo>
                <a:cubicBezTo>
                  <a:pt x="74" y="545"/>
                  <a:pt x="88" y="560"/>
                  <a:pt x="88" y="560"/>
                </a:cubicBezTo>
                <a:cubicBezTo>
                  <a:pt x="103" y="560"/>
                  <a:pt x="118" y="545"/>
                  <a:pt x="118" y="530"/>
                </a:cubicBezTo>
                <a:cubicBezTo>
                  <a:pt x="118" y="530"/>
                  <a:pt x="103" y="515"/>
                  <a:pt x="88" y="515"/>
                </a:cubicBezTo>
                <a:close/>
                <a:moveTo>
                  <a:pt x="309" y="88"/>
                </a:moveTo>
                <a:lnTo>
                  <a:pt x="309" y="88"/>
                </a:lnTo>
                <a:cubicBezTo>
                  <a:pt x="177" y="88"/>
                  <a:pt x="74" y="192"/>
                  <a:pt x="74" y="324"/>
                </a:cubicBezTo>
                <a:cubicBezTo>
                  <a:pt x="74" y="456"/>
                  <a:pt x="177" y="560"/>
                  <a:pt x="309" y="560"/>
                </a:cubicBezTo>
                <a:cubicBezTo>
                  <a:pt x="441" y="560"/>
                  <a:pt x="545" y="456"/>
                  <a:pt x="545" y="324"/>
                </a:cubicBezTo>
                <a:cubicBezTo>
                  <a:pt x="545" y="192"/>
                  <a:pt x="441" y="88"/>
                  <a:pt x="309" y="88"/>
                </a:cubicBezTo>
                <a:close/>
                <a:moveTo>
                  <a:pt x="309" y="515"/>
                </a:moveTo>
                <a:lnTo>
                  <a:pt x="309" y="515"/>
                </a:lnTo>
                <a:cubicBezTo>
                  <a:pt x="206" y="515"/>
                  <a:pt x="118" y="427"/>
                  <a:pt x="118" y="324"/>
                </a:cubicBezTo>
                <a:cubicBezTo>
                  <a:pt x="118" y="206"/>
                  <a:pt x="206" y="118"/>
                  <a:pt x="309" y="118"/>
                </a:cubicBezTo>
                <a:cubicBezTo>
                  <a:pt x="412" y="118"/>
                  <a:pt x="500" y="206"/>
                  <a:pt x="500" y="324"/>
                </a:cubicBezTo>
                <a:cubicBezTo>
                  <a:pt x="500" y="427"/>
                  <a:pt x="412" y="515"/>
                  <a:pt x="309" y="515"/>
                </a:cubicBezTo>
                <a:close/>
                <a:moveTo>
                  <a:pt x="309" y="206"/>
                </a:moveTo>
                <a:lnTo>
                  <a:pt x="309" y="206"/>
                </a:lnTo>
                <a:cubicBezTo>
                  <a:pt x="250" y="206"/>
                  <a:pt x="191" y="251"/>
                  <a:pt x="191" y="324"/>
                </a:cubicBezTo>
                <a:cubicBezTo>
                  <a:pt x="191" y="383"/>
                  <a:pt x="250" y="442"/>
                  <a:pt x="309" y="442"/>
                </a:cubicBezTo>
                <a:cubicBezTo>
                  <a:pt x="368" y="442"/>
                  <a:pt x="427" y="383"/>
                  <a:pt x="427" y="324"/>
                </a:cubicBezTo>
                <a:cubicBezTo>
                  <a:pt x="427" y="251"/>
                  <a:pt x="368" y="206"/>
                  <a:pt x="309" y="206"/>
                </a:cubicBezTo>
                <a:close/>
                <a:moveTo>
                  <a:pt x="309" y="398"/>
                </a:moveTo>
                <a:lnTo>
                  <a:pt x="309" y="398"/>
                </a:lnTo>
                <a:cubicBezTo>
                  <a:pt x="265" y="398"/>
                  <a:pt x="236" y="368"/>
                  <a:pt x="236" y="324"/>
                </a:cubicBezTo>
                <a:cubicBezTo>
                  <a:pt x="236" y="280"/>
                  <a:pt x="265" y="235"/>
                  <a:pt x="309" y="235"/>
                </a:cubicBezTo>
                <a:cubicBezTo>
                  <a:pt x="353" y="235"/>
                  <a:pt x="383" y="280"/>
                  <a:pt x="383" y="324"/>
                </a:cubicBezTo>
                <a:cubicBezTo>
                  <a:pt x="383" y="368"/>
                  <a:pt x="353" y="398"/>
                  <a:pt x="309" y="398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4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8"/>
                  <a:pt x="618" y="88"/>
                  <a:pt x="618" y="88"/>
                </a:cubicBezTo>
                <a:cubicBezTo>
                  <a:pt x="618" y="44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59" y="589"/>
                  <a:pt x="545" y="589"/>
                </a:cubicBez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88"/>
                  <a:pt x="29" y="88"/>
                  <a:pt x="29" y="88"/>
                </a:cubicBezTo>
                <a:cubicBezTo>
                  <a:pt x="29" y="59"/>
                  <a:pt x="59" y="44"/>
                  <a:pt x="74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9"/>
                  <a:pt x="589" y="88"/>
                </a:cubicBezTo>
                <a:lnTo>
                  <a:pt x="589" y="560"/>
                </a:lnTo>
                <a:close/>
                <a:moveTo>
                  <a:pt x="530" y="88"/>
                </a:moveTo>
                <a:lnTo>
                  <a:pt x="530" y="88"/>
                </a:lnTo>
                <a:cubicBezTo>
                  <a:pt x="515" y="88"/>
                  <a:pt x="500" y="88"/>
                  <a:pt x="500" y="103"/>
                </a:cubicBezTo>
                <a:cubicBezTo>
                  <a:pt x="500" y="118"/>
                  <a:pt x="515" y="118"/>
                  <a:pt x="530" y="118"/>
                </a:cubicBezTo>
                <a:cubicBezTo>
                  <a:pt x="530" y="118"/>
                  <a:pt x="545" y="118"/>
                  <a:pt x="545" y="103"/>
                </a:cubicBezTo>
                <a:cubicBezTo>
                  <a:pt x="545" y="88"/>
                  <a:pt x="530" y="88"/>
                  <a:pt x="530" y="88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58" name="Freeform 133"/>
          <p:cNvSpPr>
            <a:spLocks noChangeArrowheads="1"/>
          </p:cNvSpPr>
          <p:nvPr/>
        </p:nvSpPr>
        <p:spPr bwMode="auto">
          <a:xfrm>
            <a:off x="3806825" y="1769854"/>
            <a:ext cx="184150" cy="274709"/>
          </a:xfrm>
          <a:custGeom>
            <a:avLst/>
            <a:gdLst>
              <a:gd name="T0" fmla="*/ 413 w 428"/>
              <a:gd name="T1" fmla="*/ 147 h 634"/>
              <a:gd name="T2" fmla="*/ 413 w 428"/>
              <a:gd name="T3" fmla="*/ 147 h 634"/>
              <a:gd name="T4" fmla="*/ 221 w 428"/>
              <a:gd name="T5" fmla="*/ 0 h 634"/>
              <a:gd name="T6" fmla="*/ 30 w 428"/>
              <a:gd name="T7" fmla="*/ 147 h 634"/>
              <a:gd name="T8" fmla="*/ 0 w 428"/>
              <a:gd name="T9" fmla="*/ 177 h 634"/>
              <a:gd name="T10" fmla="*/ 0 w 428"/>
              <a:gd name="T11" fmla="*/ 221 h 634"/>
              <a:gd name="T12" fmla="*/ 45 w 428"/>
              <a:gd name="T13" fmla="*/ 265 h 634"/>
              <a:gd name="T14" fmla="*/ 45 w 428"/>
              <a:gd name="T15" fmla="*/ 265 h 634"/>
              <a:gd name="T16" fmla="*/ 104 w 428"/>
              <a:gd name="T17" fmla="*/ 324 h 634"/>
              <a:gd name="T18" fmla="*/ 133 w 428"/>
              <a:gd name="T19" fmla="*/ 589 h 634"/>
              <a:gd name="T20" fmla="*/ 177 w 428"/>
              <a:gd name="T21" fmla="*/ 633 h 634"/>
              <a:gd name="T22" fmla="*/ 251 w 428"/>
              <a:gd name="T23" fmla="*/ 633 h 634"/>
              <a:gd name="T24" fmla="*/ 295 w 428"/>
              <a:gd name="T25" fmla="*/ 589 h 634"/>
              <a:gd name="T26" fmla="*/ 339 w 428"/>
              <a:gd name="T27" fmla="*/ 324 h 634"/>
              <a:gd name="T28" fmla="*/ 398 w 428"/>
              <a:gd name="T29" fmla="*/ 265 h 634"/>
              <a:gd name="T30" fmla="*/ 398 w 428"/>
              <a:gd name="T31" fmla="*/ 265 h 634"/>
              <a:gd name="T32" fmla="*/ 427 w 428"/>
              <a:gd name="T33" fmla="*/ 221 h 634"/>
              <a:gd name="T34" fmla="*/ 427 w 428"/>
              <a:gd name="T35" fmla="*/ 177 h 634"/>
              <a:gd name="T36" fmla="*/ 413 w 428"/>
              <a:gd name="T37" fmla="*/ 147 h 634"/>
              <a:gd name="T38" fmla="*/ 221 w 428"/>
              <a:gd name="T39" fmla="*/ 44 h 634"/>
              <a:gd name="T40" fmla="*/ 221 w 428"/>
              <a:gd name="T41" fmla="*/ 44 h 634"/>
              <a:gd name="T42" fmla="*/ 368 w 428"/>
              <a:gd name="T43" fmla="*/ 147 h 634"/>
              <a:gd name="T44" fmla="*/ 59 w 428"/>
              <a:gd name="T45" fmla="*/ 147 h 634"/>
              <a:gd name="T46" fmla="*/ 221 w 428"/>
              <a:gd name="T47" fmla="*/ 44 h 634"/>
              <a:gd name="T48" fmla="*/ 251 w 428"/>
              <a:gd name="T49" fmla="*/ 560 h 634"/>
              <a:gd name="T50" fmla="*/ 251 w 428"/>
              <a:gd name="T51" fmla="*/ 560 h 634"/>
              <a:gd name="T52" fmla="*/ 236 w 428"/>
              <a:gd name="T53" fmla="*/ 589 h 634"/>
              <a:gd name="T54" fmla="*/ 192 w 428"/>
              <a:gd name="T55" fmla="*/ 589 h 634"/>
              <a:gd name="T56" fmla="*/ 177 w 428"/>
              <a:gd name="T57" fmla="*/ 560 h 634"/>
              <a:gd name="T58" fmla="*/ 133 w 428"/>
              <a:gd name="T59" fmla="*/ 339 h 634"/>
              <a:gd name="T60" fmla="*/ 221 w 428"/>
              <a:gd name="T61" fmla="*/ 353 h 634"/>
              <a:gd name="T62" fmla="*/ 295 w 428"/>
              <a:gd name="T63" fmla="*/ 339 h 634"/>
              <a:gd name="T64" fmla="*/ 251 w 428"/>
              <a:gd name="T65" fmla="*/ 560 h 634"/>
              <a:gd name="T66" fmla="*/ 221 w 428"/>
              <a:gd name="T67" fmla="*/ 324 h 634"/>
              <a:gd name="T68" fmla="*/ 221 w 428"/>
              <a:gd name="T69" fmla="*/ 324 h 634"/>
              <a:gd name="T70" fmla="*/ 89 w 428"/>
              <a:gd name="T71" fmla="*/ 265 h 634"/>
              <a:gd name="T72" fmla="*/ 339 w 428"/>
              <a:gd name="T73" fmla="*/ 265 h 634"/>
              <a:gd name="T74" fmla="*/ 221 w 428"/>
              <a:gd name="T75" fmla="*/ 324 h 634"/>
              <a:gd name="T76" fmla="*/ 368 w 428"/>
              <a:gd name="T77" fmla="*/ 221 h 634"/>
              <a:gd name="T78" fmla="*/ 368 w 428"/>
              <a:gd name="T79" fmla="*/ 221 h 634"/>
              <a:gd name="T80" fmla="*/ 59 w 428"/>
              <a:gd name="T81" fmla="*/ 221 h 634"/>
              <a:gd name="T82" fmla="*/ 45 w 428"/>
              <a:gd name="T83" fmla="*/ 206 h 634"/>
              <a:gd name="T84" fmla="*/ 59 w 428"/>
              <a:gd name="T85" fmla="*/ 177 h 634"/>
              <a:gd name="T86" fmla="*/ 368 w 428"/>
              <a:gd name="T87" fmla="*/ 177 h 634"/>
              <a:gd name="T88" fmla="*/ 398 w 428"/>
              <a:gd name="T89" fmla="*/ 206 h 634"/>
              <a:gd name="T90" fmla="*/ 368 w 428"/>
              <a:gd name="T91" fmla="*/ 221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28" h="634">
                <a:moveTo>
                  <a:pt x="413" y="147"/>
                </a:moveTo>
                <a:lnTo>
                  <a:pt x="413" y="147"/>
                </a:lnTo>
                <a:cubicBezTo>
                  <a:pt x="383" y="59"/>
                  <a:pt x="309" y="0"/>
                  <a:pt x="221" y="0"/>
                </a:cubicBezTo>
                <a:cubicBezTo>
                  <a:pt x="118" y="0"/>
                  <a:pt x="45" y="59"/>
                  <a:pt x="30" y="147"/>
                </a:cubicBezTo>
                <a:cubicBezTo>
                  <a:pt x="15" y="147"/>
                  <a:pt x="0" y="162"/>
                  <a:pt x="0" y="177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35"/>
                  <a:pt x="15" y="265"/>
                  <a:pt x="45" y="265"/>
                </a:cubicBezTo>
                <a:lnTo>
                  <a:pt x="45" y="265"/>
                </a:lnTo>
                <a:cubicBezTo>
                  <a:pt x="59" y="280"/>
                  <a:pt x="74" y="309"/>
                  <a:pt x="104" y="324"/>
                </a:cubicBezTo>
                <a:cubicBezTo>
                  <a:pt x="133" y="589"/>
                  <a:pt x="133" y="589"/>
                  <a:pt x="133" y="589"/>
                </a:cubicBezTo>
                <a:cubicBezTo>
                  <a:pt x="133" y="618"/>
                  <a:pt x="163" y="633"/>
                  <a:pt x="177" y="633"/>
                </a:cubicBezTo>
                <a:cubicBezTo>
                  <a:pt x="251" y="633"/>
                  <a:pt x="251" y="633"/>
                  <a:pt x="251" y="633"/>
                </a:cubicBezTo>
                <a:cubicBezTo>
                  <a:pt x="280" y="633"/>
                  <a:pt x="295" y="618"/>
                  <a:pt x="295" y="589"/>
                </a:cubicBezTo>
                <a:cubicBezTo>
                  <a:pt x="339" y="324"/>
                  <a:pt x="339" y="324"/>
                  <a:pt x="339" y="324"/>
                </a:cubicBezTo>
                <a:cubicBezTo>
                  <a:pt x="354" y="309"/>
                  <a:pt x="383" y="280"/>
                  <a:pt x="398" y="265"/>
                </a:cubicBezTo>
                <a:lnTo>
                  <a:pt x="398" y="265"/>
                </a:lnTo>
                <a:cubicBezTo>
                  <a:pt x="413" y="265"/>
                  <a:pt x="427" y="235"/>
                  <a:pt x="427" y="221"/>
                </a:cubicBezTo>
                <a:cubicBezTo>
                  <a:pt x="427" y="177"/>
                  <a:pt x="427" y="177"/>
                  <a:pt x="427" y="177"/>
                </a:cubicBezTo>
                <a:cubicBezTo>
                  <a:pt x="427" y="162"/>
                  <a:pt x="427" y="147"/>
                  <a:pt x="413" y="147"/>
                </a:cubicBezTo>
                <a:close/>
                <a:moveTo>
                  <a:pt x="221" y="44"/>
                </a:moveTo>
                <a:lnTo>
                  <a:pt x="221" y="44"/>
                </a:lnTo>
                <a:cubicBezTo>
                  <a:pt x="280" y="44"/>
                  <a:pt x="354" y="88"/>
                  <a:pt x="368" y="147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89" y="88"/>
                  <a:pt x="148" y="44"/>
                  <a:pt x="221" y="44"/>
                </a:cubicBezTo>
                <a:close/>
                <a:moveTo>
                  <a:pt x="251" y="560"/>
                </a:moveTo>
                <a:lnTo>
                  <a:pt x="251" y="560"/>
                </a:lnTo>
                <a:cubicBezTo>
                  <a:pt x="251" y="574"/>
                  <a:pt x="251" y="589"/>
                  <a:pt x="236" y="589"/>
                </a:cubicBezTo>
                <a:cubicBezTo>
                  <a:pt x="192" y="589"/>
                  <a:pt x="192" y="589"/>
                  <a:pt x="192" y="589"/>
                </a:cubicBezTo>
                <a:cubicBezTo>
                  <a:pt x="177" y="589"/>
                  <a:pt x="177" y="574"/>
                  <a:pt x="177" y="560"/>
                </a:cubicBezTo>
                <a:cubicBezTo>
                  <a:pt x="133" y="339"/>
                  <a:pt x="133" y="339"/>
                  <a:pt x="133" y="339"/>
                </a:cubicBezTo>
                <a:cubicBezTo>
                  <a:pt x="163" y="353"/>
                  <a:pt x="192" y="353"/>
                  <a:pt x="221" y="353"/>
                </a:cubicBezTo>
                <a:cubicBezTo>
                  <a:pt x="251" y="353"/>
                  <a:pt x="266" y="353"/>
                  <a:pt x="295" y="339"/>
                </a:cubicBezTo>
                <a:lnTo>
                  <a:pt x="251" y="560"/>
                </a:lnTo>
                <a:close/>
                <a:moveTo>
                  <a:pt x="221" y="324"/>
                </a:moveTo>
                <a:lnTo>
                  <a:pt x="221" y="324"/>
                </a:lnTo>
                <a:cubicBezTo>
                  <a:pt x="163" y="324"/>
                  <a:pt x="118" y="294"/>
                  <a:pt x="89" y="265"/>
                </a:cubicBezTo>
                <a:cubicBezTo>
                  <a:pt x="339" y="265"/>
                  <a:pt x="339" y="265"/>
                  <a:pt x="339" y="265"/>
                </a:cubicBezTo>
                <a:cubicBezTo>
                  <a:pt x="309" y="294"/>
                  <a:pt x="266" y="324"/>
                  <a:pt x="221" y="324"/>
                </a:cubicBezTo>
                <a:close/>
                <a:moveTo>
                  <a:pt x="368" y="221"/>
                </a:moveTo>
                <a:lnTo>
                  <a:pt x="368" y="221"/>
                </a:lnTo>
                <a:cubicBezTo>
                  <a:pt x="59" y="221"/>
                  <a:pt x="59" y="221"/>
                  <a:pt x="59" y="221"/>
                </a:cubicBezTo>
                <a:cubicBezTo>
                  <a:pt x="45" y="221"/>
                  <a:pt x="45" y="206"/>
                  <a:pt x="45" y="206"/>
                </a:cubicBezTo>
                <a:cubicBezTo>
                  <a:pt x="45" y="192"/>
                  <a:pt x="45" y="177"/>
                  <a:pt x="59" y="177"/>
                </a:cubicBezTo>
                <a:cubicBezTo>
                  <a:pt x="368" y="177"/>
                  <a:pt x="368" y="177"/>
                  <a:pt x="368" y="177"/>
                </a:cubicBezTo>
                <a:cubicBezTo>
                  <a:pt x="383" y="177"/>
                  <a:pt x="398" y="192"/>
                  <a:pt x="398" y="206"/>
                </a:cubicBezTo>
                <a:cubicBezTo>
                  <a:pt x="398" y="206"/>
                  <a:pt x="383" y="221"/>
                  <a:pt x="368" y="221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59" name="Freeform 134"/>
          <p:cNvSpPr>
            <a:spLocks noChangeArrowheads="1"/>
          </p:cNvSpPr>
          <p:nvPr/>
        </p:nvSpPr>
        <p:spPr bwMode="auto">
          <a:xfrm>
            <a:off x="3322638" y="1769854"/>
            <a:ext cx="274637" cy="274709"/>
          </a:xfrm>
          <a:custGeom>
            <a:avLst/>
            <a:gdLst>
              <a:gd name="T0" fmla="*/ 588 w 634"/>
              <a:gd name="T1" fmla="*/ 294 h 634"/>
              <a:gd name="T2" fmla="*/ 309 w 634"/>
              <a:gd name="T3" fmla="*/ 0 h 634"/>
              <a:gd name="T4" fmla="*/ 44 w 634"/>
              <a:gd name="T5" fmla="*/ 294 h 634"/>
              <a:gd name="T6" fmla="*/ 0 w 634"/>
              <a:gd name="T7" fmla="*/ 471 h 634"/>
              <a:gd name="T8" fmla="*/ 162 w 634"/>
              <a:gd name="T9" fmla="*/ 560 h 634"/>
              <a:gd name="T10" fmla="*/ 235 w 634"/>
              <a:gd name="T11" fmla="*/ 353 h 634"/>
              <a:gd name="T12" fmla="*/ 73 w 634"/>
              <a:gd name="T13" fmla="*/ 280 h 634"/>
              <a:gd name="T14" fmla="*/ 544 w 634"/>
              <a:gd name="T15" fmla="*/ 280 h 634"/>
              <a:gd name="T16" fmla="*/ 397 w 634"/>
              <a:gd name="T17" fmla="*/ 353 h 634"/>
              <a:gd name="T18" fmla="*/ 471 w 634"/>
              <a:gd name="T19" fmla="*/ 560 h 634"/>
              <a:gd name="T20" fmla="*/ 515 w 634"/>
              <a:gd name="T21" fmla="*/ 618 h 634"/>
              <a:gd name="T22" fmla="*/ 544 w 634"/>
              <a:gd name="T23" fmla="*/ 618 h 634"/>
              <a:gd name="T24" fmla="*/ 633 w 634"/>
              <a:gd name="T25" fmla="*/ 471 h 634"/>
              <a:gd name="T26" fmla="*/ 588 w 634"/>
              <a:gd name="T27" fmla="*/ 294 h 634"/>
              <a:gd name="T28" fmla="*/ 132 w 634"/>
              <a:gd name="T29" fmla="*/ 324 h 634"/>
              <a:gd name="T30" fmla="*/ 191 w 634"/>
              <a:gd name="T31" fmla="*/ 353 h 634"/>
              <a:gd name="T32" fmla="*/ 162 w 634"/>
              <a:gd name="T33" fmla="*/ 515 h 634"/>
              <a:gd name="T34" fmla="*/ 117 w 634"/>
              <a:gd name="T35" fmla="*/ 412 h 634"/>
              <a:gd name="T36" fmla="*/ 88 w 634"/>
              <a:gd name="T37" fmla="*/ 324 h 634"/>
              <a:gd name="T38" fmla="*/ 73 w 634"/>
              <a:gd name="T39" fmla="*/ 412 h 634"/>
              <a:gd name="T40" fmla="*/ 73 w 634"/>
              <a:gd name="T41" fmla="*/ 515 h 634"/>
              <a:gd name="T42" fmla="*/ 44 w 634"/>
              <a:gd name="T43" fmla="*/ 353 h 634"/>
              <a:gd name="T44" fmla="*/ 88 w 634"/>
              <a:gd name="T45" fmla="*/ 324 h 634"/>
              <a:gd name="T46" fmla="*/ 485 w 634"/>
              <a:gd name="T47" fmla="*/ 515 h 634"/>
              <a:gd name="T48" fmla="*/ 426 w 634"/>
              <a:gd name="T49" fmla="*/ 471 h 634"/>
              <a:gd name="T50" fmla="*/ 471 w 634"/>
              <a:gd name="T51" fmla="*/ 324 h 634"/>
              <a:gd name="T52" fmla="*/ 515 w 634"/>
              <a:gd name="T53" fmla="*/ 412 h 634"/>
              <a:gd name="T54" fmla="*/ 588 w 634"/>
              <a:gd name="T55" fmla="*/ 471 h 634"/>
              <a:gd name="T56" fmla="*/ 544 w 634"/>
              <a:gd name="T57" fmla="*/ 515 h 634"/>
              <a:gd name="T58" fmla="*/ 544 w 634"/>
              <a:gd name="T59" fmla="*/ 412 h 634"/>
              <a:gd name="T60" fmla="*/ 544 w 634"/>
              <a:gd name="T61" fmla="*/ 324 h 634"/>
              <a:gd name="T62" fmla="*/ 588 w 634"/>
              <a:gd name="T63" fmla="*/ 471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4" h="634">
                <a:moveTo>
                  <a:pt x="588" y="294"/>
                </a:moveTo>
                <a:lnTo>
                  <a:pt x="588" y="294"/>
                </a:lnTo>
                <a:cubicBezTo>
                  <a:pt x="588" y="280"/>
                  <a:pt x="588" y="280"/>
                  <a:pt x="588" y="265"/>
                </a:cubicBezTo>
                <a:cubicBezTo>
                  <a:pt x="588" y="118"/>
                  <a:pt x="471" y="0"/>
                  <a:pt x="309" y="0"/>
                </a:cubicBezTo>
                <a:cubicBezTo>
                  <a:pt x="162" y="0"/>
                  <a:pt x="44" y="118"/>
                  <a:pt x="44" y="265"/>
                </a:cubicBezTo>
                <a:cubicBezTo>
                  <a:pt x="44" y="280"/>
                  <a:pt x="44" y="280"/>
                  <a:pt x="44" y="294"/>
                </a:cubicBezTo>
                <a:cubicBezTo>
                  <a:pt x="14" y="309"/>
                  <a:pt x="0" y="324"/>
                  <a:pt x="0" y="353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60"/>
                  <a:pt x="73" y="560"/>
                </a:cubicBezTo>
                <a:lnTo>
                  <a:pt x="162" y="560"/>
                </a:lnTo>
                <a:cubicBezTo>
                  <a:pt x="206" y="560"/>
                  <a:pt x="235" y="515"/>
                  <a:pt x="235" y="471"/>
                </a:cubicBezTo>
                <a:cubicBezTo>
                  <a:pt x="235" y="353"/>
                  <a:pt x="235" y="353"/>
                  <a:pt x="235" y="353"/>
                </a:cubicBezTo>
                <a:cubicBezTo>
                  <a:pt x="235" y="309"/>
                  <a:pt x="206" y="280"/>
                  <a:pt x="162" y="280"/>
                </a:cubicBezTo>
                <a:cubicBezTo>
                  <a:pt x="162" y="280"/>
                  <a:pt x="88" y="280"/>
                  <a:pt x="73" y="280"/>
                </a:cubicBezTo>
                <a:cubicBezTo>
                  <a:pt x="73" y="147"/>
                  <a:pt x="176" y="44"/>
                  <a:pt x="309" y="44"/>
                </a:cubicBezTo>
                <a:cubicBezTo>
                  <a:pt x="442" y="44"/>
                  <a:pt x="544" y="133"/>
                  <a:pt x="544" y="280"/>
                </a:cubicBezTo>
                <a:lnTo>
                  <a:pt x="471" y="280"/>
                </a:lnTo>
                <a:cubicBezTo>
                  <a:pt x="426" y="280"/>
                  <a:pt x="397" y="309"/>
                  <a:pt x="397" y="353"/>
                </a:cubicBezTo>
                <a:cubicBezTo>
                  <a:pt x="397" y="471"/>
                  <a:pt x="397" y="471"/>
                  <a:pt x="397" y="471"/>
                </a:cubicBezTo>
                <a:cubicBezTo>
                  <a:pt x="397" y="515"/>
                  <a:pt x="426" y="560"/>
                  <a:pt x="471" y="560"/>
                </a:cubicBezTo>
                <a:lnTo>
                  <a:pt x="515" y="560"/>
                </a:lnTo>
                <a:cubicBezTo>
                  <a:pt x="515" y="618"/>
                  <a:pt x="515" y="618"/>
                  <a:pt x="515" y="618"/>
                </a:cubicBezTo>
                <a:cubicBezTo>
                  <a:pt x="515" y="618"/>
                  <a:pt x="515" y="633"/>
                  <a:pt x="530" y="633"/>
                </a:cubicBezTo>
                <a:cubicBezTo>
                  <a:pt x="544" y="633"/>
                  <a:pt x="544" y="618"/>
                  <a:pt x="544" y="618"/>
                </a:cubicBezTo>
                <a:cubicBezTo>
                  <a:pt x="544" y="560"/>
                  <a:pt x="544" y="560"/>
                  <a:pt x="544" y="560"/>
                </a:cubicBezTo>
                <a:cubicBezTo>
                  <a:pt x="588" y="560"/>
                  <a:pt x="633" y="515"/>
                  <a:pt x="633" y="471"/>
                </a:cubicBezTo>
                <a:cubicBezTo>
                  <a:pt x="633" y="353"/>
                  <a:pt x="633" y="353"/>
                  <a:pt x="633" y="353"/>
                </a:cubicBezTo>
                <a:cubicBezTo>
                  <a:pt x="633" y="324"/>
                  <a:pt x="618" y="309"/>
                  <a:pt x="588" y="294"/>
                </a:cubicBezTo>
                <a:close/>
                <a:moveTo>
                  <a:pt x="132" y="324"/>
                </a:moveTo>
                <a:lnTo>
                  <a:pt x="132" y="324"/>
                </a:lnTo>
                <a:cubicBezTo>
                  <a:pt x="162" y="324"/>
                  <a:pt x="162" y="324"/>
                  <a:pt x="162" y="324"/>
                </a:cubicBezTo>
                <a:cubicBezTo>
                  <a:pt x="176" y="324"/>
                  <a:pt x="191" y="339"/>
                  <a:pt x="191" y="353"/>
                </a:cubicBezTo>
                <a:cubicBezTo>
                  <a:pt x="191" y="471"/>
                  <a:pt x="191" y="471"/>
                  <a:pt x="191" y="471"/>
                </a:cubicBezTo>
                <a:cubicBezTo>
                  <a:pt x="191" y="501"/>
                  <a:pt x="176" y="515"/>
                  <a:pt x="162" y="515"/>
                </a:cubicBezTo>
                <a:cubicBezTo>
                  <a:pt x="147" y="515"/>
                  <a:pt x="147" y="515"/>
                  <a:pt x="147" y="515"/>
                </a:cubicBezTo>
                <a:cubicBezTo>
                  <a:pt x="132" y="486"/>
                  <a:pt x="117" y="442"/>
                  <a:pt x="117" y="412"/>
                </a:cubicBezTo>
                <a:cubicBezTo>
                  <a:pt x="117" y="383"/>
                  <a:pt x="117" y="353"/>
                  <a:pt x="132" y="324"/>
                </a:cubicBezTo>
                <a:close/>
                <a:moveTo>
                  <a:pt x="88" y="324"/>
                </a:moveTo>
                <a:lnTo>
                  <a:pt x="88" y="324"/>
                </a:lnTo>
                <a:cubicBezTo>
                  <a:pt x="88" y="353"/>
                  <a:pt x="73" y="383"/>
                  <a:pt x="73" y="412"/>
                </a:cubicBezTo>
                <a:cubicBezTo>
                  <a:pt x="73" y="442"/>
                  <a:pt x="88" y="486"/>
                  <a:pt x="103" y="515"/>
                </a:cubicBezTo>
                <a:cubicBezTo>
                  <a:pt x="73" y="515"/>
                  <a:pt x="73" y="515"/>
                  <a:pt x="73" y="515"/>
                </a:cubicBezTo>
                <a:cubicBezTo>
                  <a:pt x="59" y="515"/>
                  <a:pt x="44" y="501"/>
                  <a:pt x="44" y="471"/>
                </a:cubicBezTo>
                <a:cubicBezTo>
                  <a:pt x="44" y="353"/>
                  <a:pt x="44" y="353"/>
                  <a:pt x="44" y="353"/>
                </a:cubicBezTo>
                <a:cubicBezTo>
                  <a:pt x="44" y="339"/>
                  <a:pt x="59" y="324"/>
                  <a:pt x="73" y="324"/>
                </a:cubicBezTo>
                <a:lnTo>
                  <a:pt x="88" y="324"/>
                </a:lnTo>
                <a:close/>
                <a:moveTo>
                  <a:pt x="485" y="515"/>
                </a:moveTo>
                <a:lnTo>
                  <a:pt x="485" y="515"/>
                </a:lnTo>
                <a:cubicBezTo>
                  <a:pt x="471" y="515"/>
                  <a:pt x="471" y="515"/>
                  <a:pt x="471" y="515"/>
                </a:cubicBezTo>
                <a:cubicBezTo>
                  <a:pt x="456" y="515"/>
                  <a:pt x="426" y="501"/>
                  <a:pt x="426" y="471"/>
                </a:cubicBezTo>
                <a:cubicBezTo>
                  <a:pt x="426" y="353"/>
                  <a:pt x="426" y="353"/>
                  <a:pt x="426" y="353"/>
                </a:cubicBezTo>
                <a:cubicBezTo>
                  <a:pt x="426" y="339"/>
                  <a:pt x="456" y="324"/>
                  <a:pt x="471" y="324"/>
                </a:cubicBezTo>
                <a:cubicBezTo>
                  <a:pt x="500" y="324"/>
                  <a:pt x="500" y="324"/>
                  <a:pt x="500" y="324"/>
                </a:cubicBezTo>
                <a:cubicBezTo>
                  <a:pt x="500" y="353"/>
                  <a:pt x="515" y="383"/>
                  <a:pt x="515" y="412"/>
                </a:cubicBezTo>
                <a:cubicBezTo>
                  <a:pt x="515" y="442"/>
                  <a:pt x="500" y="486"/>
                  <a:pt x="485" y="515"/>
                </a:cubicBezTo>
                <a:close/>
                <a:moveTo>
                  <a:pt x="588" y="471"/>
                </a:moveTo>
                <a:lnTo>
                  <a:pt x="588" y="471"/>
                </a:lnTo>
                <a:cubicBezTo>
                  <a:pt x="588" y="501"/>
                  <a:pt x="574" y="515"/>
                  <a:pt x="544" y="515"/>
                </a:cubicBezTo>
                <a:cubicBezTo>
                  <a:pt x="530" y="515"/>
                  <a:pt x="530" y="515"/>
                  <a:pt x="530" y="515"/>
                </a:cubicBezTo>
                <a:cubicBezTo>
                  <a:pt x="544" y="486"/>
                  <a:pt x="544" y="442"/>
                  <a:pt x="544" y="412"/>
                </a:cubicBezTo>
                <a:cubicBezTo>
                  <a:pt x="544" y="383"/>
                  <a:pt x="544" y="353"/>
                  <a:pt x="530" y="324"/>
                </a:cubicBezTo>
                <a:cubicBezTo>
                  <a:pt x="544" y="324"/>
                  <a:pt x="544" y="324"/>
                  <a:pt x="544" y="324"/>
                </a:cubicBezTo>
                <a:cubicBezTo>
                  <a:pt x="574" y="324"/>
                  <a:pt x="588" y="339"/>
                  <a:pt x="588" y="353"/>
                </a:cubicBezTo>
                <a:lnTo>
                  <a:pt x="588" y="471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60" name="Freeform 135"/>
          <p:cNvSpPr>
            <a:spLocks noChangeArrowheads="1"/>
          </p:cNvSpPr>
          <p:nvPr/>
        </p:nvSpPr>
        <p:spPr bwMode="auto">
          <a:xfrm>
            <a:off x="2889251" y="1769854"/>
            <a:ext cx="255588" cy="274709"/>
          </a:xfrm>
          <a:custGeom>
            <a:avLst/>
            <a:gdLst>
              <a:gd name="T0" fmla="*/ 456 w 589"/>
              <a:gd name="T1" fmla="*/ 353 h 634"/>
              <a:gd name="T2" fmla="*/ 456 w 589"/>
              <a:gd name="T3" fmla="*/ 235 h 634"/>
              <a:gd name="T4" fmla="*/ 456 w 589"/>
              <a:gd name="T5" fmla="*/ 353 h 634"/>
              <a:gd name="T6" fmla="*/ 426 w 589"/>
              <a:gd name="T7" fmla="*/ 280 h 634"/>
              <a:gd name="T8" fmla="*/ 471 w 589"/>
              <a:gd name="T9" fmla="*/ 324 h 634"/>
              <a:gd name="T10" fmla="*/ 426 w 589"/>
              <a:gd name="T11" fmla="*/ 280 h 634"/>
              <a:gd name="T12" fmla="*/ 456 w 589"/>
              <a:gd name="T13" fmla="*/ 515 h 634"/>
              <a:gd name="T14" fmla="*/ 456 w 589"/>
              <a:gd name="T15" fmla="*/ 398 h 634"/>
              <a:gd name="T16" fmla="*/ 456 w 589"/>
              <a:gd name="T17" fmla="*/ 515 h 634"/>
              <a:gd name="T18" fmla="*/ 426 w 589"/>
              <a:gd name="T19" fmla="*/ 442 h 634"/>
              <a:gd name="T20" fmla="*/ 471 w 589"/>
              <a:gd name="T21" fmla="*/ 471 h 634"/>
              <a:gd name="T22" fmla="*/ 426 w 589"/>
              <a:gd name="T23" fmla="*/ 442 h 634"/>
              <a:gd name="T24" fmla="*/ 515 w 589"/>
              <a:gd name="T25" fmla="*/ 0 h 634"/>
              <a:gd name="T26" fmla="*/ 0 w 589"/>
              <a:gd name="T27" fmla="*/ 88 h 634"/>
              <a:gd name="T28" fmla="*/ 73 w 589"/>
              <a:gd name="T29" fmla="*/ 633 h 634"/>
              <a:gd name="T30" fmla="*/ 588 w 589"/>
              <a:gd name="T31" fmla="*/ 560 h 634"/>
              <a:gd name="T32" fmla="*/ 515 w 589"/>
              <a:gd name="T33" fmla="*/ 0 h 634"/>
              <a:gd name="T34" fmla="*/ 544 w 589"/>
              <a:gd name="T35" fmla="*/ 560 h 634"/>
              <a:gd name="T36" fmla="*/ 73 w 589"/>
              <a:gd name="T37" fmla="*/ 589 h 634"/>
              <a:gd name="T38" fmla="*/ 44 w 589"/>
              <a:gd name="T39" fmla="*/ 162 h 634"/>
              <a:gd name="T40" fmla="*/ 544 w 589"/>
              <a:gd name="T41" fmla="*/ 560 h 634"/>
              <a:gd name="T42" fmla="*/ 544 w 589"/>
              <a:gd name="T43" fmla="*/ 118 h 634"/>
              <a:gd name="T44" fmla="*/ 44 w 589"/>
              <a:gd name="T45" fmla="*/ 88 h 634"/>
              <a:gd name="T46" fmla="*/ 515 w 589"/>
              <a:gd name="T47" fmla="*/ 44 h 634"/>
              <a:gd name="T48" fmla="*/ 544 w 589"/>
              <a:gd name="T49" fmla="*/ 118 h 634"/>
              <a:gd name="T50" fmla="*/ 294 w 589"/>
              <a:gd name="T51" fmla="*/ 353 h 634"/>
              <a:gd name="T52" fmla="*/ 294 w 589"/>
              <a:gd name="T53" fmla="*/ 235 h 634"/>
              <a:gd name="T54" fmla="*/ 294 w 589"/>
              <a:gd name="T55" fmla="*/ 353 h 634"/>
              <a:gd name="T56" fmla="*/ 279 w 589"/>
              <a:gd name="T57" fmla="*/ 280 h 634"/>
              <a:gd name="T58" fmla="*/ 309 w 589"/>
              <a:gd name="T59" fmla="*/ 324 h 634"/>
              <a:gd name="T60" fmla="*/ 279 w 589"/>
              <a:gd name="T61" fmla="*/ 280 h 634"/>
              <a:gd name="T62" fmla="*/ 132 w 589"/>
              <a:gd name="T63" fmla="*/ 353 h 634"/>
              <a:gd name="T64" fmla="*/ 132 w 589"/>
              <a:gd name="T65" fmla="*/ 235 h 634"/>
              <a:gd name="T66" fmla="*/ 132 w 589"/>
              <a:gd name="T67" fmla="*/ 353 h 634"/>
              <a:gd name="T68" fmla="*/ 117 w 589"/>
              <a:gd name="T69" fmla="*/ 280 h 634"/>
              <a:gd name="T70" fmla="*/ 162 w 589"/>
              <a:gd name="T71" fmla="*/ 324 h 634"/>
              <a:gd name="T72" fmla="*/ 117 w 589"/>
              <a:gd name="T73" fmla="*/ 280 h 634"/>
              <a:gd name="T74" fmla="*/ 294 w 589"/>
              <a:gd name="T75" fmla="*/ 515 h 634"/>
              <a:gd name="T76" fmla="*/ 294 w 589"/>
              <a:gd name="T77" fmla="*/ 398 h 634"/>
              <a:gd name="T78" fmla="*/ 294 w 589"/>
              <a:gd name="T79" fmla="*/ 515 h 634"/>
              <a:gd name="T80" fmla="*/ 279 w 589"/>
              <a:gd name="T81" fmla="*/ 442 h 634"/>
              <a:gd name="T82" fmla="*/ 309 w 589"/>
              <a:gd name="T83" fmla="*/ 471 h 634"/>
              <a:gd name="T84" fmla="*/ 279 w 589"/>
              <a:gd name="T85" fmla="*/ 442 h 634"/>
              <a:gd name="T86" fmla="*/ 132 w 589"/>
              <a:gd name="T87" fmla="*/ 515 h 634"/>
              <a:gd name="T88" fmla="*/ 132 w 589"/>
              <a:gd name="T89" fmla="*/ 398 h 634"/>
              <a:gd name="T90" fmla="*/ 132 w 589"/>
              <a:gd name="T91" fmla="*/ 515 h 634"/>
              <a:gd name="T92" fmla="*/ 117 w 589"/>
              <a:gd name="T93" fmla="*/ 442 h 634"/>
              <a:gd name="T94" fmla="*/ 162 w 589"/>
              <a:gd name="T95" fmla="*/ 471 h 634"/>
              <a:gd name="T96" fmla="*/ 117 w 589"/>
              <a:gd name="T97" fmla="*/ 442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9" h="634">
                <a:moveTo>
                  <a:pt x="456" y="353"/>
                </a:moveTo>
                <a:lnTo>
                  <a:pt x="456" y="353"/>
                </a:lnTo>
                <a:cubicBezTo>
                  <a:pt x="485" y="353"/>
                  <a:pt x="515" y="339"/>
                  <a:pt x="515" y="294"/>
                </a:cubicBezTo>
                <a:cubicBezTo>
                  <a:pt x="515" y="265"/>
                  <a:pt x="485" y="235"/>
                  <a:pt x="456" y="235"/>
                </a:cubicBezTo>
                <a:cubicBezTo>
                  <a:pt x="412" y="235"/>
                  <a:pt x="397" y="265"/>
                  <a:pt x="397" y="294"/>
                </a:cubicBezTo>
                <a:cubicBezTo>
                  <a:pt x="397" y="339"/>
                  <a:pt x="412" y="353"/>
                  <a:pt x="456" y="353"/>
                </a:cubicBezTo>
                <a:close/>
                <a:moveTo>
                  <a:pt x="426" y="280"/>
                </a:moveTo>
                <a:lnTo>
                  <a:pt x="426" y="280"/>
                </a:lnTo>
                <a:cubicBezTo>
                  <a:pt x="471" y="280"/>
                  <a:pt x="471" y="280"/>
                  <a:pt x="471" y="280"/>
                </a:cubicBezTo>
                <a:cubicBezTo>
                  <a:pt x="471" y="324"/>
                  <a:pt x="471" y="324"/>
                  <a:pt x="471" y="324"/>
                </a:cubicBezTo>
                <a:cubicBezTo>
                  <a:pt x="426" y="324"/>
                  <a:pt x="426" y="324"/>
                  <a:pt x="426" y="324"/>
                </a:cubicBezTo>
                <a:lnTo>
                  <a:pt x="426" y="280"/>
                </a:lnTo>
                <a:close/>
                <a:moveTo>
                  <a:pt x="456" y="515"/>
                </a:moveTo>
                <a:lnTo>
                  <a:pt x="456" y="515"/>
                </a:lnTo>
                <a:cubicBezTo>
                  <a:pt x="485" y="515"/>
                  <a:pt x="515" y="486"/>
                  <a:pt x="515" y="456"/>
                </a:cubicBezTo>
                <a:cubicBezTo>
                  <a:pt x="515" y="427"/>
                  <a:pt x="485" y="398"/>
                  <a:pt x="456" y="398"/>
                </a:cubicBezTo>
                <a:cubicBezTo>
                  <a:pt x="412" y="398"/>
                  <a:pt x="397" y="427"/>
                  <a:pt x="397" y="456"/>
                </a:cubicBezTo>
                <a:cubicBezTo>
                  <a:pt x="397" y="486"/>
                  <a:pt x="412" y="515"/>
                  <a:pt x="456" y="515"/>
                </a:cubicBezTo>
                <a:close/>
                <a:moveTo>
                  <a:pt x="426" y="442"/>
                </a:moveTo>
                <a:lnTo>
                  <a:pt x="426" y="442"/>
                </a:lnTo>
                <a:cubicBezTo>
                  <a:pt x="471" y="442"/>
                  <a:pt x="471" y="442"/>
                  <a:pt x="471" y="442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426" y="471"/>
                  <a:pt x="426" y="471"/>
                  <a:pt x="426" y="471"/>
                </a:cubicBezTo>
                <a:lnTo>
                  <a:pt x="426" y="442"/>
                </a:lnTo>
                <a:close/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604"/>
                  <a:pt x="588" y="560"/>
                </a:cubicBezTo>
                <a:cubicBezTo>
                  <a:pt x="588" y="88"/>
                  <a:pt x="588" y="88"/>
                  <a:pt x="588" y="88"/>
                </a:cubicBezTo>
                <a:cubicBezTo>
                  <a:pt x="588" y="44"/>
                  <a:pt x="559" y="0"/>
                  <a:pt x="515" y="0"/>
                </a:cubicBezTo>
                <a:close/>
                <a:moveTo>
                  <a:pt x="544" y="560"/>
                </a:moveTo>
                <a:lnTo>
                  <a:pt x="544" y="560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60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60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88"/>
                </a:cubicBezTo>
                <a:lnTo>
                  <a:pt x="544" y="118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324" y="353"/>
                  <a:pt x="353" y="339"/>
                  <a:pt x="353" y="294"/>
                </a:cubicBezTo>
                <a:cubicBezTo>
                  <a:pt x="353" y="265"/>
                  <a:pt x="324" y="235"/>
                  <a:pt x="294" y="235"/>
                </a:cubicBezTo>
                <a:cubicBezTo>
                  <a:pt x="265" y="235"/>
                  <a:pt x="235" y="265"/>
                  <a:pt x="235" y="294"/>
                </a:cubicBezTo>
                <a:cubicBezTo>
                  <a:pt x="235" y="339"/>
                  <a:pt x="265" y="353"/>
                  <a:pt x="294" y="353"/>
                </a:cubicBezTo>
                <a:close/>
                <a:moveTo>
                  <a:pt x="279" y="280"/>
                </a:moveTo>
                <a:lnTo>
                  <a:pt x="279" y="280"/>
                </a:lnTo>
                <a:cubicBezTo>
                  <a:pt x="309" y="280"/>
                  <a:pt x="309" y="280"/>
                  <a:pt x="309" y="280"/>
                </a:cubicBezTo>
                <a:cubicBezTo>
                  <a:pt x="309" y="324"/>
                  <a:pt x="309" y="324"/>
                  <a:pt x="309" y="324"/>
                </a:cubicBezTo>
                <a:cubicBezTo>
                  <a:pt x="279" y="324"/>
                  <a:pt x="279" y="324"/>
                  <a:pt x="279" y="324"/>
                </a:cubicBezTo>
                <a:lnTo>
                  <a:pt x="279" y="280"/>
                </a:lnTo>
                <a:close/>
                <a:moveTo>
                  <a:pt x="132" y="353"/>
                </a:moveTo>
                <a:lnTo>
                  <a:pt x="132" y="353"/>
                </a:lnTo>
                <a:cubicBezTo>
                  <a:pt x="176" y="353"/>
                  <a:pt x="191" y="339"/>
                  <a:pt x="191" y="294"/>
                </a:cubicBezTo>
                <a:cubicBezTo>
                  <a:pt x="191" y="265"/>
                  <a:pt x="176" y="235"/>
                  <a:pt x="132" y="235"/>
                </a:cubicBezTo>
                <a:cubicBezTo>
                  <a:pt x="103" y="235"/>
                  <a:pt x="73" y="265"/>
                  <a:pt x="73" y="294"/>
                </a:cubicBezTo>
                <a:cubicBezTo>
                  <a:pt x="73" y="339"/>
                  <a:pt x="103" y="353"/>
                  <a:pt x="132" y="353"/>
                </a:cubicBezTo>
                <a:close/>
                <a:moveTo>
                  <a:pt x="117" y="280"/>
                </a:moveTo>
                <a:lnTo>
                  <a:pt x="117" y="280"/>
                </a:lnTo>
                <a:cubicBezTo>
                  <a:pt x="162" y="280"/>
                  <a:pt x="162" y="280"/>
                  <a:pt x="162" y="280"/>
                </a:cubicBezTo>
                <a:cubicBezTo>
                  <a:pt x="162" y="324"/>
                  <a:pt x="162" y="324"/>
                  <a:pt x="162" y="324"/>
                </a:cubicBezTo>
                <a:cubicBezTo>
                  <a:pt x="117" y="324"/>
                  <a:pt x="117" y="324"/>
                  <a:pt x="117" y="324"/>
                </a:cubicBezTo>
                <a:lnTo>
                  <a:pt x="117" y="280"/>
                </a:lnTo>
                <a:close/>
                <a:moveTo>
                  <a:pt x="294" y="515"/>
                </a:moveTo>
                <a:lnTo>
                  <a:pt x="294" y="515"/>
                </a:lnTo>
                <a:cubicBezTo>
                  <a:pt x="324" y="515"/>
                  <a:pt x="353" y="486"/>
                  <a:pt x="353" y="456"/>
                </a:cubicBezTo>
                <a:cubicBezTo>
                  <a:pt x="353" y="427"/>
                  <a:pt x="324" y="398"/>
                  <a:pt x="294" y="398"/>
                </a:cubicBezTo>
                <a:cubicBezTo>
                  <a:pt x="265" y="398"/>
                  <a:pt x="235" y="427"/>
                  <a:pt x="235" y="456"/>
                </a:cubicBezTo>
                <a:cubicBezTo>
                  <a:pt x="235" y="486"/>
                  <a:pt x="265" y="515"/>
                  <a:pt x="294" y="515"/>
                </a:cubicBezTo>
                <a:close/>
                <a:moveTo>
                  <a:pt x="279" y="442"/>
                </a:moveTo>
                <a:lnTo>
                  <a:pt x="279" y="442"/>
                </a:lnTo>
                <a:cubicBezTo>
                  <a:pt x="309" y="442"/>
                  <a:pt x="309" y="442"/>
                  <a:pt x="309" y="442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279" y="471"/>
                  <a:pt x="279" y="471"/>
                  <a:pt x="279" y="471"/>
                </a:cubicBezTo>
                <a:lnTo>
                  <a:pt x="279" y="442"/>
                </a:lnTo>
                <a:close/>
                <a:moveTo>
                  <a:pt x="132" y="515"/>
                </a:moveTo>
                <a:lnTo>
                  <a:pt x="132" y="515"/>
                </a:lnTo>
                <a:cubicBezTo>
                  <a:pt x="176" y="515"/>
                  <a:pt x="191" y="486"/>
                  <a:pt x="191" y="456"/>
                </a:cubicBezTo>
                <a:cubicBezTo>
                  <a:pt x="191" y="427"/>
                  <a:pt x="176" y="398"/>
                  <a:pt x="132" y="398"/>
                </a:cubicBezTo>
                <a:cubicBezTo>
                  <a:pt x="103" y="398"/>
                  <a:pt x="73" y="427"/>
                  <a:pt x="73" y="456"/>
                </a:cubicBezTo>
                <a:cubicBezTo>
                  <a:pt x="73" y="486"/>
                  <a:pt x="103" y="515"/>
                  <a:pt x="132" y="515"/>
                </a:cubicBezTo>
                <a:close/>
                <a:moveTo>
                  <a:pt x="117" y="442"/>
                </a:moveTo>
                <a:lnTo>
                  <a:pt x="117" y="442"/>
                </a:lnTo>
                <a:cubicBezTo>
                  <a:pt x="162" y="442"/>
                  <a:pt x="162" y="442"/>
                  <a:pt x="162" y="442"/>
                </a:cubicBezTo>
                <a:cubicBezTo>
                  <a:pt x="162" y="471"/>
                  <a:pt x="162" y="471"/>
                  <a:pt x="162" y="471"/>
                </a:cubicBezTo>
                <a:cubicBezTo>
                  <a:pt x="117" y="471"/>
                  <a:pt x="117" y="471"/>
                  <a:pt x="117" y="471"/>
                </a:cubicBezTo>
                <a:lnTo>
                  <a:pt x="117" y="442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61" name="Freeform 136"/>
          <p:cNvSpPr>
            <a:spLocks noChangeArrowheads="1"/>
          </p:cNvSpPr>
          <p:nvPr/>
        </p:nvSpPr>
        <p:spPr bwMode="auto">
          <a:xfrm>
            <a:off x="2436812" y="1769854"/>
            <a:ext cx="274637" cy="274709"/>
          </a:xfrm>
          <a:custGeom>
            <a:avLst/>
            <a:gdLst>
              <a:gd name="T0" fmla="*/ 501 w 634"/>
              <a:gd name="T1" fmla="*/ 235 h 634"/>
              <a:gd name="T2" fmla="*/ 501 w 634"/>
              <a:gd name="T3" fmla="*/ 353 h 634"/>
              <a:gd name="T4" fmla="*/ 501 w 634"/>
              <a:gd name="T5" fmla="*/ 235 h 634"/>
              <a:gd name="T6" fmla="*/ 516 w 634"/>
              <a:gd name="T7" fmla="*/ 324 h 634"/>
              <a:gd name="T8" fmla="*/ 471 w 634"/>
              <a:gd name="T9" fmla="*/ 280 h 634"/>
              <a:gd name="T10" fmla="*/ 516 w 634"/>
              <a:gd name="T11" fmla="*/ 324 h 634"/>
              <a:gd name="T12" fmla="*/ 530 w 634"/>
              <a:gd name="T13" fmla="*/ 515 h 634"/>
              <a:gd name="T14" fmla="*/ 442 w 634"/>
              <a:gd name="T15" fmla="*/ 530 h 634"/>
              <a:gd name="T16" fmla="*/ 530 w 634"/>
              <a:gd name="T17" fmla="*/ 560 h 634"/>
              <a:gd name="T18" fmla="*/ 530 w 634"/>
              <a:gd name="T19" fmla="*/ 515 h 634"/>
              <a:gd name="T20" fmla="*/ 354 w 634"/>
              <a:gd name="T21" fmla="*/ 235 h 634"/>
              <a:gd name="T22" fmla="*/ 89 w 634"/>
              <a:gd name="T23" fmla="*/ 280 h 634"/>
              <a:gd name="T24" fmla="*/ 118 w 634"/>
              <a:gd name="T25" fmla="*/ 560 h 634"/>
              <a:gd name="T26" fmla="*/ 398 w 634"/>
              <a:gd name="T27" fmla="*/ 515 h 634"/>
              <a:gd name="T28" fmla="*/ 354 w 634"/>
              <a:gd name="T29" fmla="*/ 235 h 634"/>
              <a:gd name="T30" fmla="*/ 354 w 634"/>
              <a:gd name="T31" fmla="*/ 501 h 634"/>
              <a:gd name="T32" fmla="*/ 148 w 634"/>
              <a:gd name="T33" fmla="*/ 515 h 634"/>
              <a:gd name="T34" fmla="*/ 118 w 634"/>
              <a:gd name="T35" fmla="*/ 294 h 634"/>
              <a:gd name="T36" fmla="*/ 339 w 634"/>
              <a:gd name="T37" fmla="*/ 280 h 634"/>
              <a:gd name="T38" fmla="*/ 354 w 634"/>
              <a:gd name="T39" fmla="*/ 501 h 634"/>
              <a:gd name="T40" fmla="*/ 530 w 634"/>
              <a:gd name="T41" fmla="*/ 456 h 634"/>
              <a:gd name="T42" fmla="*/ 442 w 634"/>
              <a:gd name="T43" fmla="*/ 471 h 634"/>
              <a:gd name="T44" fmla="*/ 530 w 634"/>
              <a:gd name="T45" fmla="*/ 501 h 634"/>
              <a:gd name="T46" fmla="*/ 530 w 634"/>
              <a:gd name="T47" fmla="*/ 456 h 634"/>
              <a:gd name="T48" fmla="*/ 560 w 634"/>
              <a:gd name="T49" fmla="*/ 162 h 634"/>
              <a:gd name="T50" fmla="*/ 545 w 634"/>
              <a:gd name="T51" fmla="*/ 44 h 634"/>
              <a:gd name="T52" fmla="*/ 530 w 634"/>
              <a:gd name="T53" fmla="*/ 15 h 634"/>
              <a:gd name="T54" fmla="*/ 118 w 634"/>
              <a:gd name="T55" fmla="*/ 15 h 634"/>
              <a:gd name="T56" fmla="*/ 89 w 634"/>
              <a:gd name="T57" fmla="*/ 44 h 634"/>
              <a:gd name="T58" fmla="*/ 89 w 634"/>
              <a:gd name="T59" fmla="*/ 162 h 634"/>
              <a:gd name="T60" fmla="*/ 0 w 634"/>
              <a:gd name="T61" fmla="*/ 560 h 634"/>
              <a:gd name="T62" fmla="*/ 560 w 634"/>
              <a:gd name="T63" fmla="*/ 633 h 634"/>
              <a:gd name="T64" fmla="*/ 633 w 634"/>
              <a:gd name="T65" fmla="*/ 235 h 634"/>
              <a:gd name="T66" fmla="*/ 589 w 634"/>
              <a:gd name="T67" fmla="*/ 560 h 634"/>
              <a:gd name="T68" fmla="*/ 560 w 634"/>
              <a:gd name="T69" fmla="*/ 589 h 634"/>
              <a:gd name="T70" fmla="*/ 45 w 634"/>
              <a:gd name="T71" fmla="*/ 560 h 634"/>
              <a:gd name="T72" fmla="*/ 89 w 634"/>
              <a:gd name="T73" fmla="*/ 206 h 634"/>
              <a:gd name="T74" fmla="*/ 589 w 634"/>
              <a:gd name="T75" fmla="*/ 235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4" h="634">
                <a:moveTo>
                  <a:pt x="501" y="235"/>
                </a:moveTo>
                <a:lnTo>
                  <a:pt x="501" y="235"/>
                </a:lnTo>
                <a:cubicBezTo>
                  <a:pt x="457" y="235"/>
                  <a:pt x="442" y="265"/>
                  <a:pt x="442" y="294"/>
                </a:cubicBezTo>
                <a:cubicBezTo>
                  <a:pt x="442" y="339"/>
                  <a:pt x="457" y="353"/>
                  <a:pt x="501" y="353"/>
                </a:cubicBezTo>
                <a:cubicBezTo>
                  <a:pt x="530" y="353"/>
                  <a:pt x="560" y="339"/>
                  <a:pt x="560" y="294"/>
                </a:cubicBezTo>
                <a:cubicBezTo>
                  <a:pt x="560" y="265"/>
                  <a:pt x="530" y="235"/>
                  <a:pt x="501" y="235"/>
                </a:cubicBezTo>
                <a:close/>
                <a:moveTo>
                  <a:pt x="516" y="324"/>
                </a:moveTo>
                <a:lnTo>
                  <a:pt x="516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71" y="280"/>
                  <a:pt x="471" y="280"/>
                  <a:pt x="471" y="280"/>
                </a:cubicBezTo>
                <a:cubicBezTo>
                  <a:pt x="516" y="280"/>
                  <a:pt x="516" y="280"/>
                  <a:pt x="516" y="280"/>
                </a:cubicBezTo>
                <a:lnTo>
                  <a:pt x="516" y="324"/>
                </a:lnTo>
                <a:close/>
                <a:moveTo>
                  <a:pt x="530" y="515"/>
                </a:moveTo>
                <a:lnTo>
                  <a:pt x="530" y="515"/>
                </a:lnTo>
                <a:cubicBezTo>
                  <a:pt x="457" y="515"/>
                  <a:pt x="457" y="515"/>
                  <a:pt x="457" y="515"/>
                </a:cubicBezTo>
                <a:cubicBezTo>
                  <a:pt x="442" y="515"/>
                  <a:pt x="442" y="530"/>
                  <a:pt x="442" y="530"/>
                </a:cubicBezTo>
                <a:cubicBezTo>
                  <a:pt x="442" y="545"/>
                  <a:pt x="442" y="560"/>
                  <a:pt x="457" y="560"/>
                </a:cubicBezTo>
                <a:cubicBezTo>
                  <a:pt x="530" y="560"/>
                  <a:pt x="530" y="560"/>
                  <a:pt x="530" y="560"/>
                </a:cubicBezTo>
                <a:cubicBezTo>
                  <a:pt x="545" y="560"/>
                  <a:pt x="560" y="545"/>
                  <a:pt x="560" y="530"/>
                </a:cubicBezTo>
                <a:cubicBezTo>
                  <a:pt x="560" y="530"/>
                  <a:pt x="545" y="515"/>
                  <a:pt x="530" y="515"/>
                </a:cubicBezTo>
                <a:close/>
                <a:moveTo>
                  <a:pt x="354" y="235"/>
                </a:moveTo>
                <a:lnTo>
                  <a:pt x="354" y="235"/>
                </a:lnTo>
                <a:cubicBezTo>
                  <a:pt x="118" y="235"/>
                  <a:pt x="118" y="235"/>
                  <a:pt x="118" y="235"/>
                </a:cubicBezTo>
                <a:cubicBezTo>
                  <a:pt x="103" y="235"/>
                  <a:pt x="89" y="265"/>
                  <a:pt x="89" y="280"/>
                </a:cubicBezTo>
                <a:cubicBezTo>
                  <a:pt x="89" y="515"/>
                  <a:pt x="89" y="515"/>
                  <a:pt x="89" y="515"/>
                </a:cubicBezTo>
                <a:cubicBezTo>
                  <a:pt x="89" y="530"/>
                  <a:pt x="103" y="560"/>
                  <a:pt x="118" y="560"/>
                </a:cubicBezTo>
                <a:cubicBezTo>
                  <a:pt x="354" y="560"/>
                  <a:pt x="354" y="560"/>
                  <a:pt x="354" y="560"/>
                </a:cubicBezTo>
                <a:cubicBezTo>
                  <a:pt x="383" y="560"/>
                  <a:pt x="398" y="530"/>
                  <a:pt x="398" y="515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398" y="265"/>
                  <a:pt x="383" y="235"/>
                  <a:pt x="354" y="235"/>
                </a:cubicBezTo>
                <a:close/>
                <a:moveTo>
                  <a:pt x="354" y="501"/>
                </a:moveTo>
                <a:lnTo>
                  <a:pt x="354" y="501"/>
                </a:lnTo>
                <a:cubicBezTo>
                  <a:pt x="354" y="501"/>
                  <a:pt x="354" y="515"/>
                  <a:pt x="339" y="515"/>
                </a:cubicBezTo>
                <a:cubicBezTo>
                  <a:pt x="148" y="515"/>
                  <a:pt x="148" y="515"/>
                  <a:pt x="148" y="515"/>
                </a:cubicBezTo>
                <a:cubicBezTo>
                  <a:pt x="133" y="515"/>
                  <a:pt x="118" y="501"/>
                  <a:pt x="118" y="501"/>
                </a:cubicBezTo>
                <a:cubicBezTo>
                  <a:pt x="118" y="294"/>
                  <a:pt x="118" y="294"/>
                  <a:pt x="118" y="294"/>
                </a:cubicBezTo>
                <a:cubicBezTo>
                  <a:pt x="118" y="294"/>
                  <a:pt x="133" y="280"/>
                  <a:pt x="148" y="280"/>
                </a:cubicBezTo>
                <a:cubicBezTo>
                  <a:pt x="339" y="280"/>
                  <a:pt x="339" y="280"/>
                  <a:pt x="339" y="280"/>
                </a:cubicBezTo>
                <a:cubicBezTo>
                  <a:pt x="354" y="280"/>
                  <a:pt x="354" y="294"/>
                  <a:pt x="354" y="294"/>
                </a:cubicBezTo>
                <a:lnTo>
                  <a:pt x="354" y="501"/>
                </a:lnTo>
                <a:close/>
                <a:moveTo>
                  <a:pt x="530" y="456"/>
                </a:moveTo>
                <a:lnTo>
                  <a:pt x="530" y="456"/>
                </a:lnTo>
                <a:cubicBezTo>
                  <a:pt x="457" y="456"/>
                  <a:pt x="457" y="456"/>
                  <a:pt x="457" y="456"/>
                </a:cubicBezTo>
                <a:cubicBezTo>
                  <a:pt x="442" y="456"/>
                  <a:pt x="442" y="471"/>
                  <a:pt x="442" y="471"/>
                </a:cubicBezTo>
                <a:cubicBezTo>
                  <a:pt x="442" y="486"/>
                  <a:pt x="442" y="501"/>
                  <a:pt x="457" y="501"/>
                </a:cubicBezTo>
                <a:cubicBezTo>
                  <a:pt x="530" y="501"/>
                  <a:pt x="530" y="501"/>
                  <a:pt x="530" y="501"/>
                </a:cubicBezTo>
                <a:cubicBezTo>
                  <a:pt x="545" y="501"/>
                  <a:pt x="560" y="486"/>
                  <a:pt x="560" y="471"/>
                </a:cubicBezTo>
                <a:cubicBezTo>
                  <a:pt x="560" y="471"/>
                  <a:pt x="545" y="456"/>
                  <a:pt x="530" y="456"/>
                </a:cubicBezTo>
                <a:close/>
                <a:moveTo>
                  <a:pt x="560" y="162"/>
                </a:moveTo>
                <a:lnTo>
                  <a:pt x="560" y="162"/>
                </a:lnTo>
                <a:cubicBezTo>
                  <a:pt x="369" y="162"/>
                  <a:pt x="369" y="162"/>
                  <a:pt x="369" y="162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60" y="44"/>
                  <a:pt x="560" y="30"/>
                  <a:pt x="545" y="15"/>
                </a:cubicBezTo>
                <a:cubicBezTo>
                  <a:pt x="545" y="0"/>
                  <a:pt x="530" y="0"/>
                  <a:pt x="530" y="15"/>
                </a:cubicBezTo>
                <a:cubicBezTo>
                  <a:pt x="530" y="15"/>
                  <a:pt x="339" y="133"/>
                  <a:pt x="324" y="147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03" y="0"/>
                  <a:pt x="89" y="0"/>
                  <a:pt x="89" y="15"/>
                </a:cubicBezTo>
                <a:cubicBezTo>
                  <a:pt x="89" y="30"/>
                  <a:pt x="89" y="44"/>
                  <a:pt x="89" y="44"/>
                </a:cubicBezTo>
                <a:cubicBezTo>
                  <a:pt x="265" y="162"/>
                  <a:pt x="265" y="162"/>
                  <a:pt x="265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45" y="162"/>
                  <a:pt x="0" y="192"/>
                  <a:pt x="0" y="235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235"/>
                  <a:pt x="633" y="235"/>
                  <a:pt x="633" y="235"/>
                </a:cubicBezTo>
                <a:cubicBezTo>
                  <a:pt x="633" y="192"/>
                  <a:pt x="604" y="162"/>
                  <a:pt x="560" y="162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4"/>
                  <a:pt x="45" y="560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45" y="221"/>
                  <a:pt x="59" y="206"/>
                  <a:pt x="89" y="206"/>
                </a:cubicBezTo>
                <a:cubicBezTo>
                  <a:pt x="560" y="206"/>
                  <a:pt x="560" y="206"/>
                  <a:pt x="560" y="206"/>
                </a:cubicBezTo>
                <a:cubicBezTo>
                  <a:pt x="575" y="206"/>
                  <a:pt x="589" y="221"/>
                  <a:pt x="589" y="235"/>
                </a:cubicBezTo>
                <a:lnTo>
                  <a:pt x="589" y="560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62" name="Freeform 137"/>
          <p:cNvSpPr>
            <a:spLocks noChangeArrowheads="1"/>
          </p:cNvSpPr>
          <p:nvPr/>
        </p:nvSpPr>
        <p:spPr bwMode="auto">
          <a:xfrm>
            <a:off x="1998663" y="1788909"/>
            <a:ext cx="274637" cy="236598"/>
          </a:xfrm>
          <a:custGeom>
            <a:avLst/>
            <a:gdLst>
              <a:gd name="T0" fmla="*/ 221 w 634"/>
              <a:gd name="T1" fmla="*/ 236 h 546"/>
              <a:gd name="T2" fmla="*/ 221 w 634"/>
              <a:gd name="T3" fmla="*/ 236 h 546"/>
              <a:gd name="T4" fmla="*/ 103 w 634"/>
              <a:gd name="T5" fmla="*/ 236 h 546"/>
              <a:gd name="T6" fmla="*/ 73 w 634"/>
              <a:gd name="T7" fmla="*/ 250 h 546"/>
              <a:gd name="T8" fmla="*/ 103 w 634"/>
              <a:gd name="T9" fmla="*/ 280 h 546"/>
              <a:gd name="T10" fmla="*/ 221 w 634"/>
              <a:gd name="T11" fmla="*/ 280 h 546"/>
              <a:gd name="T12" fmla="*/ 235 w 634"/>
              <a:gd name="T13" fmla="*/ 250 h 546"/>
              <a:gd name="T14" fmla="*/ 221 w 634"/>
              <a:gd name="T15" fmla="*/ 236 h 546"/>
              <a:gd name="T16" fmla="*/ 221 w 634"/>
              <a:gd name="T17" fmla="*/ 398 h 546"/>
              <a:gd name="T18" fmla="*/ 221 w 634"/>
              <a:gd name="T19" fmla="*/ 398 h 546"/>
              <a:gd name="T20" fmla="*/ 103 w 634"/>
              <a:gd name="T21" fmla="*/ 398 h 546"/>
              <a:gd name="T22" fmla="*/ 73 w 634"/>
              <a:gd name="T23" fmla="*/ 412 h 546"/>
              <a:gd name="T24" fmla="*/ 103 w 634"/>
              <a:gd name="T25" fmla="*/ 427 h 546"/>
              <a:gd name="T26" fmla="*/ 221 w 634"/>
              <a:gd name="T27" fmla="*/ 427 h 546"/>
              <a:gd name="T28" fmla="*/ 235 w 634"/>
              <a:gd name="T29" fmla="*/ 412 h 546"/>
              <a:gd name="T30" fmla="*/ 221 w 634"/>
              <a:gd name="T31" fmla="*/ 398 h 546"/>
              <a:gd name="T32" fmla="*/ 221 w 634"/>
              <a:gd name="T33" fmla="*/ 309 h 546"/>
              <a:gd name="T34" fmla="*/ 221 w 634"/>
              <a:gd name="T35" fmla="*/ 309 h 546"/>
              <a:gd name="T36" fmla="*/ 103 w 634"/>
              <a:gd name="T37" fmla="*/ 309 h 546"/>
              <a:gd name="T38" fmla="*/ 73 w 634"/>
              <a:gd name="T39" fmla="*/ 339 h 546"/>
              <a:gd name="T40" fmla="*/ 103 w 634"/>
              <a:gd name="T41" fmla="*/ 354 h 546"/>
              <a:gd name="T42" fmla="*/ 221 w 634"/>
              <a:gd name="T43" fmla="*/ 354 h 546"/>
              <a:gd name="T44" fmla="*/ 235 w 634"/>
              <a:gd name="T45" fmla="*/ 339 h 546"/>
              <a:gd name="T46" fmla="*/ 221 w 634"/>
              <a:gd name="T47" fmla="*/ 309 h 546"/>
              <a:gd name="T48" fmla="*/ 412 w 634"/>
              <a:gd name="T49" fmla="*/ 221 h 546"/>
              <a:gd name="T50" fmla="*/ 412 w 634"/>
              <a:gd name="T51" fmla="*/ 221 h 546"/>
              <a:gd name="T52" fmla="*/ 294 w 634"/>
              <a:gd name="T53" fmla="*/ 339 h 546"/>
              <a:gd name="T54" fmla="*/ 412 w 634"/>
              <a:gd name="T55" fmla="*/ 457 h 546"/>
              <a:gd name="T56" fmla="*/ 530 w 634"/>
              <a:gd name="T57" fmla="*/ 339 h 546"/>
              <a:gd name="T58" fmla="*/ 412 w 634"/>
              <a:gd name="T59" fmla="*/ 221 h 546"/>
              <a:gd name="T60" fmla="*/ 412 w 634"/>
              <a:gd name="T61" fmla="*/ 412 h 546"/>
              <a:gd name="T62" fmla="*/ 412 w 634"/>
              <a:gd name="T63" fmla="*/ 412 h 546"/>
              <a:gd name="T64" fmla="*/ 338 w 634"/>
              <a:gd name="T65" fmla="*/ 339 h 546"/>
              <a:gd name="T66" fmla="*/ 412 w 634"/>
              <a:gd name="T67" fmla="*/ 250 h 546"/>
              <a:gd name="T68" fmla="*/ 485 w 634"/>
              <a:gd name="T69" fmla="*/ 339 h 546"/>
              <a:gd name="T70" fmla="*/ 412 w 634"/>
              <a:gd name="T71" fmla="*/ 412 h 546"/>
              <a:gd name="T72" fmla="*/ 544 w 634"/>
              <a:gd name="T73" fmla="*/ 118 h 546"/>
              <a:gd name="T74" fmla="*/ 544 w 634"/>
              <a:gd name="T75" fmla="*/ 118 h 546"/>
              <a:gd name="T76" fmla="*/ 515 w 634"/>
              <a:gd name="T77" fmla="*/ 118 h 546"/>
              <a:gd name="T78" fmla="*/ 294 w 634"/>
              <a:gd name="T79" fmla="*/ 0 h 546"/>
              <a:gd name="T80" fmla="*/ 279 w 634"/>
              <a:gd name="T81" fmla="*/ 15 h 546"/>
              <a:gd name="T82" fmla="*/ 279 w 634"/>
              <a:gd name="T83" fmla="*/ 30 h 546"/>
              <a:gd name="T84" fmla="*/ 426 w 634"/>
              <a:gd name="T85" fmla="*/ 118 h 546"/>
              <a:gd name="T86" fmla="*/ 73 w 634"/>
              <a:gd name="T87" fmla="*/ 118 h 546"/>
              <a:gd name="T88" fmla="*/ 0 w 634"/>
              <a:gd name="T89" fmla="*/ 191 h 546"/>
              <a:gd name="T90" fmla="*/ 0 w 634"/>
              <a:gd name="T91" fmla="*/ 471 h 546"/>
              <a:gd name="T92" fmla="*/ 73 w 634"/>
              <a:gd name="T93" fmla="*/ 545 h 546"/>
              <a:gd name="T94" fmla="*/ 544 w 634"/>
              <a:gd name="T95" fmla="*/ 545 h 546"/>
              <a:gd name="T96" fmla="*/ 633 w 634"/>
              <a:gd name="T97" fmla="*/ 471 h 546"/>
              <a:gd name="T98" fmla="*/ 633 w 634"/>
              <a:gd name="T99" fmla="*/ 191 h 546"/>
              <a:gd name="T100" fmla="*/ 544 w 634"/>
              <a:gd name="T101" fmla="*/ 118 h 546"/>
              <a:gd name="T102" fmla="*/ 588 w 634"/>
              <a:gd name="T103" fmla="*/ 471 h 546"/>
              <a:gd name="T104" fmla="*/ 588 w 634"/>
              <a:gd name="T105" fmla="*/ 471 h 546"/>
              <a:gd name="T106" fmla="*/ 544 w 634"/>
              <a:gd name="T107" fmla="*/ 516 h 546"/>
              <a:gd name="T108" fmla="*/ 73 w 634"/>
              <a:gd name="T109" fmla="*/ 516 h 546"/>
              <a:gd name="T110" fmla="*/ 44 w 634"/>
              <a:gd name="T111" fmla="*/ 471 h 546"/>
              <a:gd name="T112" fmla="*/ 44 w 634"/>
              <a:gd name="T113" fmla="*/ 191 h 546"/>
              <a:gd name="T114" fmla="*/ 73 w 634"/>
              <a:gd name="T115" fmla="*/ 162 h 546"/>
              <a:gd name="T116" fmla="*/ 544 w 634"/>
              <a:gd name="T117" fmla="*/ 162 h 546"/>
              <a:gd name="T118" fmla="*/ 588 w 634"/>
              <a:gd name="T119" fmla="*/ 191 h 546"/>
              <a:gd name="T120" fmla="*/ 588 w 634"/>
              <a:gd name="T121" fmla="*/ 471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4" h="546">
                <a:moveTo>
                  <a:pt x="221" y="236"/>
                </a:moveTo>
                <a:lnTo>
                  <a:pt x="221" y="236"/>
                </a:lnTo>
                <a:cubicBezTo>
                  <a:pt x="103" y="236"/>
                  <a:pt x="103" y="236"/>
                  <a:pt x="103" y="236"/>
                </a:cubicBezTo>
                <a:cubicBezTo>
                  <a:pt x="88" y="236"/>
                  <a:pt x="73" y="250"/>
                  <a:pt x="73" y="250"/>
                </a:cubicBezTo>
                <a:cubicBezTo>
                  <a:pt x="73" y="265"/>
                  <a:pt x="88" y="280"/>
                  <a:pt x="103" y="280"/>
                </a:cubicBezTo>
                <a:cubicBezTo>
                  <a:pt x="221" y="280"/>
                  <a:pt x="221" y="280"/>
                  <a:pt x="221" y="280"/>
                </a:cubicBezTo>
                <a:cubicBezTo>
                  <a:pt x="221" y="280"/>
                  <a:pt x="235" y="265"/>
                  <a:pt x="235" y="250"/>
                </a:cubicBezTo>
                <a:lnTo>
                  <a:pt x="221" y="236"/>
                </a:lnTo>
                <a:close/>
                <a:moveTo>
                  <a:pt x="221" y="398"/>
                </a:moveTo>
                <a:lnTo>
                  <a:pt x="221" y="398"/>
                </a:lnTo>
                <a:cubicBezTo>
                  <a:pt x="103" y="398"/>
                  <a:pt x="103" y="398"/>
                  <a:pt x="103" y="398"/>
                </a:cubicBezTo>
                <a:cubicBezTo>
                  <a:pt x="88" y="398"/>
                  <a:pt x="73" y="398"/>
                  <a:pt x="73" y="412"/>
                </a:cubicBezTo>
                <a:cubicBezTo>
                  <a:pt x="73" y="427"/>
                  <a:pt x="88" y="427"/>
                  <a:pt x="103" y="427"/>
                </a:cubicBezTo>
                <a:cubicBezTo>
                  <a:pt x="221" y="427"/>
                  <a:pt x="221" y="427"/>
                  <a:pt x="221" y="427"/>
                </a:cubicBezTo>
                <a:cubicBezTo>
                  <a:pt x="221" y="427"/>
                  <a:pt x="235" y="427"/>
                  <a:pt x="235" y="412"/>
                </a:cubicBezTo>
                <a:cubicBezTo>
                  <a:pt x="235" y="398"/>
                  <a:pt x="221" y="398"/>
                  <a:pt x="221" y="398"/>
                </a:cubicBezTo>
                <a:close/>
                <a:moveTo>
                  <a:pt x="221" y="309"/>
                </a:moveTo>
                <a:lnTo>
                  <a:pt x="221" y="309"/>
                </a:lnTo>
                <a:cubicBezTo>
                  <a:pt x="103" y="309"/>
                  <a:pt x="103" y="309"/>
                  <a:pt x="103" y="309"/>
                </a:cubicBezTo>
                <a:cubicBezTo>
                  <a:pt x="88" y="309"/>
                  <a:pt x="73" y="324"/>
                  <a:pt x="73" y="339"/>
                </a:cubicBezTo>
                <a:cubicBezTo>
                  <a:pt x="73" y="339"/>
                  <a:pt x="88" y="354"/>
                  <a:pt x="103" y="354"/>
                </a:cubicBezTo>
                <a:cubicBezTo>
                  <a:pt x="221" y="354"/>
                  <a:pt x="221" y="354"/>
                  <a:pt x="221" y="354"/>
                </a:cubicBezTo>
                <a:lnTo>
                  <a:pt x="235" y="339"/>
                </a:lnTo>
                <a:cubicBezTo>
                  <a:pt x="235" y="324"/>
                  <a:pt x="221" y="309"/>
                  <a:pt x="221" y="309"/>
                </a:cubicBezTo>
                <a:close/>
                <a:moveTo>
                  <a:pt x="412" y="221"/>
                </a:moveTo>
                <a:lnTo>
                  <a:pt x="412" y="221"/>
                </a:lnTo>
                <a:cubicBezTo>
                  <a:pt x="353" y="221"/>
                  <a:pt x="294" y="265"/>
                  <a:pt x="294" y="339"/>
                </a:cubicBezTo>
                <a:cubicBezTo>
                  <a:pt x="294" y="398"/>
                  <a:pt x="353" y="457"/>
                  <a:pt x="412" y="457"/>
                </a:cubicBezTo>
                <a:cubicBezTo>
                  <a:pt x="471" y="457"/>
                  <a:pt x="530" y="398"/>
                  <a:pt x="530" y="339"/>
                </a:cubicBezTo>
                <a:cubicBezTo>
                  <a:pt x="530" y="265"/>
                  <a:pt x="471" y="221"/>
                  <a:pt x="412" y="221"/>
                </a:cubicBezTo>
                <a:close/>
                <a:moveTo>
                  <a:pt x="412" y="412"/>
                </a:moveTo>
                <a:lnTo>
                  <a:pt x="412" y="412"/>
                </a:lnTo>
                <a:cubicBezTo>
                  <a:pt x="368" y="412"/>
                  <a:pt x="338" y="383"/>
                  <a:pt x="338" y="339"/>
                </a:cubicBezTo>
                <a:cubicBezTo>
                  <a:pt x="338" y="295"/>
                  <a:pt x="368" y="250"/>
                  <a:pt x="412" y="250"/>
                </a:cubicBezTo>
                <a:cubicBezTo>
                  <a:pt x="456" y="250"/>
                  <a:pt x="485" y="295"/>
                  <a:pt x="485" y="339"/>
                </a:cubicBezTo>
                <a:cubicBezTo>
                  <a:pt x="485" y="383"/>
                  <a:pt x="456" y="412"/>
                  <a:pt x="412" y="412"/>
                </a:cubicBezTo>
                <a:close/>
                <a:moveTo>
                  <a:pt x="544" y="118"/>
                </a:moveTo>
                <a:lnTo>
                  <a:pt x="544" y="118"/>
                </a:lnTo>
                <a:cubicBezTo>
                  <a:pt x="515" y="118"/>
                  <a:pt x="515" y="118"/>
                  <a:pt x="515" y="118"/>
                </a:cubicBezTo>
                <a:cubicBezTo>
                  <a:pt x="294" y="0"/>
                  <a:pt x="294" y="0"/>
                  <a:pt x="294" y="0"/>
                </a:cubicBezTo>
                <a:cubicBezTo>
                  <a:pt x="294" y="0"/>
                  <a:pt x="279" y="0"/>
                  <a:pt x="279" y="15"/>
                </a:cubicBezTo>
                <a:cubicBezTo>
                  <a:pt x="265" y="15"/>
                  <a:pt x="279" y="30"/>
                  <a:pt x="279" y="30"/>
                </a:cubicBezTo>
                <a:cubicBezTo>
                  <a:pt x="426" y="118"/>
                  <a:pt x="426" y="118"/>
                  <a:pt x="426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29" y="118"/>
                  <a:pt x="0" y="148"/>
                  <a:pt x="0" y="191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6"/>
                  <a:pt x="29" y="545"/>
                  <a:pt x="73" y="545"/>
                </a:cubicBezTo>
                <a:cubicBezTo>
                  <a:pt x="544" y="545"/>
                  <a:pt x="544" y="545"/>
                  <a:pt x="544" y="545"/>
                </a:cubicBezTo>
                <a:cubicBezTo>
                  <a:pt x="588" y="545"/>
                  <a:pt x="633" y="516"/>
                  <a:pt x="633" y="471"/>
                </a:cubicBezTo>
                <a:cubicBezTo>
                  <a:pt x="633" y="191"/>
                  <a:pt x="633" y="191"/>
                  <a:pt x="633" y="191"/>
                </a:cubicBezTo>
                <a:cubicBezTo>
                  <a:pt x="633" y="148"/>
                  <a:pt x="588" y="118"/>
                  <a:pt x="544" y="118"/>
                </a:cubicBezTo>
                <a:close/>
                <a:moveTo>
                  <a:pt x="588" y="471"/>
                </a:moveTo>
                <a:lnTo>
                  <a:pt x="588" y="471"/>
                </a:lnTo>
                <a:cubicBezTo>
                  <a:pt x="588" y="486"/>
                  <a:pt x="574" y="516"/>
                  <a:pt x="544" y="516"/>
                </a:cubicBezTo>
                <a:cubicBezTo>
                  <a:pt x="73" y="516"/>
                  <a:pt x="73" y="516"/>
                  <a:pt x="73" y="516"/>
                </a:cubicBezTo>
                <a:cubicBezTo>
                  <a:pt x="58" y="516"/>
                  <a:pt x="44" y="486"/>
                  <a:pt x="44" y="471"/>
                </a:cubicBezTo>
                <a:cubicBezTo>
                  <a:pt x="44" y="191"/>
                  <a:pt x="44" y="191"/>
                  <a:pt x="44" y="191"/>
                </a:cubicBezTo>
                <a:cubicBezTo>
                  <a:pt x="44" y="177"/>
                  <a:pt x="58" y="162"/>
                  <a:pt x="73" y="162"/>
                </a:cubicBezTo>
                <a:cubicBezTo>
                  <a:pt x="544" y="162"/>
                  <a:pt x="544" y="162"/>
                  <a:pt x="544" y="162"/>
                </a:cubicBezTo>
                <a:cubicBezTo>
                  <a:pt x="574" y="162"/>
                  <a:pt x="588" y="177"/>
                  <a:pt x="588" y="191"/>
                </a:cubicBezTo>
                <a:lnTo>
                  <a:pt x="588" y="471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63" name="Freeform 138"/>
          <p:cNvSpPr>
            <a:spLocks noChangeArrowheads="1"/>
          </p:cNvSpPr>
          <p:nvPr/>
        </p:nvSpPr>
        <p:spPr bwMode="auto">
          <a:xfrm>
            <a:off x="1590676" y="1780970"/>
            <a:ext cx="203200" cy="255654"/>
          </a:xfrm>
          <a:custGeom>
            <a:avLst/>
            <a:gdLst>
              <a:gd name="T0" fmla="*/ 398 w 473"/>
              <a:gd name="T1" fmla="*/ 0 h 589"/>
              <a:gd name="T2" fmla="*/ 0 w 473"/>
              <a:gd name="T3" fmla="*/ 73 h 589"/>
              <a:gd name="T4" fmla="*/ 74 w 473"/>
              <a:gd name="T5" fmla="*/ 588 h 589"/>
              <a:gd name="T6" fmla="*/ 472 w 473"/>
              <a:gd name="T7" fmla="*/ 588 h 589"/>
              <a:gd name="T8" fmla="*/ 398 w 473"/>
              <a:gd name="T9" fmla="*/ 0 h 589"/>
              <a:gd name="T10" fmla="*/ 74 w 473"/>
              <a:gd name="T11" fmla="*/ 544 h 589"/>
              <a:gd name="T12" fmla="*/ 45 w 473"/>
              <a:gd name="T13" fmla="*/ 500 h 589"/>
              <a:gd name="T14" fmla="*/ 74 w 473"/>
              <a:gd name="T15" fmla="*/ 544 h 589"/>
              <a:gd name="T16" fmla="*/ 74 w 473"/>
              <a:gd name="T17" fmla="*/ 471 h 589"/>
              <a:gd name="T18" fmla="*/ 45 w 473"/>
              <a:gd name="T19" fmla="*/ 426 h 589"/>
              <a:gd name="T20" fmla="*/ 74 w 473"/>
              <a:gd name="T21" fmla="*/ 471 h 589"/>
              <a:gd name="T22" fmla="*/ 74 w 473"/>
              <a:gd name="T23" fmla="*/ 382 h 589"/>
              <a:gd name="T24" fmla="*/ 45 w 473"/>
              <a:gd name="T25" fmla="*/ 353 h 589"/>
              <a:gd name="T26" fmla="*/ 74 w 473"/>
              <a:gd name="T27" fmla="*/ 382 h 589"/>
              <a:gd name="T28" fmla="*/ 74 w 473"/>
              <a:gd name="T29" fmla="*/ 309 h 589"/>
              <a:gd name="T30" fmla="*/ 45 w 473"/>
              <a:gd name="T31" fmla="*/ 264 h 589"/>
              <a:gd name="T32" fmla="*/ 74 w 473"/>
              <a:gd name="T33" fmla="*/ 309 h 589"/>
              <a:gd name="T34" fmla="*/ 74 w 473"/>
              <a:gd name="T35" fmla="*/ 235 h 589"/>
              <a:gd name="T36" fmla="*/ 45 w 473"/>
              <a:gd name="T37" fmla="*/ 191 h 589"/>
              <a:gd name="T38" fmla="*/ 74 w 473"/>
              <a:gd name="T39" fmla="*/ 235 h 589"/>
              <a:gd name="T40" fmla="*/ 74 w 473"/>
              <a:gd name="T41" fmla="*/ 147 h 589"/>
              <a:gd name="T42" fmla="*/ 45 w 473"/>
              <a:gd name="T43" fmla="*/ 117 h 589"/>
              <a:gd name="T44" fmla="*/ 74 w 473"/>
              <a:gd name="T45" fmla="*/ 147 h 589"/>
              <a:gd name="T46" fmla="*/ 354 w 473"/>
              <a:gd name="T47" fmla="*/ 530 h 589"/>
              <a:gd name="T48" fmla="*/ 133 w 473"/>
              <a:gd name="T49" fmla="*/ 544 h 589"/>
              <a:gd name="T50" fmla="*/ 118 w 473"/>
              <a:gd name="T51" fmla="*/ 323 h 589"/>
              <a:gd name="T52" fmla="*/ 339 w 473"/>
              <a:gd name="T53" fmla="*/ 309 h 589"/>
              <a:gd name="T54" fmla="*/ 354 w 473"/>
              <a:gd name="T55" fmla="*/ 530 h 589"/>
              <a:gd name="T56" fmla="*/ 354 w 473"/>
              <a:gd name="T57" fmla="*/ 250 h 589"/>
              <a:gd name="T58" fmla="*/ 133 w 473"/>
              <a:gd name="T59" fmla="*/ 264 h 589"/>
              <a:gd name="T60" fmla="*/ 118 w 473"/>
              <a:gd name="T61" fmla="*/ 58 h 589"/>
              <a:gd name="T62" fmla="*/ 339 w 473"/>
              <a:gd name="T63" fmla="*/ 29 h 589"/>
              <a:gd name="T64" fmla="*/ 354 w 473"/>
              <a:gd name="T65" fmla="*/ 250 h 589"/>
              <a:gd name="T66" fmla="*/ 427 w 473"/>
              <a:gd name="T67" fmla="*/ 544 h 589"/>
              <a:gd name="T68" fmla="*/ 398 w 473"/>
              <a:gd name="T69" fmla="*/ 500 h 589"/>
              <a:gd name="T70" fmla="*/ 427 w 473"/>
              <a:gd name="T71" fmla="*/ 544 h 589"/>
              <a:gd name="T72" fmla="*/ 427 w 473"/>
              <a:gd name="T73" fmla="*/ 471 h 589"/>
              <a:gd name="T74" fmla="*/ 398 w 473"/>
              <a:gd name="T75" fmla="*/ 426 h 589"/>
              <a:gd name="T76" fmla="*/ 427 w 473"/>
              <a:gd name="T77" fmla="*/ 471 h 589"/>
              <a:gd name="T78" fmla="*/ 427 w 473"/>
              <a:gd name="T79" fmla="*/ 382 h 589"/>
              <a:gd name="T80" fmla="*/ 398 w 473"/>
              <a:gd name="T81" fmla="*/ 353 h 589"/>
              <a:gd name="T82" fmla="*/ 427 w 473"/>
              <a:gd name="T83" fmla="*/ 382 h 589"/>
              <a:gd name="T84" fmla="*/ 427 w 473"/>
              <a:gd name="T85" fmla="*/ 309 h 589"/>
              <a:gd name="T86" fmla="*/ 398 w 473"/>
              <a:gd name="T87" fmla="*/ 264 h 589"/>
              <a:gd name="T88" fmla="*/ 427 w 473"/>
              <a:gd name="T89" fmla="*/ 309 h 589"/>
              <a:gd name="T90" fmla="*/ 427 w 473"/>
              <a:gd name="T91" fmla="*/ 235 h 589"/>
              <a:gd name="T92" fmla="*/ 398 w 473"/>
              <a:gd name="T93" fmla="*/ 191 h 589"/>
              <a:gd name="T94" fmla="*/ 427 w 473"/>
              <a:gd name="T95" fmla="*/ 235 h 589"/>
              <a:gd name="T96" fmla="*/ 427 w 473"/>
              <a:gd name="T97" fmla="*/ 147 h 589"/>
              <a:gd name="T98" fmla="*/ 398 w 473"/>
              <a:gd name="T99" fmla="*/ 117 h 589"/>
              <a:gd name="T100" fmla="*/ 427 w 473"/>
              <a:gd name="T101" fmla="*/ 147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73" h="589">
                <a:moveTo>
                  <a:pt x="398" y="0"/>
                </a:moveTo>
                <a:lnTo>
                  <a:pt x="398" y="0"/>
                </a:lnTo>
                <a:cubicBezTo>
                  <a:pt x="74" y="0"/>
                  <a:pt x="74" y="0"/>
                  <a:pt x="74" y="0"/>
                </a:cubicBezTo>
                <a:cubicBezTo>
                  <a:pt x="30" y="0"/>
                  <a:pt x="0" y="29"/>
                  <a:pt x="0" y="73"/>
                </a:cubicBezTo>
                <a:cubicBezTo>
                  <a:pt x="0" y="588"/>
                  <a:pt x="0" y="588"/>
                  <a:pt x="0" y="588"/>
                </a:cubicBezTo>
                <a:cubicBezTo>
                  <a:pt x="45" y="588"/>
                  <a:pt x="30" y="588"/>
                  <a:pt x="74" y="588"/>
                </a:cubicBezTo>
                <a:cubicBezTo>
                  <a:pt x="398" y="588"/>
                  <a:pt x="398" y="588"/>
                  <a:pt x="398" y="588"/>
                </a:cubicBezTo>
                <a:cubicBezTo>
                  <a:pt x="442" y="588"/>
                  <a:pt x="413" y="588"/>
                  <a:pt x="472" y="588"/>
                </a:cubicBezTo>
                <a:cubicBezTo>
                  <a:pt x="472" y="73"/>
                  <a:pt x="472" y="73"/>
                  <a:pt x="472" y="73"/>
                </a:cubicBezTo>
                <a:cubicBezTo>
                  <a:pt x="472" y="29"/>
                  <a:pt x="442" y="0"/>
                  <a:pt x="398" y="0"/>
                </a:cubicBezTo>
                <a:close/>
                <a:moveTo>
                  <a:pt x="74" y="544"/>
                </a:moveTo>
                <a:lnTo>
                  <a:pt x="74" y="544"/>
                </a:lnTo>
                <a:cubicBezTo>
                  <a:pt x="45" y="544"/>
                  <a:pt x="45" y="544"/>
                  <a:pt x="45" y="544"/>
                </a:cubicBezTo>
                <a:cubicBezTo>
                  <a:pt x="45" y="500"/>
                  <a:pt x="45" y="500"/>
                  <a:pt x="45" y="500"/>
                </a:cubicBezTo>
                <a:cubicBezTo>
                  <a:pt x="74" y="500"/>
                  <a:pt x="74" y="500"/>
                  <a:pt x="74" y="500"/>
                </a:cubicBezTo>
                <a:lnTo>
                  <a:pt x="74" y="544"/>
                </a:lnTo>
                <a:close/>
                <a:moveTo>
                  <a:pt x="74" y="471"/>
                </a:moveTo>
                <a:lnTo>
                  <a:pt x="74" y="471"/>
                </a:lnTo>
                <a:cubicBezTo>
                  <a:pt x="45" y="471"/>
                  <a:pt x="45" y="471"/>
                  <a:pt x="45" y="471"/>
                </a:cubicBezTo>
                <a:cubicBezTo>
                  <a:pt x="45" y="426"/>
                  <a:pt x="45" y="426"/>
                  <a:pt x="45" y="426"/>
                </a:cubicBezTo>
                <a:cubicBezTo>
                  <a:pt x="74" y="426"/>
                  <a:pt x="74" y="426"/>
                  <a:pt x="74" y="426"/>
                </a:cubicBezTo>
                <a:lnTo>
                  <a:pt x="74" y="471"/>
                </a:lnTo>
                <a:close/>
                <a:moveTo>
                  <a:pt x="74" y="382"/>
                </a:moveTo>
                <a:lnTo>
                  <a:pt x="74" y="382"/>
                </a:lnTo>
                <a:cubicBezTo>
                  <a:pt x="45" y="382"/>
                  <a:pt x="45" y="382"/>
                  <a:pt x="45" y="382"/>
                </a:cubicBezTo>
                <a:cubicBezTo>
                  <a:pt x="45" y="353"/>
                  <a:pt x="45" y="353"/>
                  <a:pt x="45" y="353"/>
                </a:cubicBezTo>
                <a:cubicBezTo>
                  <a:pt x="74" y="353"/>
                  <a:pt x="74" y="353"/>
                  <a:pt x="74" y="353"/>
                </a:cubicBezTo>
                <a:lnTo>
                  <a:pt x="74" y="382"/>
                </a:lnTo>
                <a:close/>
                <a:moveTo>
                  <a:pt x="74" y="309"/>
                </a:moveTo>
                <a:lnTo>
                  <a:pt x="74" y="309"/>
                </a:lnTo>
                <a:cubicBezTo>
                  <a:pt x="45" y="309"/>
                  <a:pt x="45" y="309"/>
                  <a:pt x="45" y="309"/>
                </a:cubicBezTo>
                <a:cubicBezTo>
                  <a:pt x="45" y="264"/>
                  <a:pt x="45" y="264"/>
                  <a:pt x="45" y="264"/>
                </a:cubicBezTo>
                <a:cubicBezTo>
                  <a:pt x="74" y="264"/>
                  <a:pt x="74" y="264"/>
                  <a:pt x="74" y="264"/>
                </a:cubicBezTo>
                <a:lnTo>
                  <a:pt x="74" y="309"/>
                </a:lnTo>
                <a:close/>
                <a:moveTo>
                  <a:pt x="74" y="235"/>
                </a:moveTo>
                <a:lnTo>
                  <a:pt x="74" y="235"/>
                </a:lnTo>
                <a:cubicBezTo>
                  <a:pt x="45" y="235"/>
                  <a:pt x="45" y="235"/>
                  <a:pt x="45" y="235"/>
                </a:cubicBezTo>
                <a:cubicBezTo>
                  <a:pt x="45" y="191"/>
                  <a:pt x="45" y="191"/>
                  <a:pt x="45" y="191"/>
                </a:cubicBezTo>
                <a:cubicBezTo>
                  <a:pt x="74" y="191"/>
                  <a:pt x="74" y="191"/>
                  <a:pt x="74" y="191"/>
                </a:cubicBezTo>
                <a:lnTo>
                  <a:pt x="74" y="235"/>
                </a:lnTo>
                <a:close/>
                <a:moveTo>
                  <a:pt x="74" y="147"/>
                </a:moveTo>
                <a:lnTo>
                  <a:pt x="74" y="147"/>
                </a:lnTo>
                <a:cubicBezTo>
                  <a:pt x="45" y="147"/>
                  <a:pt x="45" y="147"/>
                  <a:pt x="45" y="14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74" y="117"/>
                  <a:pt x="74" y="117"/>
                  <a:pt x="74" y="117"/>
                </a:cubicBezTo>
                <a:lnTo>
                  <a:pt x="74" y="147"/>
                </a:lnTo>
                <a:close/>
                <a:moveTo>
                  <a:pt x="354" y="530"/>
                </a:moveTo>
                <a:lnTo>
                  <a:pt x="354" y="530"/>
                </a:lnTo>
                <a:lnTo>
                  <a:pt x="339" y="544"/>
                </a:lnTo>
                <a:cubicBezTo>
                  <a:pt x="133" y="544"/>
                  <a:pt x="133" y="544"/>
                  <a:pt x="133" y="544"/>
                </a:cubicBezTo>
                <a:lnTo>
                  <a:pt x="118" y="530"/>
                </a:lnTo>
                <a:cubicBezTo>
                  <a:pt x="118" y="323"/>
                  <a:pt x="118" y="323"/>
                  <a:pt x="118" y="323"/>
                </a:cubicBezTo>
                <a:lnTo>
                  <a:pt x="133" y="309"/>
                </a:lnTo>
                <a:cubicBezTo>
                  <a:pt x="339" y="309"/>
                  <a:pt x="339" y="309"/>
                  <a:pt x="339" y="309"/>
                </a:cubicBezTo>
                <a:lnTo>
                  <a:pt x="354" y="323"/>
                </a:lnTo>
                <a:lnTo>
                  <a:pt x="354" y="530"/>
                </a:lnTo>
                <a:close/>
                <a:moveTo>
                  <a:pt x="354" y="250"/>
                </a:moveTo>
                <a:lnTo>
                  <a:pt x="354" y="250"/>
                </a:lnTo>
                <a:cubicBezTo>
                  <a:pt x="354" y="264"/>
                  <a:pt x="339" y="264"/>
                  <a:pt x="339" y="264"/>
                </a:cubicBezTo>
                <a:cubicBezTo>
                  <a:pt x="133" y="264"/>
                  <a:pt x="133" y="264"/>
                  <a:pt x="133" y="264"/>
                </a:cubicBezTo>
                <a:cubicBezTo>
                  <a:pt x="133" y="264"/>
                  <a:pt x="118" y="264"/>
                  <a:pt x="118" y="250"/>
                </a:cubicBezTo>
                <a:cubicBezTo>
                  <a:pt x="118" y="58"/>
                  <a:pt x="118" y="58"/>
                  <a:pt x="118" y="58"/>
                </a:cubicBezTo>
                <a:cubicBezTo>
                  <a:pt x="118" y="44"/>
                  <a:pt x="133" y="29"/>
                  <a:pt x="133" y="29"/>
                </a:cubicBezTo>
                <a:cubicBezTo>
                  <a:pt x="339" y="29"/>
                  <a:pt x="339" y="29"/>
                  <a:pt x="339" y="29"/>
                </a:cubicBezTo>
                <a:cubicBezTo>
                  <a:pt x="339" y="29"/>
                  <a:pt x="354" y="44"/>
                  <a:pt x="354" y="58"/>
                </a:cubicBezTo>
                <a:lnTo>
                  <a:pt x="354" y="250"/>
                </a:lnTo>
                <a:close/>
                <a:moveTo>
                  <a:pt x="427" y="544"/>
                </a:moveTo>
                <a:lnTo>
                  <a:pt x="427" y="544"/>
                </a:lnTo>
                <a:cubicBezTo>
                  <a:pt x="398" y="544"/>
                  <a:pt x="398" y="544"/>
                  <a:pt x="398" y="544"/>
                </a:cubicBezTo>
                <a:cubicBezTo>
                  <a:pt x="398" y="500"/>
                  <a:pt x="398" y="500"/>
                  <a:pt x="398" y="500"/>
                </a:cubicBezTo>
                <a:cubicBezTo>
                  <a:pt x="427" y="500"/>
                  <a:pt x="427" y="500"/>
                  <a:pt x="427" y="500"/>
                </a:cubicBezTo>
                <a:lnTo>
                  <a:pt x="427" y="544"/>
                </a:lnTo>
                <a:close/>
                <a:moveTo>
                  <a:pt x="427" y="471"/>
                </a:moveTo>
                <a:lnTo>
                  <a:pt x="427" y="471"/>
                </a:lnTo>
                <a:cubicBezTo>
                  <a:pt x="398" y="471"/>
                  <a:pt x="398" y="471"/>
                  <a:pt x="398" y="471"/>
                </a:cubicBezTo>
                <a:cubicBezTo>
                  <a:pt x="398" y="426"/>
                  <a:pt x="398" y="426"/>
                  <a:pt x="398" y="426"/>
                </a:cubicBezTo>
                <a:cubicBezTo>
                  <a:pt x="427" y="426"/>
                  <a:pt x="427" y="426"/>
                  <a:pt x="427" y="426"/>
                </a:cubicBezTo>
                <a:lnTo>
                  <a:pt x="427" y="471"/>
                </a:lnTo>
                <a:close/>
                <a:moveTo>
                  <a:pt x="427" y="382"/>
                </a:moveTo>
                <a:lnTo>
                  <a:pt x="427" y="382"/>
                </a:lnTo>
                <a:cubicBezTo>
                  <a:pt x="398" y="382"/>
                  <a:pt x="398" y="382"/>
                  <a:pt x="398" y="382"/>
                </a:cubicBezTo>
                <a:cubicBezTo>
                  <a:pt x="398" y="353"/>
                  <a:pt x="398" y="353"/>
                  <a:pt x="398" y="353"/>
                </a:cubicBezTo>
                <a:cubicBezTo>
                  <a:pt x="427" y="353"/>
                  <a:pt x="427" y="353"/>
                  <a:pt x="427" y="353"/>
                </a:cubicBezTo>
                <a:lnTo>
                  <a:pt x="427" y="382"/>
                </a:lnTo>
                <a:close/>
                <a:moveTo>
                  <a:pt x="427" y="309"/>
                </a:moveTo>
                <a:lnTo>
                  <a:pt x="427" y="309"/>
                </a:lnTo>
                <a:cubicBezTo>
                  <a:pt x="398" y="309"/>
                  <a:pt x="398" y="309"/>
                  <a:pt x="398" y="309"/>
                </a:cubicBezTo>
                <a:cubicBezTo>
                  <a:pt x="398" y="264"/>
                  <a:pt x="398" y="264"/>
                  <a:pt x="398" y="264"/>
                </a:cubicBezTo>
                <a:cubicBezTo>
                  <a:pt x="427" y="264"/>
                  <a:pt x="427" y="264"/>
                  <a:pt x="427" y="264"/>
                </a:cubicBezTo>
                <a:lnTo>
                  <a:pt x="427" y="309"/>
                </a:lnTo>
                <a:close/>
                <a:moveTo>
                  <a:pt x="427" y="235"/>
                </a:moveTo>
                <a:lnTo>
                  <a:pt x="427" y="235"/>
                </a:lnTo>
                <a:cubicBezTo>
                  <a:pt x="398" y="235"/>
                  <a:pt x="398" y="235"/>
                  <a:pt x="398" y="235"/>
                </a:cubicBezTo>
                <a:cubicBezTo>
                  <a:pt x="398" y="191"/>
                  <a:pt x="398" y="191"/>
                  <a:pt x="398" y="191"/>
                </a:cubicBezTo>
                <a:cubicBezTo>
                  <a:pt x="427" y="191"/>
                  <a:pt x="427" y="191"/>
                  <a:pt x="427" y="191"/>
                </a:cubicBezTo>
                <a:lnTo>
                  <a:pt x="427" y="235"/>
                </a:lnTo>
                <a:close/>
                <a:moveTo>
                  <a:pt x="427" y="147"/>
                </a:moveTo>
                <a:lnTo>
                  <a:pt x="427" y="147"/>
                </a:lnTo>
                <a:cubicBezTo>
                  <a:pt x="398" y="147"/>
                  <a:pt x="398" y="147"/>
                  <a:pt x="398" y="147"/>
                </a:cubicBezTo>
                <a:cubicBezTo>
                  <a:pt x="398" y="117"/>
                  <a:pt x="398" y="117"/>
                  <a:pt x="398" y="117"/>
                </a:cubicBezTo>
                <a:cubicBezTo>
                  <a:pt x="427" y="117"/>
                  <a:pt x="427" y="117"/>
                  <a:pt x="427" y="117"/>
                </a:cubicBezTo>
                <a:lnTo>
                  <a:pt x="427" y="147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64" name="Freeform 139"/>
          <p:cNvSpPr>
            <a:spLocks noChangeArrowheads="1"/>
          </p:cNvSpPr>
          <p:nvPr/>
        </p:nvSpPr>
        <p:spPr bwMode="auto">
          <a:xfrm>
            <a:off x="1112839" y="1788909"/>
            <a:ext cx="274637" cy="236598"/>
          </a:xfrm>
          <a:custGeom>
            <a:avLst/>
            <a:gdLst>
              <a:gd name="T0" fmla="*/ 589 w 634"/>
              <a:gd name="T1" fmla="*/ 236 h 546"/>
              <a:gd name="T2" fmla="*/ 589 w 634"/>
              <a:gd name="T3" fmla="*/ 236 h 546"/>
              <a:gd name="T4" fmla="*/ 471 w 634"/>
              <a:gd name="T5" fmla="*/ 309 h 546"/>
              <a:gd name="T6" fmla="*/ 442 w 634"/>
              <a:gd name="T7" fmla="*/ 250 h 546"/>
              <a:gd name="T8" fmla="*/ 516 w 634"/>
              <a:gd name="T9" fmla="*/ 133 h 546"/>
              <a:gd name="T10" fmla="*/ 383 w 634"/>
              <a:gd name="T11" fmla="*/ 0 h 546"/>
              <a:gd name="T12" fmla="*/ 236 w 634"/>
              <a:gd name="T13" fmla="*/ 133 h 546"/>
              <a:gd name="T14" fmla="*/ 280 w 634"/>
              <a:gd name="T15" fmla="*/ 236 h 546"/>
              <a:gd name="T16" fmla="*/ 207 w 634"/>
              <a:gd name="T17" fmla="*/ 236 h 546"/>
              <a:gd name="T18" fmla="*/ 236 w 634"/>
              <a:gd name="T19" fmla="*/ 162 h 546"/>
              <a:gd name="T20" fmla="*/ 118 w 634"/>
              <a:gd name="T21" fmla="*/ 44 h 546"/>
              <a:gd name="T22" fmla="*/ 0 w 634"/>
              <a:gd name="T23" fmla="*/ 162 h 546"/>
              <a:gd name="T24" fmla="*/ 44 w 634"/>
              <a:gd name="T25" fmla="*/ 250 h 546"/>
              <a:gd name="T26" fmla="*/ 0 w 634"/>
              <a:gd name="T27" fmla="*/ 309 h 546"/>
              <a:gd name="T28" fmla="*/ 0 w 634"/>
              <a:gd name="T29" fmla="*/ 471 h 546"/>
              <a:gd name="T30" fmla="*/ 89 w 634"/>
              <a:gd name="T31" fmla="*/ 545 h 546"/>
              <a:gd name="T32" fmla="*/ 398 w 634"/>
              <a:gd name="T33" fmla="*/ 545 h 546"/>
              <a:gd name="T34" fmla="*/ 471 w 634"/>
              <a:gd name="T35" fmla="*/ 471 h 546"/>
              <a:gd name="T36" fmla="*/ 471 w 634"/>
              <a:gd name="T37" fmla="*/ 457 h 546"/>
              <a:gd name="T38" fmla="*/ 589 w 634"/>
              <a:gd name="T39" fmla="*/ 545 h 546"/>
              <a:gd name="T40" fmla="*/ 633 w 634"/>
              <a:gd name="T41" fmla="*/ 516 h 546"/>
              <a:gd name="T42" fmla="*/ 633 w 634"/>
              <a:gd name="T43" fmla="*/ 280 h 546"/>
              <a:gd name="T44" fmla="*/ 589 w 634"/>
              <a:gd name="T45" fmla="*/ 236 h 546"/>
              <a:gd name="T46" fmla="*/ 44 w 634"/>
              <a:gd name="T47" fmla="*/ 162 h 546"/>
              <a:gd name="T48" fmla="*/ 44 w 634"/>
              <a:gd name="T49" fmla="*/ 162 h 546"/>
              <a:gd name="T50" fmla="*/ 118 w 634"/>
              <a:gd name="T51" fmla="*/ 74 h 546"/>
              <a:gd name="T52" fmla="*/ 207 w 634"/>
              <a:gd name="T53" fmla="*/ 162 h 546"/>
              <a:gd name="T54" fmla="*/ 118 w 634"/>
              <a:gd name="T55" fmla="*/ 236 h 546"/>
              <a:gd name="T56" fmla="*/ 44 w 634"/>
              <a:gd name="T57" fmla="*/ 162 h 546"/>
              <a:gd name="T58" fmla="*/ 442 w 634"/>
              <a:gd name="T59" fmla="*/ 471 h 546"/>
              <a:gd name="T60" fmla="*/ 442 w 634"/>
              <a:gd name="T61" fmla="*/ 471 h 546"/>
              <a:gd name="T62" fmla="*/ 398 w 634"/>
              <a:gd name="T63" fmla="*/ 516 h 546"/>
              <a:gd name="T64" fmla="*/ 89 w 634"/>
              <a:gd name="T65" fmla="*/ 516 h 546"/>
              <a:gd name="T66" fmla="*/ 44 w 634"/>
              <a:gd name="T67" fmla="*/ 471 h 546"/>
              <a:gd name="T68" fmla="*/ 44 w 634"/>
              <a:gd name="T69" fmla="*/ 309 h 546"/>
              <a:gd name="T70" fmla="*/ 89 w 634"/>
              <a:gd name="T71" fmla="*/ 280 h 546"/>
              <a:gd name="T72" fmla="*/ 398 w 634"/>
              <a:gd name="T73" fmla="*/ 280 h 546"/>
              <a:gd name="T74" fmla="*/ 442 w 634"/>
              <a:gd name="T75" fmla="*/ 309 h 546"/>
              <a:gd name="T76" fmla="*/ 442 w 634"/>
              <a:gd name="T77" fmla="*/ 471 h 546"/>
              <a:gd name="T78" fmla="*/ 383 w 634"/>
              <a:gd name="T79" fmla="*/ 236 h 546"/>
              <a:gd name="T80" fmla="*/ 383 w 634"/>
              <a:gd name="T81" fmla="*/ 236 h 546"/>
              <a:gd name="T82" fmla="*/ 280 w 634"/>
              <a:gd name="T83" fmla="*/ 133 h 546"/>
              <a:gd name="T84" fmla="*/ 383 w 634"/>
              <a:gd name="T85" fmla="*/ 44 h 546"/>
              <a:gd name="T86" fmla="*/ 471 w 634"/>
              <a:gd name="T87" fmla="*/ 133 h 546"/>
              <a:gd name="T88" fmla="*/ 383 w 634"/>
              <a:gd name="T89" fmla="*/ 236 h 546"/>
              <a:gd name="T90" fmla="*/ 589 w 634"/>
              <a:gd name="T91" fmla="*/ 516 h 546"/>
              <a:gd name="T92" fmla="*/ 589 w 634"/>
              <a:gd name="T93" fmla="*/ 516 h 546"/>
              <a:gd name="T94" fmla="*/ 471 w 634"/>
              <a:gd name="T95" fmla="*/ 412 h 546"/>
              <a:gd name="T96" fmla="*/ 471 w 634"/>
              <a:gd name="T97" fmla="*/ 354 h 546"/>
              <a:gd name="T98" fmla="*/ 589 w 634"/>
              <a:gd name="T99" fmla="*/ 280 h 546"/>
              <a:gd name="T100" fmla="*/ 589 w 634"/>
              <a:gd name="T101" fmla="*/ 51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4" h="546">
                <a:moveTo>
                  <a:pt x="589" y="236"/>
                </a:moveTo>
                <a:lnTo>
                  <a:pt x="589" y="236"/>
                </a:lnTo>
                <a:cubicBezTo>
                  <a:pt x="471" y="309"/>
                  <a:pt x="471" y="309"/>
                  <a:pt x="471" y="309"/>
                </a:cubicBezTo>
                <a:cubicBezTo>
                  <a:pt x="471" y="295"/>
                  <a:pt x="471" y="265"/>
                  <a:pt x="442" y="250"/>
                </a:cubicBezTo>
                <a:cubicBezTo>
                  <a:pt x="486" y="236"/>
                  <a:pt x="516" y="191"/>
                  <a:pt x="516" y="133"/>
                </a:cubicBezTo>
                <a:cubicBezTo>
                  <a:pt x="516" y="59"/>
                  <a:pt x="457" y="0"/>
                  <a:pt x="383" y="0"/>
                </a:cubicBezTo>
                <a:cubicBezTo>
                  <a:pt x="310" y="0"/>
                  <a:pt x="236" y="59"/>
                  <a:pt x="236" y="133"/>
                </a:cubicBezTo>
                <a:cubicBezTo>
                  <a:pt x="236" y="177"/>
                  <a:pt x="251" y="207"/>
                  <a:pt x="280" y="236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36" y="221"/>
                  <a:pt x="236" y="191"/>
                  <a:pt x="236" y="162"/>
                </a:cubicBezTo>
                <a:cubicBezTo>
                  <a:pt x="236" y="89"/>
                  <a:pt x="192" y="44"/>
                  <a:pt x="118" y="44"/>
                </a:cubicBezTo>
                <a:cubicBezTo>
                  <a:pt x="59" y="44"/>
                  <a:pt x="0" y="89"/>
                  <a:pt x="0" y="162"/>
                </a:cubicBezTo>
                <a:cubicBezTo>
                  <a:pt x="0" y="191"/>
                  <a:pt x="15" y="221"/>
                  <a:pt x="44" y="250"/>
                </a:cubicBezTo>
                <a:cubicBezTo>
                  <a:pt x="15" y="265"/>
                  <a:pt x="0" y="280"/>
                  <a:pt x="0" y="309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6"/>
                  <a:pt x="44" y="545"/>
                  <a:pt x="89" y="545"/>
                </a:cubicBezTo>
                <a:cubicBezTo>
                  <a:pt x="398" y="545"/>
                  <a:pt x="398" y="545"/>
                  <a:pt x="398" y="545"/>
                </a:cubicBezTo>
                <a:cubicBezTo>
                  <a:pt x="442" y="545"/>
                  <a:pt x="471" y="516"/>
                  <a:pt x="471" y="471"/>
                </a:cubicBezTo>
                <a:cubicBezTo>
                  <a:pt x="471" y="457"/>
                  <a:pt x="471" y="457"/>
                  <a:pt x="471" y="457"/>
                </a:cubicBezTo>
                <a:cubicBezTo>
                  <a:pt x="589" y="545"/>
                  <a:pt x="589" y="545"/>
                  <a:pt x="589" y="545"/>
                </a:cubicBezTo>
                <a:cubicBezTo>
                  <a:pt x="619" y="545"/>
                  <a:pt x="633" y="530"/>
                  <a:pt x="633" y="516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33" y="250"/>
                  <a:pt x="619" y="236"/>
                  <a:pt x="589" y="236"/>
                </a:cubicBezTo>
                <a:close/>
                <a:moveTo>
                  <a:pt x="44" y="162"/>
                </a:moveTo>
                <a:lnTo>
                  <a:pt x="44" y="162"/>
                </a:lnTo>
                <a:cubicBezTo>
                  <a:pt x="44" y="118"/>
                  <a:pt x="74" y="74"/>
                  <a:pt x="118" y="74"/>
                </a:cubicBezTo>
                <a:cubicBezTo>
                  <a:pt x="162" y="74"/>
                  <a:pt x="207" y="118"/>
                  <a:pt x="207" y="162"/>
                </a:cubicBezTo>
                <a:cubicBezTo>
                  <a:pt x="207" y="207"/>
                  <a:pt x="162" y="236"/>
                  <a:pt x="118" y="236"/>
                </a:cubicBezTo>
                <a:cubicBezTo>
                  <a:pt x="74" y="236"/>
                  <a:pt x="44" y="207"/>
                  <a:pt x="44" y="162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42" y="486"/>
                  <a:pt x="412" y="516"/>
                  <a:pt x="398" y="516"/>
                </a:cubicBezTo>
                <a:cubicBezTo>
                  <a:pt x="89" y="516"/>
                  <a:pt x="89" y="516"/>
                  <a:pt x="89" y="516"/>
                </a:cubicBezTo>
                <a:cubicBezTo>
                  <a:pt x="59" y="516"/>
                  <a:pt x="44" y="486"/>
                  <a:pt x="44" y="47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295"/>
                  <a:pt x="59" y="280"/>
                  <a:pt x="89" y="280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412" y="280"/>
                  <a:pt x="442" y="295"/>
                  <a:pt x="442" y="309"/>
                </a:cubicBezTo>
                <a:lnTo>
                  <a:pt x="442" y="471"/>
                </a:lnTo>
                <a:close/>
                <a:moveTo>
                  <a:pt x="383" y="236"/>
                </a:moveTo>
                <a:lnTo>
                  <a:pt x="383" y="236"/>
                </a:lnTo>
                <a:cubicBezTo>
                  <a:pt x="324" y="236"/>
                  <a:pt x="280" y="191"/>
                  <a:pt x="280" y="133"/>
                </a:cubicBezTo>
                <a:cubicBezTo>
                  <a:pt x="280" y="89"/>
                  <a:pt x="324" y="44"/>
                  <a:pt x="383" y="44"/>
                </a:cubicBezTo>
                <a:cubicBezTo>
                  <a:pt x="427" y="44"/>
                  <a:pt x="471" y="89"/>
                  <a:pt x="471" y="133"/>
                </a:cubicBezTo>
                <a:cubicBezTo>
                  <a:pt x="471" y="191"/>
                  <a:pt x="427" y="236"/>
                  <a:pt x="383" y="236"/>
                </a:cubicBezTo>
                <a:close/>
                <a:moveTo>
                  <a:pt x="589" y="516"/>
                </a:moveTo>
                <a:lnTo>
                  <a:pt x="589" y="516"/>
                </a:lnTo>
                <a:cubicBezTo>
                  <a:pt x="471" y="412"/>
                  <a:pt x="471" y="412"/>
                  <a:pt x="471" y="412"/>
                </a:cubicBezTo>
                <a:cubicBezTo>
                  <a:pt x="471" y="398"/>
                  <a:pt x="471" y="368"/>
                  <a:pt x="471" y="354"/>
                </a:cubicBezTo>
                <a:cubicBezTo>
                  <a:pt x="589" y="280"/>
                  <a:pt x="589" y="280"/>
                  <a:pt x="589" y="280"/>
                </a:cubicBezTo>
                <a:cubicBezTo>
                  <a:pt x="589" y="309"/>
                  <a:pt x="589" y="501"/>
                  <a:pt x="589" y="516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65" name="Freeform 140"/>
          <p:cNvSpPr>
            <a:spLocks noChangeArrowheads="1"/>
          </p:cNvSpPr>
          <p:nvPr/>
        </p:nvSpPr>
        <p:spPr bwMode="auto">
          <a:xfrm>
            <a:off x="674687" y="1769854"/>
            <a:ext cx="274637" cy="274709"/>
          </a:xfrm>
          <a:custGeom>
            <a:avLst/>
            <a:gdLst>
              <a:gd name="T0" fmla="*/ 544 w 634"/>
              <a:gd name="T1" fmla="*/ 0 h 634"/>
              <a:gd name="T2" fmla="*/ 544 w 634"/>
              <a:gd name="T3" fmla="*/ 0 h 634"/>
              <a:gd name="T4" fmla="*/ 73 w 634"/>
              <a:gd name="T5" fmla="*/ 0 h 634"/>
              <a:gd name="T6" fmla="*/ 0 w 634"/>
              <a:gd name="T7" fmla="*/ 88 h 634"/>
              <a:gd name="T8" fmla="*/ 0 w 634"/>
              <a:gd name="T9" fmla="*/ 560 h 634"/>
              <a:gd name="T10" fmla="*/ 73 w 634"/>
              <a:gd name="T11" fmla="*/ 633 h 634"/>
              <a:gd name="T12" fmla="*/ 544 w 634"/>
              <a:gd name="T13" fmla="*/ 633 h 634"/>
              <a:gd name="T14" fmla="*/ 633 w 634"/>
              <a:gd name="T15" fmla="*/ 560 h 634"/>
              <a:gd name="T16" fmla="*/ 633 w 634"/>
              <a:gd name="T17" fmla="*/ 88 h 634"/>
              <a:gd name="T18" fmla="*/ 544 w 634"/>
              <a:gd name="T19" fmla="*/ 0 h 634"/>
              <a:gd name="T20" fmla="*/ 162 w 634"/>
              <a:gd name="T21" fmla="*/ 44 h 634"/>
              <a:gd name="T22" fmla="*/ 162 w 634"/>
              <a:gd name="T23" fmla="*/ 44 h 634"/>
              <a:gd name="T24" fmla="*/ 471 w 634"/>
              <a:gd name="T25" fmla="*/ 44 h 634"/>
              <a:gd name="T26" fmla="*/ 471 w 634"/>
              <a:gd name="T27" fmla="*/ 221 h 634"/>
              <a:gd name="T28" fmla="*/ 456 w 634"/>
              <a:gd name="T29" fmla="*/ 235 h 634"/>
              <a:gd name="T30" fmla="*/ 176 w 634"/>
              <a:gd name="T31" fmla="*/ 235 h 634"/>
              <a:gd name="T32" fmla="*/ 162 w 634"/>
              <a:gd name="T33" fmla="*/ 221 h 634"/>
              <a:gd name="T34" fmla="*/ 162 w 634"/>
              <a:gd name="T35" fmla="*/ 44 h 634"/>
              <a:gd name="T36" fmla="*/ 588 w 634"/>
              <a:gd name="T37" fmla="*/ 560 h 634"/>
              <a:gd name="T38" fmla="*/ 588 w 634"/>
              <a:gd name="T39" fmla="*/ 560 h 634"/>
              <a:gd name="T40" fmla="*/ 544 w 634"/>
              <a:gd name="T41" fmla="*/ 589 h 634"/>
              <a:gd name="T42" fmla="*/ 73 w 634"/>
              <a:gd name="T43" fmla="*/ 589 h 634"/>
              <a:gd name="T44" fmla="*/ 44 w 634"/>
              <a:gd name="T45" fmla="*/ 560 h 634"/>
              <a:gd name="T46" fmla="*/ 44 w 634"/>
              <a:gd name="T47" fmla="*/ 88 h 634"/>
              <a:gd name="T48" fmla="*/ 73 w 634"/>
              <a:gd name="T49" fmla="*/ 44 h 634"/>
              <a:gd name="T50" fmla="*/ 117 w 634"/>
              <a:gd name="T51" fmla="*/ 44 h 634"/>
              <a:gd name="T52" fmla="*/ 117 w 634"/>
              <a:gd name="T53" fmla="*/ 235 h 634"/>
              <a:gd name="T54" fmla="*/ 162 w 634"/>
              <a:gd name="T55" fmla="*/ 280 h 634"/>
              <a:gd name="T56" fmla="*/ 471 w 634"/>
              <a:gd name="T57" fmla="*/ 280 h 634"/>
              <a:gd name="T58" fmla="*/ 515 w 634"/>
              <a:gd name="T59" fmla="*/ 235 h 634"/>
              <a:gd name="T60" fmla="*/ 515 w 634"/>
              <a:gd name="T61" fmla="*/ 44 h 634"/>
              <a:gd name="T62" fmla="*/ 544 w 634"/>
              <a:gd name="T63" fmla="*/ 44 h 634"/>
              <a:gd name="T64" fmla="*/ 588 w 634"/>
              <a:gd name="T65" fmla="*/ 88 h 634"/>
              <a:gd name="T66" fmla="*/ 588 w 634"/>
              <a:gd name="T67" fmla="*/ 560 h 634"/>
              <a:gd name="T68" fmla="*/ 367 w 634"/>
              <a:gd name="T69" fmla="*/ 206 h 634"/>
              <a:gd name="T70" fmla="*/ 367 w 634"/>
              <a:gd name="T71" fmla="*/ 206 h 634"/>
              <a:gd name="T72" fmla="*/ 397 w 634"/>
              <a:gd name="T73" fmla="*/ 177 h 634"/>
              <a:gd name="T74" fmla="*/ 397 w 634"/>
              <a:gd name="T75" fmla="*/ 103 h 634"/>
              <a:gd name="T76" fmla="*/ 367 w 634"/>
              <a:gd name="T77" fmla="*/ 88 h 634"/>
              <a:gd name="T78" fmla="*/ 353 w 634"/>
              <a:gd name="T79" fmla="*/ 103 h 634"/>
              <a:gd name="T80" fmla="*/ 353 w 634"/>
              <a:gd name="T81" fmla="*/ 177 h 634"/>
              <a:gd name="T82" fmla="*/ 367 w 634"/>
              <a:gd name="T83" fmla="*/ 206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34" h="634"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8"/>
                  <a:pt x="633" y="88"/>
                  <a:pt x="633" y="88"/>
                </a:cubicBezTo>
                <a:cubicBezTo>
                  <a:pt x="633" y="44"/>
                  <a:pt x="588" y="0"/>
                  <a:pt x="544" y="0"/>
                </a:cubicBezTo>
                <a:close/>
                <a:moveTo>
                  <a:pt x="162" y="44"/>
                </a:moveTo>
                <a:lnTo>
                  <a:pt x="162" y="44"/>
                </a:lnTo>
                <a:cubicBezTo>
                  <a:pt x="162" y="44"/>
                  <a:pt x="456" y="44"/>
                  <a:pt x="471" y="44"/>
                </a:cubicBezTo>
                <a:cubicBezTo>
                  <a:pt x="471" y="221"/>
                  <a:pt x="471" y="221"/>
                  <a:pt x="471" y="221"/>
                </a:cubicBezTo>
                <a:cubicBezTo>
                  <a:pt x="471" y="235"/>
                  <a:pt x="456" y="235"/>
                  <a:pt x="456" y="235"/>
                </a:cubicBezTo>
                <a:cubicBezTo>
                  <a:pt x="176" y="235"/>
                  <a:pt x="176" y="235"/>
                  <a:pt x="176" y="235"/>
                </a:cubicBezTo>
                <a:cubicBezTo>
                  <a:pt x="162" y="235"/>
                  <a:pt x="162" y="235"/>
                  <a:pt x="162" y="221"/>
                </a:cubicBezTo>
                <a:lnTo>
                  <a:pt x="162" y="44"/>
                </a:ln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4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60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65"/>
                  <a:pt x="132" y="280"/>
                  <a:pt x="162" y="280"/>
                </a:cubicBezTo>
                <a:cubicBezTo>
                  <a:pt x="471" y="280"/>
                  <a:pt x="471" y="280"/>
                  <a:pt x="471" y="280"/>
                </a:cubicBezTo>
                <a:cubicBezTo>
                  <a:pt x="485" y="280"/>
                  <a:pt x="515" y="265"/>
                  <a:pt x="515" y="235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88"/>
                </a:cubicBezTo>
                <a:lnTo>
                  <a:pt x="588" y="560"/>
                </a:lnTo>
                <a:close/>
                <a:moveTo>
                  <a:pt x="367" y="206"/>
                </a:moveTo>
                <a:lnTo>
                  <a:pt x="367" y="206"/>
                </a:lnTo>
                <a:cubicBezTo>
                  <a:pt x="383" y="206"/>
                  <a:pt x="397" y="192"/>
                  <a:pt x="397" y="177"/>
                </a:cubicBezTo>
                <a:cubicBezTo>
                  <a:pt x="397" y="103"/>
                  <a:pt x="397" y="103"/>
                  <a:pt x="397" y="103"/>
                </a:cubicBezTo>
                <a:cubicBezTo>
                  <a:pt x="397" y="88"/>
                  <a:pt x="383" y="88"/>
                  <a:pt x="367" y="88"/>
                </a:cubicBezTo>
                <a:cubicBezTo>
                  <a:pt x="367" y="88"/>
                  <a:pt x="353" y="88"/>
                  <a:pt x="353" y="103"/>
                </a:cubicBezTo>
                <a:cubicBezTo>
                  <a:pt x="353" y="177"/>
                  <a:pt x="353" y="177"/>
                  <a:pt x="353" y="177"/>
                </a:cubicBezTo>
                <a:cubicBezTo>
                  <a:pt x="353" y="192"/>
                  <a:pt x="367" y="206"/>
                  <a:pt x="367" y="206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66" name="Freeform 141"/>
          <p:cNvSpPr>
            <a:spLocks noChangeArrowheads="1"/>
          </p:cNvSpPr>
          <p:nvPr/>
        </p:nvSpPr>
        <p:spPr bwMode="auto">
          <a:xfrm>
            <a:off x="285750" y="1769854"/>
            <a:ext cx="166689" cy="274709"/>
          </a:xfrm>
          <a:custGeom>
            <a:avLst/>
            <a:gdLst>
              <a:gd name="T0" fmla="*/ 191 w 383"/>
              <a:gd name="T1" fmla="*/ 162 h 634"/>
              <a:gd name="T2" fmla="*/ 191 w 383"/>
              <a:gd name="T3" fmla="*/ 162 h 634"/>
              <a:gd name="T4" fmla="*/ 176 w 383"/>
              <a:gd name="T5" fmla="*/ 177 h 634"/>
              <a:gd name="T6" fmla="*/ 176 w 383"/>
              <a:gd name="T7" fmla="*/ 265 h 634"/>
              <a:gd name="T8" fmla="*/ 191 w 383"/>
              <a:gd name="T9" fmla="*/ 280 h 634"/>
              <a:gd name="T10" fmla="*/ 206 w 383"/>
              <a:gd name="T11" fmla="*/ 265 h 634"/>
              <a:gd name="T12" fmla="*/ 206 w 383"/>
              <a:gd name="T13" fmla="*/ 177 h 634"/>
              <a:gd name="T14" fmla="*/ 191 w 383"/>
              <a:gd name="T15" fmla="*/ 162 h 634"/>
              <a:gd name="T16" fmla="*/ 309 w 383"/>
              <a:gd name="T17" fmla="*/ 88 h 634"/>
              <a:gd name="T18" fmla="*/ 309 w 383"/>
              <a:gd name="T19" fmla="*/ 88 h 634"/>
              <a:gd name="T20" fmla="*/ 206 w 383"/>
              <a:gd name="T21" fmla="*/ 88 h 634"/>
              <a:gd name="T22" fmla="*/ 206 w 383"/>
              <a:gd name="T23" fmla="*/ 0 h 634"/>
              <a:gd name="T24" fmla="*/ 132 w 383"/>
              <a:gd name="T25" fmla="*/ 0 h 634"/>
              <a:gd name="T26" fmla="*/ 117 w 383"/>
              <a:gd name="T27" fmla="*/ 30 h 634"/>
              <a:gd name="T28" fmla="*/ 132 w 383"/>
              <a:gd name="T29" fmla="*/ 44 h 634"/>
              <a:gd name="T30" fmla="*/ 176 w 383"/>
              <a:gd name="T31" fmla="*/ 44 h 634"/>
              <a:gd name="T32" fmla="*/ 176 w 383"/>
              <a:gd name="T33" fmla="*/ 88 h 634"/>
              <a:gd name="T34" fmla="*/ 73 w 383"/>
              <a:gd name="T35" fmla="*/ 88 h 634"/>
              <a:gd name="T36" fmla="*/ 0 w 383"/>
              <a:gd name="T37" fmla="*/ 162 h 634"/>
              <a:gd name="T38" fmla="*/ 0 w 383"/>
              <a:gd name="T39" fmla="*/ 560 h 634"/>
              <a:gd name="T40" fmla="*/ 73 w 383"/>
              <a:gd name="T41" fmla="*/ 633 h 634"/>
              <a:gd name="T42" fmla="*/ 309 w 383"/>
              <a:gd name="T43" fmla="*/ 633 h 634"/>
              <a:gd name="T44" fmla="*/ 382 w 383"/>
              <a:gd name="T45" fmla="*/ 560 h 634"/>
              <a:gd name="T46" fmla="*/ 382 w 383"/>
              <a:gd name="T47" fmla="*/ 162 h 634"/>
              <a:gd name="T48" fmla="*/ 309 w 383"/>
              <a:gd name="T49" fmla="*/ 88 h 634"/>
              <a:gd name="T50" fmla="*/ 353 w 383"/>
              <a:gd name="T51" fmla="*/ 560 h 634"/>
              <a:gd name="T52" fmla="*/ 353 w 383"/>
              <a:gd name="T53" fmla="*/ 560 h 634"/>
              <a:gd name="T54" fmla="*/ 309 w 383"/>
              <a:gd name="T55" fmla="*/ 589 h 634"/>
              <a:gd name="T56" fmla="*/ 73 w 383"/>
              <a:gd name="T57" fmla="*/ 589 h 634"/>
              <a:gd name="T58" fmla="*/ 29 w 383"/>
              <a:gd name="T59" fmla="*/ 560 h 634"/>
              <a:gd name="T60" fmla="*/ 29 w 383"/>
              <a:gd name="T61" fmla="*/ 162 h 634"/>
              <a:gd name="T62" fmla="*/ 73 w 383"/>
              <a:gd name="T63" fmla="*/ 118 h 634"/>
              <a:gd name="T64" fmla="*/ 309 w 383"/>
              <a:gd name="T65" fmla="*/ 118 h 634"/>
              <a:gd name="T66" fmla="*/ 353 w 383"/>
              <a:gd name="T67" fmla="*/ 162 h 634"/>
              <a:gd name="T68" fmla="*/ 353 w 383"/>
              <a:gd name="T69" fmla="*/ 56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3" h="634">
                <a:moveTo>
                  <a:pt x="191" y="162"/>
                </a:moveTo>
                <a:lnTo>
                  <a:pt x="191" y="162"/>
                </a:lnTo>
                <a:cubicBezTo>
                  <a:pt x="176" y="162"/>
                  <a:pt x="176" y="177"/>
                  <a:pt x="176" y="177"/>
                </a:cubicBezTo>
                <a:cubicBezTo>
                  <a:pt x="176" y="265"/>
                  <a:pt x="176" y="265"/>
                  <a:pt x="176" y="265"/>
                </a:cubicBezTo>
                <a:cubicBezTo>
                  <a:pt x="176" y="265"/>
                  <a:pt x="176" y="280"/>
                  <a:pt x="191" y="280"/>
                </a:cubicBezTo>
                <a:cubicBezTo>
                  <a:pt x="206" y="280"/>
                  <a:pt x="206" y="265"/>
                  <a:pt x="206" y="265"/>
                </a:cubicBezTo>
                <a:cubicBezTo>
                  <a:pt x="206" y="177"/>
                  <a:pt x="206" y="177"/>
                  <a:pt x="206" y="177"/>
                </a:cubicBezTo>
                <a:cubicBezTo>
                  <a:pt x="206" y="177"/>
                  <a:pt x="206" y="162"/>
                  <a:pt x="191" y="162"/>
                </a:cubicBezTo>
                <a:close/>
                <a:moveTo>
                  <a:pt x="309" y="88"/>
                </a:moveTo>
                <a:lnTo>
                  <a:pt x="309" y="88"/>
                </a:lnTo>
                <a:cubicBezTo>
                  <a:pt x="206" y="88"/>
                  <a:pt x="206" y="88"/>
                  <a:pt x="206" y="88"/>
                </a:cubicBezTo>
                <a:cubicBezTo>
                  <a:pt x="206" y="0"/>
                  <a:pt x="206" y="0"/>
                  <a:pt x="206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17" y="0"/>
                  <a:pt x="117" y="15"/>
                  <a:pt x="117" y="30"/>
                </a:cubicBezTo>
                <a:cubicBezTo>
                  <a:pt x="117" y="30"/>
                  <a:pt x="117" y="44"/>
                  <a:pt x="132" y="44"/>
                </a:cubicBezTo>
                <a:cubicBezTo>
                  <a:pt x="176" y="44"/>
                  <a:pt x="176" y="44"/>
                  <a:pt x="176" y="44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29" y="88"/>
                  <a:pt x="0" y="118"/>
                  <a:pt x="0" y="162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53" y="633"/>
                  <a:pt x="382" y="604"/>
                  <a:pt x="382" y="560"/>
                </a:cubicBezTo>
                <a:cubicBezTo>
                  <a:pt x="382" y="162"/>
                  <a:pt x="382" y="162"/>
                  <a:pt x="382" y="162"/>
                </a:cubicBezTo>
                <a:cubicBezTo>
                  <a:pt x="382" y="118"/>
                  <a:pt x="353" y="88"/>
                  <a:pt x="309" y="88"/>
                </a:cubicBezTo>
                <a:close/>
                <a:moveTo>
                  <a:pt x="353" y="560"/>
                </a:moveTo>
                <a:lnTo>
                  <a:pt x="353" y="560"/>
                </a:lnTo>
                <a:cubicBezTo>
                  <a:pt x="353" y="574"/>
                  <a:pt x="323" y="589"/>
                  <a:pt x="309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162"/>
                  <a:pt x="29" y="162"/>
                  <a:pt x="29" y="162"/>
                </a:cubicBezTo>
                <a:cubicBezTo>
                  <a:pt x="29" y="147"/>
                  <a:pt x="59" y="118"/>
                  <a:pt x="73" y="118"/>
                </a:cubicBezTo>
                <a:cubicBezTo>
                  <a:pt x="309" y="118"/>
                  <a:pt x="309" y="118"/>
                  <a:pt x="309" y="118"/>
                </a:cubicBezTo>
                <a:cubicBezTo>
                  <a:pt x="323" y="118"/>
                  <a:pt x="353" y="147"/>
                  <a:pt x="353" y="162"/>
                </a:cubicBezTo>
                <a:lnTo>
                  <a:pt x="353" y="560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67" name="Freeform 142"/>
          <p:cNvSpPr>
            <a:spLocks noChangeArrowheads="1"/>
          </p:cNvSpPr>
          <p:nvPr/>
        </p:nvSpPr>
        <p:spPr bwMode="auto">
          <a:xfrm>
            <a:off x="4206875" y="1328415"/>
            <a:ext cx="261938" cy="276297"/>
          </a:xfrm>
          <a:custGeom>
            <a:avLst/>
            <a:gdLst>
              <a:gd name="T0" fmla="*/ 530 w 604"/>
              <a:gd name="T1" fmla="*/ 0 h 634"/>
              <a:gd name="T2" fmla="*/ 530 w 604"/>
              <a:gd name="T3" fmla="*/ 0 h 634"/>
              <a:gd name="T4" fmla="*/ 74 w 604"/>
              <a:gd name="T5" fmla="*/ 0 h 634"/>
              <a:gd name="T6" fmla="*/ 0 w 604"/>
              <a:gd name="T7" fmla="*/ 74 h 634"/>
              <a:gd name="T8" fmla="*/ 0 w 604"/>
              <a:gd name="T9" fmla="*/ 427 h 634"/>
              <a:gd name="T10" fmla="*/ 74 w 604"/>
              <a:gd name="T11" fmla="*/ 516 h 634"/>
              <a:gd name="T12" fmla="*/ 236 w 604"/>
              <a:gd name="T13" fmla="*/ 516 h 634"/>
              <a:gd name="T14" fmla="*/ 236 w 604"/>
              <a:gd name="T15" fmla="*/ 589 h 634"/>
              <a:gd name="T16" fmla="*/ 191 w 604"/>
              <a:gd name="T17" fmla="*/ 589 h 634"/>
              <a:gd name="T18" fmla="*/ 177 w 604"/>
              <a:gd name="T19" fmla="*/ 604 h 634"/>
              <a:gd name="T20" fmla="*/ 191 w 604"/>
              <a:gd name="T21" fmla="*/ 633 h 634"/>
              <a:gd name="T22" fmla="*/ 427 w 604"/>
              <a:gd name="T23" fmla="*/ 633 h 634"/>
              <a:gd name="T24" fmla="*/ 441 w 604"/>
              <a:gd name="T25" fmla="*/ 604 h 634"/>
              <a:gd name="T26" fmla="*/ 427 w 604"/>
              <a:gd name="T27" fmla="*/ 589 h 634"/>
              <a:gd name="T28" fmla="*/ 383 w 604"/>
              <a:gd name="T29" fmla="*/ 589 h 634"/>
              <a:gd name="T30" fmla="*/ 383 w 604"/>
              <a:gd name="T31" fmla="*/ 516 h 634"/>
              <a:gd name="T32" fmla="*/ 530 w 604"/>
              <a:gd name="T33" fmla="*/ 516 h 634"/>
              <a:gd name="T34" fmla="*/ 603 w 604"/>
              <a:gd name="T35" fmla="*/ 427 h 634"/>
              <a:gd name="T36" fmla="*/ 603 w 604"/>
              <a:gd name="T37" fmla="*/ 74 h 634"/>
              <a:gd name="T38" fmla="*/ 530 w 604"/>
              <a:gd name="T39" fmla="*/ 0 h 634"/>
              <a:gd name="T40" fmla="*/ 353 w 604"/>
              <a:gd name="T41" fmla="*/ 589 h 634"/>
              <a:gd name="T42" fmla="*/ 353 w 604"/>
              <a:gd name="T43" fmla="*/ 589 h 634"/>
              <a:gd name="T44" fmla="*/ 265 w 604"/>
              <a:gd name="T45" fmla="*/ 589 h 634"/>
              <a:gd name="T46" fmla="*/ 265 w 604"/>
              <a:gd name="T47" fmla="*/ 516 h 634"/>
              <a:gd name="T48" fmla="*/ 353 w 604"/>
              <a:gd name="T49" fmla="*/ 516 h 634"/>
              <a:gd name="T50" fmla="*/ 353 w 604"/>
              <a:gd name="T51" fmla="*/ 589 h 634"/>
              <a:gd name="T52" fmla="*/ 559 w 604"/>
              <a:gd name="T53" fmla="*/ 427 h 634"/>
              <a:gd name="T54" fmla="*/ 559 w 604"/>
              <a:gd name="T55" fmla="*/ 427 h 634"/>
              <a:gd name="T56" fmla="*/ 530 w 604"/>
              <a:gd name="T57" fmla="*/ 471 h 634"/>
              <a:gd name="T58" fmla="*/ 74 w 604"/>
              <a:gd name="T59" fmla="*/ 471 h 634"/>
              <a:gd name="T60" fmla="*/ 29 w 604"/>
              <a:gd name="T61" fmla="*/ 427 h 634"/>
              <a:gd name="T62" fmla="*/ 29 w 604"/>
              <a:gd name="T63" fmla="*/ 398 h 634"/>
              <a:gd name="T64" fmla="*/ 559 w 604"/>
              <a:gd name="T65" fmla="*/ 398 h 634"/>
              <a:gd name="T66" fmla="*/ 559 w 604"/>
              <a:gd name="T67" fmla="*/ 427 h 634"/>
              <a:gd name="T68" fmla="*/ 559 w 604"/>
              <a:gd name="T69" fmla="*/ 354 h 634"/>
              <a:gd name="T70" fmla="*/ 559 w 604"/>
              <a:gd name="T71" fmla="*/ 354 h 634"/>
              <a:gd name="T72" fmla="*/ 29 w 604"/>
              <a:gd name="T73" fmla="*/ 354 h 634"/>
              <a:gd name="T74" fmla="*/ 29 w 604"/>
              <a:gd name="T75" fmla="*/ 74 h 634"/>
              <a:gd name="T76" fmla="*/ 74 w 604"/>
              <a:gd name="T77" fmla="*/ 44 h 634"/>
              <a:gd name="T78" fmla="*/ 530 w 604"/>
              <a:gd name="T79" fmla="*/ 44 h 634"/>
              <a:gd name="T80" fmla="*/ 559 w 604"/>
              <a:gd name="T81" fmla="*/ 74 h 634"/>
              <a:gd name="T82" fmla="*/ 559 w 604"/>
              <a:gd name="T83" fmla="*/ 35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4" h="634">
                <a:moveTo>
                  <a:pt x="530" y="0"/>
                </a:moveTo>
                <a:lnTo>
                  <a:pt x="530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71"/>
                  <a:pt x="29" y="516"/>
                  <a:pt x="74" y="516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191" y="589"/>
                  <a:pt x="191" y="589"/>
                  <a:pt x="191" y="589"/>
                </a:cubicBezTo>
                <a:cubicBezTo>
                  <a:pt x="177" y="589"/>
                  <a:pt x="177" y="604"/>
                  <a:pt x="177" y="604"/>
                </a:cubicBezTo>
                <a:cubicBezTo>
                  <a:pt x="177" y="619"/>
                  <a:pt x="177" y="633"/>
                  <a:pt x="191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41" y="633"/>
                  <a:pt x="441" y="619"/>
                  <a:pt x="441" y="604"/>
                </a:cubicBezTo>
                <a:cubicBezTo>
                  <a:pt x="441" y="604"/>
                  <a:pt x="441" y="589"/>
                  <a:pt x="427" y="589"/>
                </a:cubicBezTo>
                <a:cubicBezTo>
                  <a:pt x="383" y="589"/>
                  <a:pt x="383" y="589"/>
                  <a:pt x="383" y="589"/>
                </a:cubicBezTo>
                <a:cubicBezTo>
                  <a:pt x="383" y="516"/>
                  <a:pt x="383" y="516"/>
                  <a:pt x="383" y="516"/>
                </a:cubicBezTo>
                <a:cubicBezTo>
                  <a:pt x="530" y="516"/>
                  <a:pt x="530" y="516"/>
                  <a:pt x="530" y="516"/>
                </a:cubicBezTo>
                <a:cubicBezTo>
                  <a:pt x="574" y="516"/>
                  <a:pt x="603" y="471"/>
                  <a:pt x="603" y="427"/>
                </a:cubicBezTo>
                <a:cubicBezTo>
                  <a:pt x="603" y="74"/>
                  <a:pt x="603" y="74"/>
                  <a:pt x="603" y="74"/>
                </a:cubicBezTo>
                <a:cubicBezTo>
                  <a:pt x="603" y="30"/>
                  <a:pt x="574" y="0"/>
                  <a:pt x="530" y="0"/>
                </a:cubicBezTo>
                <a:close/>
                <a:moveTo>
                  <a:pt x="353" y="589"/>
                </a:moveTo>
                <a:lnTo>
                  <a:pt x="353" y="589"/>
                </a:lnTo>
                <a:cubicBezTo>
                  <a:pt x="265" y="589"/>
                  <a:pt x="265" y="589"/>
                  <a:pt x="265" y="589"/>
                </a:cubicBezTo>
                <a:cubicBezTo>
                  <a:pt x="265" y="516"/>
                  <a:pt x="265" y="516"/>
                  <a:pt x="265" y="516"/>
                </a:cubicBezTo>
                <a:cubicBezTo>
                  <a:pt x="353" y="516"/>
                  <a:pt x="353" y="516"/>
                  <a:pt x="353" y="516"/>
                </a:cubicBezTo>
                <a:lnTo>
                  <a:pt x="353" y="589"/>
                </a:lnTo>
                <a:close/>
                <a:moveTo>
                  <a:pt x="559" y="427"/>
                </a:moveTo>
                <a:lnTo>
                  <a:pt x="559" y="427"/>
                </a:lnTo>
                <a:cubicBezTo>
                  <a:pt x="559" y="457"/>
                  <a:pt x="545" y="471"/>
                  <a:pt x="530" y="471"/>
                </a:cubicBezTo>
                <a:cubicBezTo>
                  <a:pt x="74" y="471"/>
                  <a:pt x="74" y="471"/>
                  <a:pt x="74" y="471"/>
                </a:cubicBezTo>
                <a:cubicBezTo>
                  <a:pt x="59" y="471"/>
                  <a:pt x="29" y="457"/>
                  <a:pt x="29" y="427"/>
                </a:cubicBezTo>
                <a:cubicBezTo>
                  <a:pt x="29" y="398"/>
                  <a:pt x="29" y="398"/>
                  <a:pt x="29" y="398"/>
                </a:cubicBezTo>
                <a:cubicBezTo>
                  <a:pt x="559" y="398"/>
                  <a:pt x="559" y="398"/>
                  <a:pt x="559" y="398"/>
                </a:cubicBezTo>
                <a:lnTo>
                  <a:pt x="559" y="427"/>
                </a:lnTo>
                <a:close/>
                <a:moveTo>
                  <a:pt x="559" y="354"/>
                </a:moveTo>
                <a:lnTo>
                  <a:pt x="559" y="354"/>
                </a:lnTo>
                <a:cubicBezTo>
                  <a:pt x="29" y="354"/>
                  <a:pt x="29" y="354"/>
                  <a:pt x="29" y="354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4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45" y="44"/>
                  <a:pt x="559" y="59"/>
                  <a:pt x="559" y="74"/>
                </a:cubicBezTo>
                <a:lnTo>
                  <a:pt x="559" y="354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68" name="Freeform 143"/>
          <p:cNvSpPr>
            <a:spLocks noChangeArrowheads="1"/>
          </p:cNvSpPr>
          <p:nvPr/>
        </p:nvSpPr>
        <p:spPr bwMode="auto">
          <a:xfrm>
            <a:off x="3800475" y="1328415"/>
            <a:ext cx="190500" cy="276297"/>
          </a:xfrm>
          <a:custGeom>
            <a:avLst/>
            <a:gdLst>
              <a:gd name="T0" fmla="*/ 368 w 442"/>
              <a:gd name="T1" fmla="*/ 0 h 634"/>
              <a:gd name="T2" fmla="*/ 368 w 442"/>
              <a:gd name="T3" fmla="*/ 0 h 634"/>
              <a:gd name="T4" fmla="*/ 73 w 442"/>
              <a:gd name="T5" fmla="*/ 0 h 634"/>
              <a:gd name="T6" fmla="*/ 0 w 442"/>
              <a:gd name="T7" fmla="*/ 74 h 634"/>
              <a:gd name="T8" fmla="*/ 0 w 442"/>
              <a:gd name="T9" fmla="*/ 545 h 634"/>
              <a:gd name="T10" fmla="*/ 73 w 442"/>
              <a:gd name="T11" fmla="*/ 633 h 634"/>
              <a:gd name="T12" fmla="*/ 368 w 442"/>
              <a:gd name="T13" fmla="*/ 633 h 634"/>
              <a:gd name="T14" fmla="*/ 441 w 442"/>
              <a:gd name="T15" fmla="*/ 545 h 634"/>
              <a:gd name="T16" fmla="*/ 441 w 442"/>
              <a:gd name="T17" fmla="*/ 74 h 634"/>
              <a:gd name="T18" fmla="*/ 368 w 442"/>
              <a:gd name="T19" fmla="*/ 0 h 634"/>
              <a:gd name="T20" fmla="*/ 412 w 442"/>
              <a:gd name="T21" fmla="*/ 545 h 634"/>
              <a:gd name="T22" fmla="*/ 412 w 442"/>
              <a:gd name="T23" fmla="*/ 545 h 634"/>
              <a:gd name="T24" fmla="*/ 368 w 442"/>
              <a:gd name="T25" fmla="*/ 589 h 634"/>
              <a:gd name="T26" fmla="*/ 73 w 442"/>
              <a:gd name="T27" fmla="*/ 589 h 634"/>
              <a:gd name="T28" fmla="*/ 29 w 442"/>
              <a:gd name="T29" fmla="*/ 545 h 634"/>
              <a:gd name="T30" fmla="*/ 29 w 442"/>
              <a:gd name="T31" fmla="*/ 486 h 634"/>
              <a:gd name="T32" fmla="*/ 412 w 442"/>
              <a:gd name="T33" fmla="*/ 486 h 634"/>
              <a:gd name="T34" fmla="*/ 412 w 442"/>
              <a:gd name="T35" fmla="*/ 545 h 634"/>
              <a:gd name="T36" fmla="*/ 412 w 442"/>
              <a:gd name="T37" fmla="*/ 457 h 634"/>
              <a:gd name="T38" fmla="*/ 412 w 442"/>
              <a:gd name="T39" fmla="*/ 457 h 634"/>
              <a:gd name="T40" fmla="*/ 29 w 442"/>
              <a:gd name="T41" fmla="*/ 457 h 634"/>
              <a:gd name="T42" fmla="*/ 29 w 442"/>
              <a:gd name="T43" fmla="*/ 133 h 634"/>
              <a:gd name="T44" fmla="*/ 412 w 442"/>
              <a:gd name="T45" fmla="*/ 133 h 634"/>
              <a:gd name="T46" fmla="*/ 412 w 442"/>
              <a:gd name="T47" fmla="*/ 457 h 634"/>
              <a:gd name="T48" fmla="*/ 412 w 442"/>
              <a:gd name="T49" fmla="*/ 103 h 634"/>
              <a:gd name="T50" fmla="*/ 412 w 442"/>
              <a:gd name="T51" fmla="*/ 103 h 634"/>
              <a:gd name="T52" fmla="*/ 29 w 442"/>
              <a:gd name="T53" fmla="*/ 103 h 634"/>
              <a:gd name="T54" fmla="*/ 29 w 442"/>
              <a:gd name="T55" fmla="*/ 74 h 634"/>
              <a:gd name="T56" fmla="*/ 73 w 442"/>
              <a:gd name="T57" fmla="*/ 44 h 634"/>
              <a:gd name="T58" fmla="*/ 368 w 442"/>
              <a:gd name="T59" fmla="*/ 44 h 634"/>
              <a:gd name="T60" fmla="*/ 412 w 442"/>
              <a:gd name="T61" fmla="*/ 74 h 634"/>
              <a:gd name="T62" fmla="*/ 412 w 442"/>
              <a:gd name="T63" fmla="*/ 103 h 634"/>
              <a:gd name="T64" fmla="*/ 221 w 442"/>
              <a:gd name="T65" fmla="*/ 574 h 634"/>
              <a:gd name="T66" fmla="*/ 221 w 442"/>
              <a:gd name="T67" fmla="*/ 574 h 634"/>
              <a:gd name="T68" fmla="*/ 250 w 442"/>
              <a:gd name="T69" fmla="*/ 545 h 634"/>
              <a:gd name="T70" fmla="*/ 221 w 442"/>
              <a:gd name="T71" fmla="*/ 516 h 634"/>
              <a:gd name="T72" fmla="*/ 191 w 442"/>
              <a:gd name="T73" fmla="*/ 545 h 634"/>
              <a:gd name="T74" fmla="*/ 221 w 442"/>
              <a:gd name="T75" fmla="*/ 57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2" h="634">
                <a:moveTo>
                  <a:pt x="368" y="0"/>
                </a:moveTo>
                <a:lnTo>
                  <a:pt x="368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368" y="633"/>
                  <a:pt x="368" y="633"/>
                  <a:pt x="368" y="633"/>
                </a:cubicBezTo>
                <a:cubicBezTo>
                  <a:pt x="412" y="633"/>
                  <a:pt x="441" y="589"/>
                  <a:pt x="441" y="545"/>
                </a:cubicBezTo>
                <a:cubicBezTo>
                  <a:pt x="441" y="74"/>
                  <a:pt x="441" y="74"/>
                  <a:pt x="441" y="74"/>
                </a:cubicBezTo>
                <a:cubicBezTo>
                  <a:pt x="441" y="30"/>
                  <a:pt x="412" y="0"/>
                  <a:pt x="368" y="0"/>
                </a:cubicBezTo>
                <a:close/>
                <a:moveTo>
                  <a:pt x="412" y="545"/>
                </a:moveTo>
                <a:lnTo>
                  <a:pt x="412" y="545"/>
                </a:lnTo>
                <a:cubicBezTo>
                  <a:pt x="412" y="574"/>
                  <a:pt x="382" y="589"/>
                  <a:pt x="368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45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412" y="486"/>
                  <a:pt x="412" y="486"/>
                  <a:pt x="412" y="486"/>
                </a:cubicBezTo>
                <a:lnTo>
                  <a:pt x="412" y="545"/>
                </a:lnTo>
                <a:close/>
                <a:moveTo>
                  <a:pt x="412" y="457"/>
                </a:moveTo>
                <a:lnTo>
                  <a:pt x="412" y="457"/>
                </a:lnTo>
                <a:cubicBezTo>
                  <a:pt x="29" y="457"/>
                  <a:pt x="29" y="457"/>
                  <a:pt x="29" y="457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412" y="133"/>
                  <a:pt x="412" y="133"/>
                  <a:pt x="412" y="133"/>
                </a:cubicBezTo>
                <a:lnTo>
                  <a:pt x="412" y="457"/>
                </a:lnTo>
                <a:close/>
                <a:moveTo>
                  <a:pt x="412" y="103"/>
                </a:moveTo>
                <a:lnTo>
                  <a:pt x="412" y="103"/>
                </a:lnTo>
                <a:cubicBezTo>
                  <a:pt x="29" y="103"/>
                  <a:pt x="29" y="103"/>
                  <a:pt x="29" y="103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3" y="44"/>
                </a:cubicBezTo>
                <a:cubicBezTo>
                  <a:pt x="368" y="44"/>
                  <a:pt x="368" y="44"/>
                  <a:pt x="368" y="44"/>
                </a:cubicBezTo>
                <a:cubicBezTo>
                  <a:pt x="382" y="44"/>
                  <a:pt x="412" y="59"/>
                  <a:pt x="412" y="74"/>
                </a:cubicBezTo>
                <a:lnTo>
                  <a:pt x="412" y="103"/>
                </a:lnTo>
                <a:close/>
                <a:moveTo>
                  <a:pt x="221" y="574"/>
                </a:moveTo>
                <a:lnTo>
                  <a:pt x="221" y="574"/>
                </a:lnTo>
                <a:cubicBezTo>
                  <a:pt x="235" y="574"/>
                  <a:pt x="250" y="560"/>
                  <a:pt x="250" y="545"/>
                </a:cubicBezTo>
                <a:cubicBezTo>
                  <a:pt x="250" y="530"/>
                  <a:pt x="235" y="516"/>
                  <a:pt x="221" y="516"/>
                </a:cubicBezTo>
                <a:cubicBezTo>
                  <a:pt x="206" y="516"/>
                  <a:pt x="191" y="530"/>
                  <a:pt x="191" y="545"/>
                </a:cubicBezTo>
                <a:cubicBezTo>
                  <a:pt x="191" y="560"/>
                  <a:pt x="206" y="574"/>
                  <a:pt x="221" y="574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69" name="Freeform 144"/>
          <p:cNvSpPr>
            <a:spLocks noChangeArrowheads="1"/>
          </p:cNvSpPr>
          <p:nvPr/>
        </p:nvSpPr>
        <p:spPr bwMode="auto">
          <a:xfrm>
            <a:off x="3379789" y="1328415"/>
            <a:ext cx="152400" cy="276297"/>
          </a:xfrm>
          <a:custGeom>
            <a:avLst/>
            <a:gdLst>
              <a:gd name="T0" fmla="*/ 177 w 354"/>
              <a:gd name="T1" fmla="*/ 545 h 634"/>
              <a:gd name="T2" fmla="*/ 177 w 354"/>
              <a:gd name="T3" fmla="*/ 545 h 634"/>
              <a:gd name="T4" fmla="*/ 221 w 354"/>
              <a:gd name="T5" fmla="*/ 516 h 634"/>
              <a:gd name="T6" fmla="*/ 177 w 354"/>
              <a:gd name="T7" fmla="*/ 471 h 634"/>
              <a:gd name="T8" fmla="*/ 147 w 354"/>
              <a:gd name="T9" fmla="*/ 516 h 634"/>
              <a:gd name="T10" fmla="*/ 177 w 354"/>
              <a:gd name="T11" fmla="*/ 545 h 634"/>
              <a:gd name="T12" fmla="*/ 280 w 354"/>
              <a:gd name="T13" fmla="*/ 0 h 634"/>
              <a:gd name="T14" fmla="*/ 280 w 354"/>
              <a:gd name="T15" fmla="*/ 0 h 634"/>
              <a:gd name="T16" fmla="*/ 89 w 354"/>
              <a:gd name="T17" fmla="*/ 0 h 634"/>
              <a:gd name="T18" fmla="*/ 0 w 354"/>
              <a:gd name="T19" fmla="*/ 74 h 634"/>
              <a:gd name="T20" fmla="*/ 0 w 354"/>
              <a:gd name="T21" fmla="*/ 545 h 634"/>
              <a:gd name="T22" fmla="*/ 89 w 354"/>
              <a:gd name="T23" fmla="*/ 633 h 634"/>
              <a:gd name="T24" fmla="*/ 280 w 354"/>
              <a:gd name="T25" fmla="*/ 633 h 634"/>
              <a:gd name="T26" fmla="*/ 353 w 354"/>
              <a:gd name="T27" fmla="*/ 545 h 634"/>
              <a:gd name="T28" fmla="*/ 353 w 354"/>
              <a:gd name="T29" fmla="*/ 74 h 634"/>
              <a:gd name="T30" fmla="*/ 280 w 354"/>
              <a:gd name="T31" fmla="*/ 0 h 634"/>
              <a:gd name="T32" fmla="*/ 324 w 354"/>
              <a:gd name="T33" fmla="*/ 545 h 634"/>
              <a:gd name="T34" fmla="*/ 324 w 354"/>
              <a:gd name="T35" fmla="*/ 545 h 634"/>
              <a:gd name="T36" fmla="*/ 280 w 354"/>
              <a:gd name="T37" fmla="*/ 589 h 634"/>
              <a:gd name="T38" fmla="*/ 89 w 354"/>
              <a:gd name="T39" fmla="*/ 589 h 634"/>
              <a:gd name="T40" fmla="*/ 44 w 354"/>
              <a:gd name="T41" fmla="*/ 545 h 634"/>
              <a:gd name="T42" fmla="*/ 44 w 354"/>
              <a:gd name="T43" fmla="*/ 427 h 634"/>
              <a:gd name="T44" fmla="*/ 324 w 354"/>
              <a:gd name="T45" fmla="*/ 427 h 634"/>
              <a:gd name="T46" fmla="*/ 324 w 354"/>
              <a:gd name="T47" fmla="*/ 545 h 634"/>
              <a:gd name="T48" fmla="*/ 324 w 354"/>
              <a:gd name="T49" fmla="*/ 398 h 634"/>
              <a:gd name="T50" fmla="*/ 324 w 354"/>
              <a:gd name="T51" fmla="*/ 398 h 634"/>
              <a:gd name="T52" fmla="*/ 44 w 354"/>
              <a:gd name="T53" fmla="*/ 398 h 634"/>
              <a:gd name="T54" fmla="*/ 44 w 354"/>
              <a:gd name="T55" fmla="*/ 133 h 634"/>
              <a:gd name="T56" fmla="*/ 324 w 354"/>
              <a:gd name="T57" fmla="*/ 133 h 634"/>
              <a:gd name="T58" fmla="*/ 324 w 354"/>
              <a:gd name="T59" fmla="*/ 398 h 634"/>
              <a:gd name="T60" fmla="*/ 324 w 354"/>
              <a:gd name="T61" fmla="*/ 103 h 634"/>
              <a:gd name="T62" fmla="*/ 324 w 354"/>
              <a:gd name="T63" fmla="*/ 103 h 634"/>
              <a:gd name="T64" fmla="*/ 44 w 354"/>
              <a:gd name="T65" fmla="*/ 103 h 634"/>
              <a:gd name="T66" fmla="*/ 44 w 354"/>
              <a:gd name="T67" fmla="*/ 74 h 634"/>
              <a:gd name="T68" fmla="*/ 89 w 354"/>
              <a:gd name="T69" fmla="*/ 44 h 634"/>
              <a:gd name="T70" fmla="*/ 280 w 354"/>
              <a:gd name="T71" fmla="*/ 44 h 634"/>
              <a:gd name="T72" fmla="*/ 324 w 354"/>
              <a:gd name="T73" fmla="*/ 74 h 634"/>
              <a:gd name="T74" fmla="*/ 324 w 354"/>
              <a:gd name="T75" fmla="*/ 103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54" h="634">
                <a:moveTo>
                  <a:pt x="177" y="545"/>
                </a:moveTo>
                <a:lnTo>
                  <a:pt x="177" y="545"/>
                </a:lnTo>
                <a:cubicBezTo>
                  <a:pt x="206" y="545"/>
                  <a:pt x="221" y="530"/>
                  <a:pt x="221" y="516"/>
                </a:cubicBezTo>
                <a:cubicBezTo>
                  <a:pt x="221" y="486"/>
                  <a:pt x="206" y="471"/>
                  <a:pt x="177" y="471"/>
                </a:cubicBezTo>
                <a:cubicBezTo>
                  <a:pt x="162" y="471"/>
                  <a:pt x="147" y="486"/>
                  <a:pt x="147" y="516"/>
                </a:cubicBezTo>
                <a:cubicBezTo>
                  <a:pt x="147" y="530"/>
                  <a:pt x="162" y="545"/>
                  <a:pt x="177" y="545"/>
                </a:cubicBezTo>
                <a:close/>
                <a:moveTo>
                  <a:pt x="280" y="0"/>
                </a:moveTo>
                <a:lnTo>
                  <a:pt x="28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3"/>
                  <a:pt x="89" y="633"/>
                </a:cubicBezTo>
                <a:cubicBezTo>
                  <a:pt x="280" y="633"/>
                  <a:pt x="280" y="633"/>
                  <a:pt x="280" y="633"/>
                </a:cubicBezTo>
                <a:cubicBezTo>
                  <a:pt x="324" y="633"/>
                  <a:pt x="353" y="589"/>
                  <a:pt x="353" y="545"/>
                </a:cubicBezTo>
                <a:cubicBezTo>
                  <a:pt x="353" y="74"/>
                  <a:pt x="353" y="74"/>
                  <a:pt x="353" y="74"/>
                </a:cubicBezTo>
                <a:cubicBezTo>
                  <a:pt x="353" y="30"/>
                  <a:pt x="324" y="0"/>
                  <a:pt x="280" y="0"/>
                </a:cubicBezTo>
                <a:close/>
                <a:moveTo>
                  <a:pt x="324" y="545"/>
                </a:moveTo>
                <a:lnTo>
                  <a:pt x="324" y="545"/>
                </a:lnTo>
                <a:cubicBezTo>
                  <a:pt x="324" y="574"/>
                  <a:pt x="294" y="589"/>
                  <a:pt x="28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427"/>
                  <a:pt x="44" y="427"/>
                  <a:pt x="44" y="427"/>
                </a:cubicBezTo>
                <a:cubicBezTo>
                  <a:pt x="324" y="427"/>
                  <a:pt x="324" y="427"/>
                  <a:pt x="324" y="427"/>
                </a:cubicBezTo>
                <a:lnTo>
                  <a:pt x="324" y="545"/>
                </a:lnTo>
                <a:close/>
                <a:moveTo>
                  <a:pt x="324" y="398"/>
                </a:moveTo>
                <a:lnTo>
                  <a:pt x="324" y="398"/>
                </a:lnTo>
                <a:cubicBezTo>
                  <a:pt x="44" y="398"/>
                  <a:pt x="44" y="398"/>
                  <a:pt x="44" y="398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324" y="133"/>
                  <a:pt x="324" y="133"/>
                  <a:pt x="324" y="133"/>
                </a:cubicBezTo>
                <a:lnTo>
                  <a:pt x="324" y="398"/>
                </a:lnTo>
                <a:close/>
                <a:moveTo>
                  <a:pt x="324" y="103"/>
                </a:moveTo>
                <a:lnTo>
                  <a:pt x="324" y="103"/>
                </a:lnTo>
                <a:cubicBezTo>
                  <a:pt x="44" y="103"/>
                  <a:pt x="44" y="103"/>
                  <a:pt x="44" y="103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4"/>
                  <a:pt x="89" y="44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94" y="44"/>
                  <a:pt x="324" y="59"/>
                  <a:pt x="324" y="74"/>
                </a:cubicBezTo>
                <a:lnTo>
                  <a:pt x="324" y="103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70" name="Freeform 145"/>
          <p:cNvSpPr>
            <a:spLocks noChangeArrowheads="1"/>
          </p:cNvSpPr>
          <p:nvPr/>
        </p:nvSpPr>
        <p:spPr bwMode="auto">
          <a:xfrm>
            <a:off x="2908300" y="1328415"/>
            <a:ext cx="217488" cy="276297"/>
          </a:xfrm>
          <a:custGeom>
            <a:avLst/>
            <a:gdLst>
              <a:gd name="T0" fmla="*/ 382 w 501"/>
              <a:gd name="T1" fmla="*/ 516 h 634"/>
              <a:gd name="T2" fmla="*/ 382 w 501"/>
              <a:gd name="T3" fmla="*/ 545 h 634"/>
              <a:gd name="T4" fmla="*/ 382 w 501"/>
              <a:gd name="T5" fmla="*/ 516 h 634"/>
              <a:gd name="T6" fmla="*/ 309 w 501"/>
              <a:gd name="T7" fmla="*/ 427 h 634"/>
              <a:gd name="T8" fmla="*/ 309 w 501"/>
              <a:gd name="T9" fmla="*/ 471 h 634"/>
              <a:gd name="T10" fmla="*/ 309 w 501"/>
              <a:gd name="T11" fmla="*/ 427 h 634"/>
              <a:gd name="T12" fmla="*/ 294 w 501"/>
              <a:gd name="T13" fmla="*/ 516 h 634"/>
              <a:gd name="T14" fmla="*/ 294 w 501"/>
              <a:gd name="T15" fmla="*/ 545 h 634"/>
              <a:gd name="T16" fmla="*/ 294 w 501"/>
              <a:gd name="T17" fmla="*/ 516 h 634"/>
              <a:gd name="T18" fmla="*/ 177 w 501"/>
              <a:gd name="T19" fmla="*/ 471 h 634"/>
              <a:gd name="T20" fmla="*/ 147 w 501"/>
              <a:gd name="T21" fmla="*/ 457 h 634"/>
              <a:gd name="T22" fmla="*/ 118 w 501"/>
              <a:gd name="T23" fmla="*/ 457 h 634"/>
              <a:gd name="T24" fmla="*/ 88 w 501"/>
              <a:gd name="T25" fmla="*/ 471 h 634"/>
              <a:gd name="T26" fmla="*/ 88 w 501"/>
              <a:gd name="T27" fmla="*/ 516 h 634"/>
              <a:gd name="T28" fmla="*/ 118 w 501"/>
              <a:gd name="T29" fmla="*/ 530 h 634"/>
              <a:gd name="T30" fmla="*/ 147 w 501"/>
              <a:gd name="T31" fmla="*/ 530 h 634"/>
              <a:gd name="T32" fmla="*/ 177 w 501"/>
              <a:gd name="T33" fmla="*/ 516 h 634"/>
              <a:gd name="T34" fmla="*/ 177 w 501"/>
              <a:gd name="T35" fmla="*/ 471 h 634"/>
              <a:gd name="T36" fmla="*/ 427 w 501"/>
              <a:gd name="T37" fmla="*/ 0 h 634"/>
              <a:gd name="T38" fmla="*/ 0 w 501"/>
              <a:gd name="T39" fmla="*/ 74 h 634"/>
              <a:gd name="T40" fmla="*/ 73 w 501"/>
              <a:gd name="T41" fmla="*/ 633 h 634"/>
              <a:gd name="T42" fmla="*/ 500 w 501"/>
              <a:gd name="T43" fmla="*/ 545 h 634"/>
              <a:gd name="T44" fmla="*/ 427 w 501"/>
              <a:gd name="T45" fmla="*/ 0 h 634"/>
              <a:gd name="T46" fmla="*/ 471 w 501"/>
              <a:gd name="T47" fmla="*/ 545 h 634"/>
              <a:gd name="T48" fmla="*/ 73 w 501"/>
              <a:gd name="T49" fmla="*/ 589 h 634"/>
              <a:gd name="T50" fmla="*/ 29 w 501"/>
              <a:gd name="T51" fmla="*/ 74 h 634"/>
              <a:gd name="T52" fmla="*/ 427 w 501"/>
              <a:gd name="T53" fmla="*/ 44 h 634"/>
              <a:gd name="T54" fmla="*/ 471 w 501"/>
              <a:gd name="T55" fmla="*/ 545 h 634"/>
              <a:gd name="T56" fmla="*/ 412 w 501"/>
              <a:gd name="T57" fmla="*/ 427 h 634"/>
              <a:gd name="T58" fmla="*/ 412 w 501"/>
              <a:gd name="T59" fmla="*/ 471 h 634"/>
              <a:gd name="T60" fmla="*/ 412 w 501"/>
              <a:gd name="T61" fmla="*/ 427 h 634"/>
              <a:gd name="T62" fmla="*/ 382 w 501"/>
              <a:gd name="T63" fmla="*/ 74 h 634"/>
              <a:gd name="T64" fmla="*/ 73 w 501"/>
              <a:gd name="T65" fmla="*/ 118 h 634"/>
              <a:gd name="T66" fmla="*/ 118 w 501"/>
              <a:gd name="T67" fmla="*/ 398 h 634"/>
              <a:gd name="T68" fmla="*/ 427 w 501"/>
              <a:gd name="T69" fmla="*/ 354 h 634"/>
              <a:gd name="T70" fmla="*/ 382 w 501"/>
              <a:gd name="T71" fmla="*/ 74 h 634"/>
              <a:gd name="T72" fmla="*/ 382 w 501"/>
              <a:gd name="T73" fmla="*/ 339 h 634"/>
              <a:gd name="T74" fmla="*/ 132 w 501"/>
              <a:gd name="T75" fmla="*/ 354 h 634"/>
              <a:gd name="T76" fmla="*/ 118 w 501"/>
              <a:gd name="T77" fmla="*/ 133 h 634"/>
              <a:gd name="T78" fmla="*/ 368 w 501"/>
              <a:gd name="T79" fmla="*/ 118 h 634"/>
              <a:gd name="T80" fmla="*/ 382 w 501"/>
              <a:gd name="T81" fmla="*/ 33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01" h="634">
                <a:moveTo>
                  <a:pt x="382" y="516"/>
                </a:moveTo>
                <a:lnTo>
                  <a:pt x="382" y="516"/>
                </a:lnTo>
                <a:cubicBezTo>
                  <a:pt x="382" y="516"/>
                  <a:pt x="368" y="516"/>
                  <a:pt x="368" y="530"/>
                </a:cubicBezTo>
                <a:cubicBezTo>
                  <a:pt x="368" y="545"/>
                  <a:pt x="382" y="545"/>
                  <a:pt x="382" y="545"/>
                </a:cubicBezTo>
                <a:cubicBezTo>
                  <a:pt x="397" y="545"/>
                  <a:pt x="412" y="545"/>
                  <a:pt x="412" y="530"/>
                </a:cubicBezTo>
                <a:cubicBezTo>
                  <a:pt x="412" y="516"/>
                  <a:pt x="397" y="516"/>
                  <a:pt x="382" y="516"/>
                </a:cubicBezTo>
                <a:close/>
                <a:moveTo>
                  <a:pt x="309" y="427"/>
                </a:moveTo>
                <a:lnTo>
                  <a:pt x="309" y="427"/>
                </a:lnTo>
                <a:cubicBezTo>
                  <a:pt x="294" y="427"/>
                  <a:pt x="294" y="442"/>
                  <a:pt x="294" y="457"/>
                </a:cubicBezTo>
                <a:cubicBezTo>
                  <a:pt x="294" y="457"/>
                  <a:pt x="294" y="471"/>
                  <a:pt x="309" y="471"/>
                </a:cubicBezTo>
                <a:cubicBezTo>
                  <a:pt x="324" y="471"/>
                  <a:pt x="324" y="457"/>
                  <a:pt x="324" y="457"/>
                </a:cubicBezTo>
                <a:cubicBezTo>
                  <a:pt x="324" y="442"/>
                  <a:pt x="324" y="427"/>
                  <a:pt x="309" y="427"/>
                </a:cubicBezTo>
                <a:close/>
                <a:moveTo>
                  <a:pt x="294" y="516"/>
                </a:moveTo>
                <a:lnTo>
                  <a:pt x="294" y="516"/>
                </a:lnTo>
                <a:cubicBezTo>
                  <a:pt x="280" y="516"/>
                  <a:pt x="265" y="516"/>
                  <a:pt x="265" y="530"/>
                </a:cubicBezTo>
                <a:cubicBezTo>
                  <a:pt x="265" y="545"/>
                  <a:pt x="280" y="545"/>
                  <a:pt x="294" y="545"/>
                </a:cubicBezTo>
                <a:cubicBezTo>
                  <a:pt x="294" y="545"/>
                  <a:pt x="309" y="545"/>
                  <a:pt x="309" y="530"/>
                </a:cubicBezTo>
                <a:cubicBezTo>
                  <a:pt x="309" y="516"/>
                  <a:pt x="294" y="516"/>
                  <a:pt x="294" y="516"/>
                </a:cubicBezTo>
                <a:close/>
                <a:moveTo>
                  <a:pt x="177" y="471"/>
                </a:moveTo>
                <a:lnTo>
                  <a:pt x="177" y="471"/>
                </a:lnTo>
                <a:cubicBezTo>
                  <a:pt x="147" y="471"/>
                  <a:pt x="147" y="471"/>
                  <a:pt x="147" y="471"/>
                </a:cubicBezTo>
                <a:cubicBezTo>
                  <a:pt x="147" y="457"/>
                  <a:pt x="147" y="457"/>
                  <a:pt x="147" y="457"/>
                </a:cubicBezTo>
                <a:cubicBezTo>
                  <a:pt x="147" y="442"/>
                  <a:pt x="147" y="427"/>
                  <a:pt x="132" y="427"/>
                </a:cubicBezTo>
                <a:cubicBezTo>
                  <a:pt x="118" y="427"/>
                  <a:pt x="118" y="442"/>
                  <a:pt x="118" y="457"/>
                </a:cubicBezTo>
                <a:cubicBezTo>
                  <a:pt x="118" y="471"/>
                  <a:pt x="118" y="471"/>
                  <a:pt x="118" y="471"/>
                </a:cubicBezTo>
                <a:cubicBezTo>
                  <a:pt x="88" y="471"/>
                  <a:pt x="88" y="471"/>
                  <a:pt x="88" y="471"/>
                </a:cubicBezTo>
                <a:lnTo>
                  <a:pt x="73" y="486"/>
                </a:lnTo>
                <a:cubicBezTo>
                  <a:pt x="73" y="501"/>
                  <a:pt x="88" y="516"/>
                  <a:pt x="88" y="516"/>
                </a:cubicBezTo>
                <a:cubicBezTo>
                  <a:pt x="118" y="516"/>
                  <a:pt x="118" y="516"/>
                  <a:pt x="118" y="516"/>
                </a:cubicBezTo>
                <a:cubicBezTo>
                  <a:pt x="118" y="530"/>
                  <a:pt x="118" y="530"/>
                  <a:pt x="118" y="530"/>
                </a:cubicBezTo>
                <a:cubicBezTo>
                  <a:pt x="118" y="545"/>
                  <a:pt x="118" y="545"/>
                  <a:pt x="132" y="545"/>
                </a:cubicBezTo>
                <a:cubicBezTo>
                  <a:pt x="147" y="545"/>
                  <a:pt x="147" y="545"/>
                  <a:pt x="147" y="530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77" y="516"/>
                  <a:pt x="177" y="516"/>
                  <a:pt x="177" y="516"/>
                </a:cubicBezTo>
                <a:cubicBezTo>
                  <a:pt x="177" y="516"/>
                  <a:pt x="191" y="501"/>
                  <a:pt x="191" y="486"/>
                </a:cubicBezTo>
                <a:lnTo>
                  <a:pt x="177" y="471"/>
                </a:lnTo>
                <a:close/>
                <a:moveTo>
                  <a:pt x="427" y="0"/>
                </a:moveTo>
                <a:lnTo>
                  <a:pt x="427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71" y="633"/>
                  <a:pt x="500" y="589"/>
                  <a:pt x="500" y="545"/>
                </a:cubicBezTo>
                <a:cubicBezTo>
                  <a:pt x="500" y="74"/>
                  <a:pt x="500" y="74"/>
                  <a:pt x="500" y="74"/>
                </a:cubicBezTo>
                <a:cubicBezTo>
                  <a:pt x="500" y="30"/>
                  <a:pt x="471" y="0"/>
                  <a:pt x="427" y="0"/>
                </a:cubicBez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74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3" y="44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441" y="44"/>
                  <a:pt x="471" y="59"/>
                  <a:pt x="471" y="74"/>
                </a:cubicBezTo>
                <a:lnTo>
                  <a:pt x="471" y="545"/>
                </a:lnTo>
                <a:close/>
                <a:moveTo>
                  <a:pt x="412" y="427"/>
                </a:moveTo>
                <a:lnTo>
                  <a:pt x="412" y="427"/>
                </a:lnTo>
                <a:cubicBezTo>
                  <a:pt x="397" y="427"/>
                  <a:pt x="382" y="442"/>
                  <a:pt x="382" y="457"/>
                </a:cubicBezTo>
                <a:cubicBezTo>
                  <a:pt x="382" y="457"/>
                  <a:pt x="397" y="471"/>
                  <a:pt x="412" y="471"/>
                </a:cubicBezTo>
                <a:lnTo>
                  <a:pt x="427" y="457"/>
                </a:lnTo>
                <a:cubicBezTo>
                  <a:pt x="427" y="442"/>
                  <a:pt x="412" y="427"/>
                  <a:pt x="412" y="427"/>
                </a:cubicBezTo>
                <a:close/>
                <a:moveTo>
                  <a:pt x="382" y="74"/>
                </a:moveTo>
                <a:lnTo>
                  <a:pt x="382" y="74"/>
                </a:lnTo>
                <a:cubicBezTo>
                  <a:pt x="118" y="74"/>
                  <a:pt x="118" y="74"/>
                  <a:pt x="118" y="74"/>
                </a:cubicBezTo>
                <a:cubicBezTo>
                  <a:pt x="88" y="74"/>
                  <a:pt x="73" y="103"/>
                  <a:pt x="73" y="118"/>
                </a:cubicBezTo>
                <a:cubicBezTo>
                  <a:pt x="73" y="354"/>
                  <a:pt x="73" y="354"/>
                  <a:pt x="73" y="354"/>
                </a:cubicBezTo>
                <a:cubicBezTo>
                  <a:pt x="73" y="368"/>
                  <a:pt x="88" y="398"/>
                  <a:pt x="118" y="398"/>
                </a:cubicBezTo>
                <a:cubicBezTo>
                  <a:pt x="382" y="398"/>
                  <a:pt x="382" y="398"/>
                  <a:pt x="382" y="398"/>
                </a:cubicBezTo>
                <a:cubicBezTo>
                  <a:pt x="412" y="398"/>
                  <a:pt x="427" y="368"/>
                  <a:pt x="427" y="354"/>
                </a:cubicBezTo>
                <a:cubicBezTo>
                  <a:pt x="427" y="118"/>
                  <a:pt x="427" y="118"/>
                  <a:pt x="427" y="118"/>
                </a:cubicBezTo>
                <a:cubicBezTo>
                  <a:pt x="427" y="103"/>
                  <a:pt x="412" y="74"/>
                  <a:pt x="382" y="74"/>
                </a:cubicBezTo>
                <a:close/>
                <a:moveTo>
                  <a:pt x="382" y="339"/>
                </a:moveTo>
                <a:lnTo>
                  <a:pt x="382" y="339"/>
                </a:lnTo>
                <a:cubicBezTo>
                  <a:pt x="382" y="339"/>
                  <a:pt x="382" y="354"/>
                  <a:pt x="368" y="354"/>
                </a:cubicBezTo>
                <a:cubicBezTo>
                  <a:pt x="132" y="354"/>
                  <a:pt x="132" y="354"/>
                  <a:pt x="132" y="354"/>
                </a:cubicBezTo>
                <a:cubicBezTo>
                  <a:pt x="118" y="354"/>
                  <a:pt x="118" y="339"/>
                  <a:pt x="118" y="339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3"/>
                  <a:pt x="118" y="118"/>
                  <a:pt x="132" y="118"/>
                </a:cubicBezTo>
                <a:cubicBezTo>
                  <a:pt x="368" y="118"/>
                  <a:pt x="368" y="118"/>
                  <a:pt x="368" y="118"/>
                </a:cubicBezTo>
                <a:cubicBezTo>
                  <a:pt x="382" y="118"/>
                  <a:pt x="382" y="133"/>
                  <a:pt x="382" y="133"/>
                </a:cubicBezTo>
                <a:lnTo>
                  <a:pt x="382" y="339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71" name="Freeform 146"/>
          <p:cNvSpPr>
            <a:spLocks noChangeArrowheads="1"/>
          </p:cNvSpPr>
          <p:nvPr/>
        </p:nvSpPr>
        <p:spPr bwMode="auto">
          <a:xfrm>
            <a:off x="2436812" y="1387166"/>
            <a:ext cx="274637" cy="152441"/>
          </a:xfrm>
          <a:custGeom>
            <a:avLst/>
            <a:gdLst>
              <a:gd name="T0" fmla="*/ 383 w 634"/>
              <a:gd name="T1" fmla="*/ 147 h 354"/>
              <a:gd name="T2" fmla="*/ 383 w 634"/>
              <a:gd name="T3" fmla="*/ 147 h 354"/>
              <a:gd name="T4" fmla="*/ 354 w 634"/>
              <a:gd name="T5" fmla="*/ 176 h 354"/>
              <a:gd name="T6" fmla="*/ 383 w 634"/>
              <a:gd name="T7" fmla="*/ 206 h 354"/>
              <a:gd name="T8" fmla="*/ 412 w 634"/>
              <a:gd name="T9" fmla="*/ 176 h 354"/>
              <a:gd name="T10" fmla="*/ 383 w 634"/>
              <a:gd name="T11" fmla="*/ 147 h 354"/>
              <a:gd name="T12" fmla="*/ 265 w 634"/>
              <a:gd name="T13" fmla="*/ 162 h 354"/>
              <a:gd name="T14" fmla="*/ 265 w 634"/>
              <a:gd name="T15" fmla="*/ 162 h 354"/>
              <a:gd name="T16" fmla="*/ 207 w 634"/>
              <a:gd name="T17" fmla="*/ 162 h 354"/>
              <a:gd name="T18" fmla="*/ 207 w 634"/>
              <a:gd name="T19" fmla="*/ 103 h 354"/>
              <a:gd name="T20" fmla="*/ 177 w 634"/>
              <a:gd name="T21" fmla="*/ 88 h 354"/>
              <a:gd name="T22" fmla="*/ 162 w 634"/>
              <a:gd name="T23" fmla="*/ 103 h 354"/>
              <a:gd name="T24" fmla="*/ 162 w 634"/>
              <a:gd name="T25" fmla="*/ 162 h 354"/>
              <a:gd name="T26" fmla="*/ 103 w 634"/>
              <a:gd name="T27" fmla="*/ 162 h 354"/>
              <a:gd name="T28" fmla="*/ 89 w 634"/>
              <a:gd name="T29" fmla="*/ 176 h 354"/>
              <a:gd name="T30" fmla="*/ 103 w 634"/>
              <a:gd name="T31" fmla="*/ 206 h 354"/>
              <a:gd name="T32" fmla="*/ 162 w 634"/>
              <a:gd name="T33" fmla="*/ 206 h 354"/>
              <a:gd name="T34" fmla="*/ 162 w 634"/>
              <a:gd name="T35" fmla="*/ 265 h 354"/>
              <a:gd name="T36" fmla="*/ 177 w 634"/>
              <a:gd name="T37" fmla="*/ 279 h 354"/>
              <a:gd name="T38" fmla="*/ 207 w 634"/>
              <a:gd name="T39" fmla="*/ 265 h 354"/>
              <a:gd name="T40" fmla="*/ 207 w 634"/>
              <a:gd name="T41" fmla="*/ 206 h 354"/>
              <a:gd name="T42" fmla="*/ 265 w 634"/>
              <a:gd name="T43" fmla="*/ 206 h 354"/>
              <a:gd name="T44" fmla="*/ 280 w 634"/>
              <a:gd name="T45" fmla="*/ 176 h 354"/>
              <a:gd name="T46" fmla="*/ 265 w 634"/>
              <a:gd name="T47" fmla="*/ 162 h 354"/>
              <a:gd name="T48" fmla="*/ 442 w 634"/>
              <a:gd name="T49" fmla="*/ 221 h 354"/>
              <a:gd name="T50" fmla="*/ 442 w 634"/>
              <a:gd name="T51" fmla="*/ 221 h 354"/>
              <a:gd name="T52" fmla="*/ 412 w 634"/>
              <a:gd name="T53" fmla="*/ 250 h 354"/>
              <a:gd name="T54" fmla="*/ 442 w 634"/>
              <a:gd name="T55" fmla="*/ 279 h 354"/>
              <a:gd name="T56" fmla="*/ 471 w 634"/>
              <a:gd name="T57" fmla="*/ 250 h 354"/>
              <a:gd name="T58" fmla="*/ 442 w 634"/>
              <a:gd name="T59" fmla="*/ 221 h 354"/>
              <a:gd name="T60" fmla="*/ 516 w 634"/>
              <a:gd name="T61" fmla="*/ 0 h 354"/>
              <a:gd name="T62" fmla="*/ 516 w 634"/>
              <a:gd name="T63" fmla="*/ 0 h 354"/>
              <a:gd name="T64" fmla="*/ 118 w 634"/>
              <a:gd name="T65" fmla="*/ 0 h 354"/>
              <a:gd name="T66" fmla="*/ 0 w 634"/>
              <a:gd name="T67" fmla="*/ 117 h 354"/>
              <a:gd name="T68" fmla="*/ 0 w 634"/>
              <a:gd name="T69" fmla="*/ 235 h 354"/>
              <a:gd name="T70" fmla="*/ 118 w 634"/>
              <a:gd name="T71" fmla="*/ 353 h 354"/>
              <a:gd name="T72" fmla="*/ 516 w 634"/>
              <a:gd name="T73" fmla="*/ 353 h 354"/>
              <a:gd name="T74" fmla="*/ 633 w 634"/>
              <a:gd name="T75" fmla="*/ 235 h 354"/>
              <a:gd name="T76" fmla="*/ 633 w 634"/>
              <a:gd name="T77" fmla="*/ 117 h 354"/>
              <a:gd name="T78" fmla="*/ 516 w 634"/>
              <a:gd name="T79" fmla="*/ 0 h 354"/>
              <a:gd name="T80" fmla="*/ 589 w 634"/>
              <a:gd name="T81" fmla="*/ 235 h 354"/>
              <a:gd name="T82" fmla="*/ 589 w 634"/>
              <a:gd name="T83" fmla="*/ 235 h 354"/>
              <a:gd name="T84" fmla="*/ 516 w 634"/>
              <a:gd name="T85" fmla="*/ 324 h 354"/>
              <a:gd name="T86" fmla="*/ 118 w 634"/>
              <a:gd name="T87" fmla="*/ 324 h 354"/>
              <a:gd name="T88" fmla="*/ 45 w 634"/>
              <a:gd name="T89" fmla="*/ 235 h 354"/>
              <a:gd name="T90" fmla="*/ 45 w 634"/>
              <a:gd name="T91" fmla="*/ 117 h 354"/>
              <a:gd name="T92" fmla="*/ 118 w 634"/>
              <a:gd name="T93" fmla="*/ 44 h 354"/>
              <a:gd name="T94" fmla="*/ 516 w 634"/>
              <a:gd name="T95" fmla="*/ 44 h 354"/>
              <a:gd name="T96" fmla="*/ 589 w 634"/>
              <a:gd name="T97" fmla="*/ 117 h 354"/>
              <a:gd name="T98" fmla="*/ 589 w 634"/>
              <a:gd name="T99" fmla="*/ 235 h 354"/>
              <a:gd name="T100" fmla="*/ 530 w 634"/>
              <a:gd name="T101" fmla="*/ 162 h 354"/>
              <a:gd name="T102" fmla="*/ 530 w 634"/>
              <a:gd name="T103" fmla="*/ 162 h 354"/>
              <a:gd name="T104" fmla="*/ 501 w 634"/>
              <a:gd name="T105" fmla="*/ 191 h 354"/>
              <a:gd name="T106" fmla="*/ 530 w 634"/>
              <a:gd name="T107" fmla="*/ 221 h 354"/>
              <a:gd name="T108" fmla="*/ 560 w 634"/>
              <a:gd name="T109" fmla="*/ 191 h 354"/>
              <a:gd name="T110" fmla="*/ 530 w 634"/>
              <a:gd name="T111" fmla="*/ 162 h 354"/>
              <a:gd name="T112" fmla="*/ 471 w 634"/>
              <a:gd name="T113" fmla="*/ 88 h 354"/>
              <a:gd name="T114" fmla="*/ 471 w 634"/>
              <a:gd name="T115" fmla="*/ 88 h 354"/>
              <a:gd name="T116" fmla="*/ 442 w 634"/>
              <a:gd name="T117" fmla="*/ 117 h 354"/>
              <a:gd name="T118" fmla="*/ 471 w 634"/>
              <a:gd name="T119" fmla="*/ 147 h 354"/>
              <a:gd name="T120" fmla="*/ 501 w 634"/>
              <a:gd name="T121" fmla="*/ 117 h 354"/>
              <a:gd name="T122" fmla="*/ 471 w 634"/>
              <a:gd name="T123" fmla="*/ 8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34" h="354">
                <a:moveTo>
                  <a:pt x="383" y="147"/>
                </a:moveTo>
                <a:lnTo>
                  <a:pt x="383" y="147"/>
                </a:lnTo>
                <a:cubicBezTo>
                  <a:pt x="369" y="147"/>
                  <a:pt x="354" y="162"/>
                  <a:pt x="354" y="176"/>
                </a:cubicBezTo>
                <a:cubicBezTo>
                  <a:pt x="354" y="191"/>
                  <a:pt x="369" y="206"/>
                  <a:pt x="383" y="206"/>
                </a:cubicBezTo>
                <a:cubicBezTo>
                  <a:pt x="398" y="206"/>
                  <a:pt x="412" y="191"/>
                  <a:pt x="412" y="176"/>
                </a:cubicBezTo>
                <a:cubicBezTo>
                  <a:pt x="412" y="162"/>
                  <a:pt x="398" y="147"/>
                  <a:pt x="383" y="147"/>
                </a:cubicBezTo>
                <a:close/>
                <a:moveTo>
                  <a:pt x="265" y="162"/>
                </a:moveTo>
                <a:lnTo>
                  <a:pt x="265" y="162"/>
                </a:lnTo>
                <a:cubicBezTo>
                  <a:pt x="207" y="162"/>
                  <a:pt x="207" y="162"/>
                  <a:pt x="207" y="162"/>
                </a:cubicBezTo>
                <a:cubicBezTo>
                  <a:pt x="207" y="103"/>
                  <a:pt x="207" y="103"/>
                  <a:pt x="207" y="103"/>
                </a:cubicBezTo>
                <a:cubicBezTo>
                  <a:pt x="207" y="88"/>
                  <a:pt x="192" y="88"/>
                  <a:pt x="177" y="88"/>
                </a:cubicBezTo>
                <a:cubicBezTo>
                  <a:pt x="177" y="88"/>
                  <a:pt x="162" y="88"/>
                  <a:pt x="162" y="103"/>
                </a:cubicBezTo>
                <a:cubicBezTo>
                  <a:pt x="162" y="162"/>
                  <a:pt x="162" y="162"/>
                  <a:pt x="162" y="162"/>
                </a:cubicBezTo>
                <a:cubicBezTo>
                  <a:pt x="103" y="162"/>
                  <a:pt x="103" y="162"/>
                  <a:pt x="103" y="162"/>
                </a:cubicBezTo>
                <a:cubicBezTo>
                  <a:pt x="89" y="162"/>
                  <a:pt x="89" y="176"/>
                  <a:pt x="89" y="176"/>
                </a:cubicBezTo>
                <a:cubicBezTo>
                  <a:pt x="89" y="191"/>
                  <a:pt x="89" y="206"/>
                  <a:pt x="103" y="206"/>
                </a:cubicBezTo>
                <a:cubicBezTo>
                  <a:pt x="162" y="206"/>
                  <a:pt x="162" y="206"/>
                  <a:pt x="162" y="206"/>
                </a:cubicBezTo>
                <a:cubicBezTo>
                  <a:pt x="162" y="265"/>
                  <a:pt x="162" y="265"/>
                  <a:pt x="162" y="265"/>
                </a:cubicBezTo>
                <a:lnTo>
                  <a:pt x="177" y="279"/>
                </a:lnTo>
                <a:cubicBezTo>
                  <a:pt x="192" y="279"/>
                  <a:pt x="207" y="265"/>
                  <a:pt x="207" y="265"/>
                </a:cubicBezTo>
                <a:cubicBezTo>
                  <a:pt x="207" y="206"/>
                  <a:pt x="207" y="206"/>
                  <a:pt x="207" y="206"/>
                </a:cubicBezTo>
                <a:cubicBezTo>
                  <a:pt x="265" y="206"/>
                  <a:pt x="265" y="206"/>
                  <a:pt x="265" y="206"/>
                </a:cubicBezTo>
                <a:cubicBezTo>
                  <a:pt x="265" y="206"/>
                  <a:pt x="280" y="191"/>
                  <a:pt x="280" y="176"/>
                </a:cubicBezTo>
                <a:lnTo>
                  <a:pt x="265" y="162"/>
                </a:lnTo>
                <a:close/>
                <a:moveTo>
                  <a:pt x="442" y="221"/>
                </a:moveTo>
                <a:lnTo>
                  <a:pt x="442" y="221"/>
                </a:lnTo>
                <a:cubicBezTo>
                  <a:pt x="428" y="221"/>
                  <a:pt x="412" y="235"/>
                  <a:pt x="412" y="250"/>
                </a:cubicBezTo>
                <a:cubicBezTo>
                  <a:pt x="412" y="265"/>
                  <a:pt x="428" y="279"/>
                  <a:pt x="442" y="279"/>
                </a:cubicBezTo>
                <a:cubicBezTo>
                  <a:pt x="457" y="279"/>
                  <a:pt x="471" y="265"/>
                  <a:pt x="471" y="250"/>
                </a:cubicBezTo>
                <a:cubicBezTo>
                  <a:pt x="471" y="235"/>
                  <a:pt x="457" y="221"/>
                  <a:pt x="442" y="221"/>
                </a:cubicBezTo>
                <a:close/>
                <a:moveTo>
                  <a:pt x="516" y="0"/>
                </a:moveTo>
                <a:lnTo>
                  <a:pt x="516" y="0"/>
                </a:lnTo>
                <a:cubicBezTo>
                  <a:pt x="118" y="0"/>
                  <a:pt x="118" y="0"/>
                  <a:pt x="118" y="0"/>
                </a:cubicBezTo>
                <a:cubicBezTo>
                  <a:pt x="59" y="0"/>
                  <a:pt x="0" y="58"/>
                  <a:pt x="0" y="117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309"/>
                  <a:pt x="59" y="353"/>
                  <a:pt x="118" y="353"/>
                </a:cubicBezTo>
                <a:cubicBezTo>
                  <a:pt x="516" y="353"/>
                  <a:pt x="516" y="353"/>
                  <a:pt x="516" y="353"/>
                </a:cubicBezTo>
                <a:cubicBezTo>
                  <a:pt x="575" y="353"/>
                  <a:pt x="633" y="309"/>
                  <a:pt x="633" y="235"/>
                </a:cubicBezTo>
                <a:cubicBezTo>
                  <a:pt x="633" y="117"/>
                  <a:pt x="633" y="117"/>
                  <a:pt x="633" y="117"/>
                </a:cubicBezTo>
                <a:cubicBezTo>
                  <a:pt x="633" y="58"/>
                  <a:pt x="575" y="0"/>
                  <a:pt x="516" y="0"/>
                </a:cubicBezTo>
                <a:close/>
                <a:moveTo>
                  <a:pt x="589" y="235"/>
                </a:moveTo>
                <a:lnTo>
                  <a:pt x="589" y="235"/>
                </a:lnTo>
                <a:cubicBezTo>
                  <a:pt x="589" y="279"/>
                  <a:pt x="560" y="324"/>
                  <a:pt x="516" y="324"/>
                </a:cubicBezTo>
                <a:cubicBezTo>
                  <a:pt x="118" y="324"/>
                  <a:pt x="118" y="324"/>
                  <a:pt x="118" y="324"/>
                </a:cubicBezTo>
                <a:cubicBezTo>
                  <a:pt x="74" y="324"/>
                  <a:pt x="45" y="279"/>
                  <a:pt x="45" y="235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74"/>
                  <a:pt x="74" y="44"/>
                  <a:pt x="118" y="44"/>
                </a:cubicBezTo>
                <a:cubicBezTo>
                  <a:pt x="516" y="44"/>
                  <a:pt x="516" y="44"/>
                  <a:pt x="516" y="44"/>
                </a:cubicBezTo>
                <a:cubicBezTo>
                  <a:pt x="560" y="44"/>
                  <a:pt x="589" y="74"/>
                  <a:pt x="589" y="117"/>
                </a:cubicBezTo>
                <a:lnTo>
                  <a:pt x="589" y="235"/>
                </a:lnTo>
                <a:close/>
                <a:moveTo>
                  <a:pt x="530" y="162"/>
                </a:moveTo>
                <a:lnTo>
                  <a:pt x="530" y="162"/>
                </a:lnTo>
                <a:cubicBezTo>
                  <a:pt x="516" y="162"/>
                  <a:pt x="501" y="176"/>
                  <a:pt x="501" y="191"/>
                </a:cubicBezTo>
                <a:cubicBezTo>
                  <a:pt x="501" y="206"/>
                  <a:pt x="516" y="221"/>
                  <a:pt x="530" y="221"/>
                </a:cubicBezTo>
                <a:cubicBezTo>
                  <a:pt x="545" y="221"/>
                  <a:pt x="560" y="206"/>
                  <a:pt x="560" y="191"/>
                </a:cubicBezTo>
                <a:cubicBezTo>
                  <a:pt x="560" y="176"/>
                  <a:pt x="545" y="162"/>
                  <a:pt x="530" y="162"/>
                </a:cubicBezTo>
                <a:close/>
                <a:moveTo>
                  <a:pt x="471" y="88"/>
                </a:moveTo>
                <a:lnTo>
                  <a:pt x="471" y="88"/>
                </a:lnTo>
                <a:cubicBezTo>
                  <a:pt x="457" y="88"/>
                  <a:pt x="442" y="103"/>
                  <a:pt x="442" y="117"/>
                </a:cubicBezTo>
                <a:cubicBezTo>
                  <a:pt x="442" y="132"/>
                  <a:pt x="457" y="147"/>
                  <a:pt x="471" y="147"/>
                </a:cubicBezTo>
                <a:cubicBezTo>
                  <a:pt x="486" y="147"/>
                  <a:pt x="501" y="132"/>
                  <a:pt x="501" y="117"/>
                </a:cubicBezTo>
                <a:cubicBezTo>
                  <a:pt x="501" y="103"/>
                  <a:pt x="486" y="88"/>
                  <a:pt x="471" y="88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72" name="Freeform 147"/>
          <p:cNvSpPr>
            <a:spLocks noChangeArrowheads="1"/>
          </p:cNvSpPr>
          <p:nvPr/>
        </p:nvSpPr>
        <p:spPr bwMode="auto">
          <a:xfrm>
            <a:off x="1998663" y="1372877"/>
            <a:ext cx="274637" cy="185785"/>
          </a:xfrm>
          <a:custGeom>
            <a:avLst/>
            <a:gdLst>
              <a:gd name="T0" fmla="*/ 103 w 634"/>
              <a:gd name="T1" fmla="*/ 265 h 428"/>
              <a:gd name="T2" fmla="*/ 103 w 634"/>
              <a:gd name="T3" fmla="*/ 309 h 428"/>
              <a:gd name="T4" fmla="*/ 103 w 634"/>
              <a:gd name="T5" fmla="*/ 265 h 428"/>
              <a:gd name="T6" fmla="*/ 456 w 634"/>
              <a:gd name="T7" fmla="*/ 74 h 428"/>
              <a:gd name="T8" fmla="*/ 162 w 634"/>
              <a:gd name="T9" fmla="*/ 88 h 428"/>
              <a:gd name="T10" fmla="*/ 176 w 634"/>
              <a:gd name="T11" fmla="*/ 354 h 428"/>
              <a:gd name="T12" fmla="*/ 471 w 634"/>
              <a:gd name="T13" fmla="*/ 324 h 428"/>
              <a:gd name="T14" fmla="*/ 456 w 634"/>
              <a:gd name="T15" fmla="*/ 74 h 428"/>
              <a:gd name="T16" fmla="*/ 426 w 634"/>
              <a:gd name="T17" fmla="*/ 295 h 428"/>
              <a:gd name="T18" fmla="*/ 221 w 634"/>
              <a:gd name="T19" fmla="*/ 309 h 428"/>
              <a:gd name="T20" fmla="*/ 191 w 634"/>
              <a:gd name="T21" fmla="*/ 133 h 428"/>
              <a:gd name="T22" fmla="*/ 412 w 634"/>
              <a:gd name="T23" fmla="*/ 118 h 428"/>
              <a:gd name="T24" fmla="*/ 426 w 634"/>
              <a:gd name="T25" fmla="*/ 295 h 428"/>
              <a:gd name="T26" fmla="*/ 103 w 634"/>
              <a:gd name="T27" fmla="*/ 192 h 428"/>
              <a:gd name="T28" fmla="*/ 103 w 634"/>
              <a:gd name="T29" fmla="*/ 236 h 428"/>
              <a:gd name="T30" fmla="*/ 103 w 634"/>
              <a:gd name="T31" fmla="*/ 192 h 428"/>
              <a:gd name="T32" fmla="*/ 544 w 634"/>
              <a:gd name="T33" fmla="*/ 0 h 428"/>
              <a:gd name="T34" fmla="*/ 0 w 634"/>
              <a:gd name="T35" fmla="*/ 74 h 428"/>
              <a:gd name="T36" fmla="*/ 73 w 634"/>
              <a:gd name="T37" fmla="*/ 427 h 428"/>
              <a:gd name="T38" fmla="*/ 633 w 634"/>
              <a:gd name="T39" fmla="*/ 354 h 428"/>
              <a:gd name="T40" fmla="*/ 544 w 634"/>
              <a:gd name="T41" fmla="*/ 0 h 428"/>
              <a:gd name="T42" fmla="*/ 588 w 634"/>
              <a:gd name="T43" fmla="*/ 354 h 428"/>
              <a:gd name="T44" fmla="*/ 73 w 634"/>
              <a:gd name="T45" fmla="*/ 383 h 428"/>
              <a:gd name="T46" fmla="*/ 44 w 634"/>
              <a:gd name="T47" fmla="*/ 74 h 428"/>
              <a:gd name="T48" fmla="*/ 544 w 634"/>
              <a:gd name="T49" fmla="*/ 30 h 428"/>
              <a:gd name="T50" fmla="*/ 588 w 634"/>
              <a:gd name="T51" fmla="*/ 354 h 428"/>
              <a:gd name="T52" fmla="*/ 530 w 634"/>
              <a:gd name="T53" fmla="*/ 192 h 428"/>
              <a:gd name="T54" fmla="*/ 530 w 634"/>
              <a:gd name="T55" fmla="*/ 236 h 428"/>
              <a:gd name="T56" fmla="*/ 530 w 634"/>
              <a:gd name="T57" fmla="*/ 192 h 428"/>
              <a:gd name="T58" fmla="*/ 530 w 634"/>
              <a:gd name="T59" fmla="*/ 265 h 428"/>
              <a:gd name="T60" fmla="*/ 530 w 634"/>
              <a:gd name="T61" fmla="*/ 309 h 428"/>
              <a:gd name="T62" fmla="*/ 530 w 634"/>
              <a:gd name="T63" fmla="*/ 265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4" h="428">
                <a:moveTo>
                  <a:pt x="103" y="265"/>
                </a:moveTo>
                <a:lnTo>
                  <a:pt x="103" y="265"/>
                </a:lnTo>
                <a:cubicBezTo>
                  <a:pt x="88" y="265"/>
                  <a:pt x="73" y="280"/>
                  <a:pt x="73" y="295"/>
                </a:cubicBezTo>
                <a:cubicBezTo>
                  <a:pt x="73" y="295"/>
                  <a:pt x="88" y="309"/>
                  <a:pt x="103" y="309"/>
                </a:cubicBezTo>
                <a:lnTo>
                  <a:pt x="117" y="295"/>
                </a:lnTo>
                <a:cubicBezTo>
                  <a:pt x="117" y="280"/>
                  <a:pt x="103" y="265"/>
                  <a:pt x="103" y="265"/>
                </a:cubicBezTo>
                <a:close/>
                <a:moveTo>
                  <a:pt x="456" y="74"/>
                </a:moveTo>
                <a:lnTo>
                  <a:pt x="456" y="74"/>
                </a:lnTo>
                <a:cubicBezTo>
                  <a:pt x="176" y="74"/>
                  <a:pt x="176" y="74"/>
                  <a:pt x="176" y="74"/>
                </a:cubicBezTo>
                <a:cubicBezTo>
                  <a:pt x="162" y="74"/>
                  <a:pt x="162" y="88"/>
                  <a:pt x="162" y="88"/>
                </a:cubicBezTo>
                <a:cubicBezTo>
                  <a:pt x="162" y="324"/>
                  <a:pt x="162" y="324"/>
                  <a:pt x="162" y="324"/>
                </a:cubicBezTo>
                <a:cubicBezTo>
                  <a:pt x="162" y="339"/>
                  <a:pt x="162" y="354"/>
                  <a:pt x="176" y="354"/>
                </a:cubicBezTo>
                <a:cubicBezTo>
                  <a:pt x="456" y="354"/>
                  <a:pt x="456" y="354"/>
                  <a:pt x="456" y="354"/>
                </a:cubicBezTo>
                <a:cubicBezTo>
                  <a:pt x="456" y="354"/>
                  <a:pt x="471" y="339"/>
                  <a:pt x="471" y="324"/>
                </a:cubicBezTo>
                <a:cubicBezTo>
                  <a:pt x="471" y="88"/>
                  <a:pt x="471" y="88"/>
                  <a:pt x="471" y="88"/>
                </a:cubicBezTo>
                <a:lnTo>
                  <a:pt x="456" y="74"/>
                </a:lnTo>
                <a:close/>
                <a:moveTo>
                  <a:pt x="426" y="295"/>
                </a:moveTo>
                <a:lnTo>
                  <a:pt x="426" y="295"/>
                </a:lnTo>
                <a:cubicBezTo>
                  <a:pt x="426" y="295"/>
                  <a:pt x="426" y="309"/>
                  <a:pt x="412" y="309"/>
                </a:cubicBezTo>
                <a:cubicBezTo>
                  <a:pt x="221" y="309"/>
                  <a:pt x="221" y="309"/>
                  <a:pt x="221" y="309"/>
                </a:cubicBezTo>
                <a:cubicBezTo>
                  <a:pt x="206" y="309"/>
                  <a:pt x="191" y="295"/>
                  <a:pt x="191" y="295"/>
                </a:cubicBezTo>
                <a:cubicBezTo>
                  <a:pt x="191" y="133"/>
                  <a:pt x="191" y="133"/>
                  <a:pt x="191" y="133"/>
                </a:cubicBezTo>
                <a:cubicBezTo>
                  <a:pt x="191" y="118"/>
                  <a:pt x="206" y="118"/>
                  <a:pt x="221" y="118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26" y="118"/>
                  <a:pt x="426" y="118"/>
                  <a:pt x="426" y="133"/>
                </a:cubicBezTo>
                <a:lnTo>
                  <a:pt x="426" y="295"/>
                </a:lnTo>
                <a:close/>
                <a:moveTo>
                  <a:pt x="103" y="192"/>
                </a:moveTo>
                <a:lnTo>
                  <a:pt x="103" y="192"/>
                </a:lnTo>
                <a:cubicBezTo>
                  <a:pt x="88" y="192"/>
                  <a:pt x="73" y="206"/>
                  <a:pt x="73" y="206"/>
                </a:cubicBezTo>
                <a:cubicBezTo>
                  <a:pt x="73" y="221"/>
                  <a:pt x="88" y="236"/>
                  <a:pt x="103" y="236"/>
                </a:cubicBezTo>
                <a:cubicBezTo>
                  <a:pt x="103" y="236"/>
                  <a:pt x="117" y="221"/>
                  <a:pt x="117" y="206"/>
                </a:cubicBezTo>
                <a:lnTo>
                  <a:pt x="103" y="192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354"/>
                  <a:pt x="0" y="354"/>
                  <a:pt x="0" y="354"/>
                </a:cubicBezTo>
                <a:cubicBezTo>
                  <a:pt x="0" y="398"/>
                  <a:pt x="29" y="427"/>
                  <a:pt x="73" y="427"/>
                </a:cubicBezTo>
                <a:cubicBezTo>
                  <a:pt x="544" y="427"/>
                  <a:pt x="544" y="427"/>
                  <a:pt x="544" y="427"/>
                </a:cubicBezTo>
                <a:cubicBezTo>
                  <a:pt x="588" y="427"/>
                  <a:pt x="633" y="398"/>
                  <a:pt x="633" y="354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354"/>
                </a:moveTo>
                <a:lnTo>
                  <a:pt x="588" y="354"/>
                </a:lnTo>
                <a:cubicBezTo>
                  <a:pt x="588" y="368"/>
                  <a:pt x="574" y="383"/>
                  <a:pt x="544" y="383"/>
                </a:cubicBezTo>
                <a:cubicBezTo>
                  <a:pt x="73" y="383"/>
                  <a:pt x="73" y="383"/>
                  <a:pt x="73" y="383"/>
                </a:cubicBezTo>
                <a:cubicBezTo>
                  <a:pt x="58" y="383"/>
                  <a:pt x="44" y="368"/>
                  <a:pt x="44" y="354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30"/>
                  <a:pt x="73" y="30"/>
                </a:cubicBezTo>
                <a:cubicBezTo>
                  <a:pt x="544" y="30"/>
                  <a:pt x="544" y="30"/>
                  <a:pt x="544" y="30"/>
                </a:cubicBezTo>
                <a:cubicBezTo>
                  <a:pt x="574" y="30"/>
                  <a:pt x="588" y="59"/>
                  <a:pt x="588" y="74"/>
                </a:cubicBezTo>
                <a:lnTo>
                  <a:pt x="588" y="354"/>
                </a:lnTo>
                <a:close/>
                <a:moveTo>
                  <a:pt x="530" y="192"/>
                </a:moveTo>
                <a:lnTo>
                  <a:pt x="530" y="192"/>
                </a:lnTo>
                <a:cubicBezTo>
                  <a:pt x="515" y="192"/>
                  <a:pt x="515" y="206"/>
                  <a:pt x="515" y="206"/>
                </a:cubicBezTo>
                <a:cubicBezTo>
                  <a:pt x="515" y="221"/>
                  <a:pt x="515" y="236"/>
                  <a:pt x="530" y="236"/>
                </a:cubicBezTo>
                <a:cubicBezTo>
                  <a:pt x="544" y="236"/>
                  <a:pt x="544" y="221"/>
                  <a:pt x="544" y="206"/>
                </a:cubicBezTo>
                <a:cubicBezTo>
                  <a:pt x="544" y="206"/>
                  <a:pt x="544" y="192"/>
                  <a:pt x="530" y="192"/>
                </a:cubicBezTo>
                <a:close/>
                <a:moveTo>
                  <a:pt x="530" y="265"/>
                </a:moveTo>
                <a:lnTo>
                  <a:pt x="530" y="265"/>
                </a:lnTo>
                <a:cubicBezTo>
                  <a:pt x="515" y="265"/>
                  <a:pt x="515" y="280"/>
                  <a:pt x="515" y="295"/>
                </a:cubicBezTo>
                <a:cubicBezTo>
                  <a:pt x="515" y="295"/>
                  <a:pt x="515" y="309"/>
                  <a:pt x="530" y="309"/>
                </a:cubicBezTo>
                <a:cubicBezTo>
                  <a:pt x="544" y="309"/>
                  <a:pt x="544" y="295"/>
                  <a:pt x="544" y="295"/>
                </a:cubicBezTo>
                <a:cubicBezTo>
                  <a:pt x="544" y="280"/>
                  <a:pt x="544" y="265"/>
                  <a:pt x="530" y="265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73" name="Freeform 148"/>
          <p:cNvSpPr>
            <a:spLocks noChangeArrowheads="1"/>
          </p:cNvSpPr>
          <p:nvPr/>
        </p:nvSpPr>
        <p:spPr bwMode="auto">
          <a:xfrm>
            <a:off x="1560513" y="1347470"/>
            <a:ext cx="266700" cy="238187"/>
          </a:xfrm>
          <a:custGeom>
            <a:avLst/>
            <a:gdLst>
              <a:gd name="T0" fmla="*/ 545 w 619"/>
              <a:gd name="T1" fmla="*/ 74 h 546"/>
              <a:gd name="T2" fmla="*/ 545 w 619"/>
              <a:gd name="T3" fmla="*/ 74 h 546"/>
              <a:gd name="T4" fmla="*/ 486 w 619"/>
              <a:gd name="T5" fmla="*/ 74 h 546"/>
              <a:gd name="T6" fmla="*/ 471 w 619"/>
              <a:gd name="T7" fmla="*/ 30 h 546"/>
              <a:gd name="T8" fmla="*/ 427 w 619"/>
              <a:gd name="T9" fmla="*/ 0 h 546"/>
              <a:gd name="T10" fmla="*/ 191 w 619"/>
              <a:gd name="T11" fmla="*/ 0 h 546"/>
              <a:gd name="T12" fmla="*/ 147 w 619"/>
              <a:gd name="T13" fmla="*/ 30 h 546"/>
              <a:gd name="T14" fmla="*/ 132 w 619"/>
              <a:gd name="T15" fmla="*/ 74 h 546"/>
              <a:gd name="T16" fmla="*/ 73 w 619"/>
              <a:gd name="T17" fmla="*/ 74 h 546"/>
              <a:gd name="T18" fmla="*/ 0 w 619"/>
              <a:gd name="T19" fmla="*/ 147 h 546"/>
              <a:gd name="T20" fmla="*/ 0 w 619"/>
              <a:gd name="T21" fmla="*/ 472 h 546"/>
              <a:gd name="T22" fmla="*/ 73 w 619"/>
              <a:gd name="T23" fmla="*/ 545 h 546"/>
              <a:gd name="T24" fmla="*/ 545 w 619"/>
              <a:gd name="T25" fmla="*/ 545 h 546"/>
              <a:gd name="T26" fmla="*/ 618 w 619"/>
              <a:gd name="T27" fmla="*/ 472 h 546"/>
              <a:gd name="T28" fmla="*/ 618 w 619"/>
              <a:gd name="T29" fmla="*/ 147 h 546"/>
              <a:gd name="T30" fmla="*/ 545 w 619"/>
              <a:gd name="T31" fmla="*/ 74 h 546"/>
              <a:gd name="T32" fmla="*/ 589 w 619"/>
              <a:gd name="T33" fmla="*/ 472 h 546"/>
              <a:gd name="T34" fmla="*/ 589 w 619"/>
              <a:gd name="T35" fmla="*/ 472 h 546"/>
              <a:gd name="T36" fmla="*/ 545 w 619"/>
              <a:gd name="T37" fmla="*/ 501 h 546"/>
              <a:gd name="T38" fmla="*/ 73 w 619"/>
              <a:gd name="T39" fmla="*/ 501 h 546"/>
              <a:gd name="T40" fmla="*/ 29 w 619"/>
              <a:gd name="T41" fmla="*/ 472 h 546"/>
              <a:gd name="T42" fmla="*/ 29 w 619"/>
              <a:gd name="T43" fmla="*/ 147 h 546"/>
              <a:gd name="T44" fmla="*/ 73 w 619"/>
              <a:gd name="T45" fmla="*/ 118 h 546"/>
              <a:gd name="T46" fmla="*/ 147 w 619"/>
              <a:gd name="T47" fmla="*/ 118 h 546"/>
              <a:gd name="T48" fmla="*/ 177 w 619"/>
              <a:gd name="T49" fmla="*/ 74 h 546"/>
              <a:gd name="T50" fmla="*/ 206 w 619"/>
              <a:gd name="T51" fmla="*/ 30 h 546"/>
              <a:gd name="T52" fmla="*/ 412 w 619"/>
              <a:gd name="T53" fmla="*/ 30 h 546"/>
              <a:gd name="T54" fmla="*/ 441 w 619"/>
              <a:gd name="T55" fmla="*/ 74 h 546"/>
              <a:gd name="T56" fmla="*/ 471 w 619"/>
              <a:gd name="T57" fmla="*/ 118 h 546"/>
              <a:gd name="T58" fmla="*/ 545 w 619"/>
              <a:gd name="T59" fmla="*/ 118 h 546"/>
              <a:gd name="T60" fmla="*/ 589 w 619"/>
              <a:gd name="T61" fmla="*/ 147 h 546"/>
              <a:gd name="T62" fmla="*/ 589 w 619"/>
              <a:gd name="T63" fmla="*/ 472 h 546"/>
              <a:gd name="T64" fmla="*/ 309 w 619"/>
              <a:gd name="T65" fmla="*/ 147 h 546"/>
              <a:gd name="T66" fmla="*/ 309 w 619"/>
              <a:gd name="T67" fmla="*/ 147 h 546"/>
              <a:gd name="T68" fmla="*/ 147 w 619"/>
              <a:gd name="T69" fmla="*/ 310 h 546"/>
              <a:gd name="T70" fmla="*/ 309 w 619"/>
              <a:gd name="T71" fmla="*/ 472 h 546"/>
              <a:gd name="T72" fmla="*/ 471 w 619"/>
              <a:gd name="T73" fmla="*/ 310 h 546"/>
              <a:gd name="T74" fmla="*/ 309 w 619"/>
              <a:gd name="T75" fmla="*/ 147 h 546"/>
              <a:gd name="T76" fmla="*/ 309 w 619"/>
              <a:gd name="T77" fmla="*/ 427 h 546"/>
              <a:gd name="T78" fmla="*/ 309 w 619"/>
              <a:gd name="T79" fmla="*/ 427 h 546"/>
              <a:gd name="T80" fmla="*/ 191 w 619"/>
              <a:gd name="T81" fmla="*/ 310 h 546"/>
              <a:gd name="T82" fmla="*/ 309 w 619"/>
              <a:gd name="T83" fmla="*/ 192 h 546"/>
              <a:gd name="T84" fmla="*/ 427 w 619"/>
              <a:gd name="T85" fmla="*/ 310 h 546"/>
              <a:gd name="T86" fmla="*/ 309 w 619"/>
              <a:gd name="T87" fmla="*/ 42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19" h="546">
                <a:moveTo>
                  <a:pt x="545" y="74"/>
                </a:moveTo>
                <a:lnTo>
                  <a:pt x="545" y="74"/>
                </a:lnTo>
                <a:cubicBezTo>
                  <a:pt x="486" y="74"/>
                  <a:pt x="486" y="74"/>
                  <a:pt x="486" y="74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56" y="15"/>
                  <a:pt x="441" y="0"/>
                  <a:pt x="427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77" y="0"/>
                  <a:pt x="162" y="15"/>
                  <a:pt x="147" y="30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4"/>
                  <a:pt x="0" y="147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516"/>
                  <a:pt x="29" y="545"/>
                  <a:pt x="73" y="545"/>
                </a:cubicBezTo>
                <a:cubicBezTo>
                  <a:pt x="545" y="545"/>
                  <a:pt x="545" y="545"/>
                  <a:pt x="545" y="545"/>
                </a:cubicBezTo>
                <a:cubicBezTo>
                  <a:pt x="589" y="545"/>
                  <a:pt x="618" y="516"/>
                  <a:pt x="618" y="472"/>
                </a:cubicBezTo>
                <a:cubicBezTo>
                  <a:pt x="618" y="147"/>
                  <a:pt x="618" y="147"/>
                  <a:pt x="618" y="147"/>
                </a:cubicBezTo>
                <a:cubicBezTo>
                  <a:pt x="618" y="104"/>
                  <a:pt x="589" y="74"/>
                  <a:pt x="545" y="74"/>
                </a:cubicBezTo>
                <a:close/>
                <a:moveTo>
                  <a:pt x="589" y="472"/>
                </a:moveTo>
                <a:lnTo>
                  <a:pt x="589" y="472"/>
                </a:lnTo>
                <a:cubicBezTo>
                  <a:pt x="589" y="486"/>
                  <a:pt x="559" y="501"/>
                  <a:pt x="545" y="501"/>
                </a:cubicBezTo>
                <a:cubicBezTo>
                  <a:pt x="73" y="501"/>
                  <a:pt x="73" y="501"/>
                  <a:pt x="73" y="501"/>
                </a:cubicBezTo>
                <a:cubicBezTo>
                  <a:pt x="59" y="501"/>
                  <a:pt x="29" y="486"/>
                  <a:pt x="29" y="472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91" y="45"/>
                  <a:pt x="191" y="30"/>
                  <a:pt x="206" y="30"/>
                </a:cubicBezTo>
                <a:cubicBezTo>
                  <a:pt x="412" y="30"/>
                  <a:pt x="412" y="30"/>
                  <a:pt x="412" y="30"/>
                </a:cubicBezTo>
                <a:cubicBezTo>
                  <a:pt x="427" y="30"/>
                  <a:pt x="427" y="45"/>
                  <a:pt x="441" y="74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545" y="118"/>
                  <a:pt x="545" y="118"/>
                  <a:pt x="545" y="118"/>
                </a:cubicBezTo>
                <a:cubicBezTo>
                  <a:pt x="559" y="118"/>
                  <a:pt x="589" y="133"/>
                  <a:pt x="589" y="147"/>
                </a:cubicBezTo>
                <a:lnTo>
                  <a:pt x="589" y="472"/>
                </a:lnTo>
                <a:close/>
                <a:moveTo>
                  <a:pt x="309" y="147"/>
                </a:moveTo>
                <a:lnTo>
                  <a:pt x="309" y="147"/>
                </a:lnTo>
                <a:cubicBezTo>
                  <a:pt x="221" y="147"/>
                  <a:pt x="147" y="221"/>
                  <a:pt x="147" y="310"/>
                </a:cubicBezTo>
                <a:cubicBezTo>
                  <a:pt x="147" y="398"/>
                  <a:pt x="221" y="472"/>
                  <a:pt x="309" y="472"/>
                </a:cubicBezTo>
                <a:cubicBezTo>
                  <a:pt x="398" y="472"/>
                  <a:pt x="471" y="398"/>
                  <a:pt x="471" y="310"/>
                </a:cubicBezTo>
                <a:cubicBezTo>
                  <a:pt x="471" y="221"/>
                  <a:pt x="398" y="147"/>
                  <a:pt x="309" y="147"/>
                </a:cubicBezTo>
                <a:close/>
                <a:moveTo>
                  <a:pt x="309" y="427"/>
                </a:moveTo>
                <a:lnTo>
                  <a:pt x="309" y="427"/>
                </a:lnTo>
                <a:cubicBezTo>
                  <a:pt x="250" y="427"/>
                  <a:pt x="191" y="368"/>
                  <a:pt x="191" y="310"/>
                </a:cubicBezTo>
                <a:cubicBezTo>
                  <a:pt x="191" y="251"/>
                  <a:pt x="250" y="192"/>
                  <a:pt x="309" y="192"/>
                </a:cubicBezTo>
                <a:cubicBezTo>
                  <a:pt x="368" y="192"/>
                  <a:pt x="427" y="251"/>
                  <a:pt x="427" y="310"/>
                </a:cubicBezTo>
                <a:cubicBezTo>
                  <a:pt x="427" y="368"/>
                  <a:pt x="368" y="427"/>
                  <a:pt x="309" y="427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74" name="Freeform 149"/>
          <p:cNvSpPr>
            <a:spLocks noChangeArrowheads="1"/>
          </p:cNvSpPr>
          <p:nvPr/>
        </p:nvSpPr>
        <p:spPr bwMode="auto">
          <a:xfrm>
            <a:off x="1184275" y="1328415"/>
            <a:ext cx="122238" cy="276297"/>
          </a:xfrm>
          <a:custGeom>
            <a:avLst/>
            <a:gdLst>
              <a:gd name="T0" fmla="*/ 280 w 281"/>
              <a:gd name="T1" fmla="*/ 162 h 634"/>
              <a:gd name="T2" fmla="*/ 280 w 281"/>
              <a:gd name="T3" fmla="*/ 162 h 634"/>
              <a:gd name="T4" fmla="*/ 133 w 281"/>
              <a:gd name="T5" fmla="*/ 0 h 634"/>
              <a:gd name="T6" fmla="*/ 0 w 281"/>
              <a:gd name="T7" fmla="*/ 162 h 634"/>
              <a:gd name="T8" fmla="*/ 118 w 281"/>
              <a:gd name="T9" fmla="*/ 309 h 634"/>
              <a:gd name="T10" fmla="*/ 118 w 281"/>
              <a:gd name="T11" fmla="*/ 309 h 634"/>
              <a:gd name="T12" fmla="*/ 118 w 281"/>
              <a:gd name="T13" fmla="*/ 604 h 634"/>
              <a:gd name="T14" fmla="*/ 133 w 281"/>
              <a:gd name="T15" fmla="*/ 633 h 634"/>
              <a:gd name="T16" fmla="*/ 162 w 281"/>
              <a:gd name="T17" fmla="*/ 604 h 634"/>
              <a:gd name="T18" fmla="*/ 162 w 281"/>
              <a:gd name="T19" fmla="*/ 309 h 634"/>
              <a:gd name="T20" fmla="*/ 162 w 281"/>
              <a:gd name="T21" fmla="*/ 309 h 634"/>
              <a:gd name="T22" fmla="*/ 280 w 281"/>
              <a:gd name="T23" fmla="*/ 162 h 634"/>
              <a:gd name="T24" fmla="*/ 133 w 281"/>
              <a:gd name="T25" fmla="*/ 280 h 634"/>
              <a:gd name="T26" fmla="*/ 133 w 281"/>
              <a:gd name="T27" fmla="*/ 280 h 634"/>
              <a:gd name="T28" fmla="*/ 45 w 281"/>
              <a:gd name="T29" fmla="*/ 162 h 634"/>
              <a:gd name="T30" fmla="*/ 133 w 281"/>
              <a:gd name="T31" fmla="*/ 44 h 634"/>
              <a:gd name="T32" fmla="*/ 236 w 281"/>
              <a:gd name="T33" fmla="*/ 162 h 634"/>
              <a:gd name="T34" fmla="*/ 133 w 281"/>
              <a:gd name="T35" fmla="*/ 28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634">
                <a:moveTo>
                  <a:pt x="280" y="162"/>
                </a:moveTo>
                <a:lnTo>
                  <a:pt x="280" y="162"/>
                </a:lnTo>
                <a:cubicBezTo>
                  <a:pt x="280" y="74"/>
                  <a:pt x="207" y="0"/>
                  <a:pt x="133" y="0"/>
                </a:cubicBezTo>
                <a:cubicBezTo>
                  <a:pt x="59" y="0"/>
                  <a:pt x="0" y="74"/>
                  <a:pt x="0" y="162"/>
                </a:cubicBezTo>
                <a:cubicBezTo>
                  <a:pt x="0" y="236"/>
                  <a:pt x="45" y="295"/>
                  <a:pt x="118" y="309"/>
                </a:cubicBezTo>
                <a:lnTo>
                  <a:pt x="118" y="309"/>
                </a:lnTo>
                <a:cubicBezTo>
                  <a:pt x="118" y="604"/>
                  <a:pt x="118" y="604"/>
                  <a:pt x="118" y="604"/>
                </a:cubicBezTo>
                <a:cubicBezTo>
                  <a:pt x="118" y="619"/>
                  <a:pt x="133" y="633"/>
                  <a:pt x="133" y="633"/>
                </a:cubicBezTo>
                <a:cubicBezTo>
                  <a:pt x="148" y="633"/>
                  <a:pt x="162" y="619"/>
                  <a:pt x="162" y="604"/>
                </a:cubicBezTo>
                <a:cubicBezTo>
                  <a:pt x="162" y="309"/>
                  <a:pt x="162" y="309"/>
                  <a:pt x="162" y="309"/>
                </a:cubicBezTo>
                <a:lnTo>
                  <a:pt x="162" y="309"/>
                </a:lnTo>
                <a:cubicBezTo>
                  <a:pt x="221" y="295"/>
                  <a:pt x="280" y="236"/>
                  <a:pt x="280" y="162"/>
                </a:cubicBezTo>
                <a:close/>
                <a:moveTo>
                  <a:pt x="133" y="280"/>
                </a:moveTo>
                <a:lnTo>
                  <a:pt x="133" y="280"/>
                </a:lnTo>
                <a:cubicBezTo>
                  <a:pt x="89" y="280"/>
                  <a:pt x="45" y="221"/>
                  <a:pt x="45" y="162"/>
                </a:cubicBezTo>
                <a:cubicBezTo>
                  <a:pt x="45" y="89"/>
                  <a:pt x="89" y="44"/>
                  <a:pt x="133" y="44"/>
                </a:cubicBezTo>
                <a:cubicBezTo>
                  <a:pt x="192" y="44"/>
                  <a:pt x="236" y="89"/>
                  <a:pt x="236" y="162"/>
                </a:cubicBezTo>
                <a:cubicBezTo>
                  <a:pt x="236" y="221"/>
                  <a:pt x="192" y="280"/>
                  <a:pt x="133" y="280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75" name="Freeform 150"/>
          <p:cNvSpPr>
            <a:spLocks noChangeArrowheads="1"/>
          </p:cNvSpPr>
          <p:nvPr/>
        </p:nvSpPr>
        <p:spPr bwMode="auto">
          <a:xfrm>
            <a:off x="776287" y="1328415"/>
            <a:ext cx="69850" cy="276297"/>
          </a:xfrm>
          <a:custGeom>
            <a:avLst/>
            <a:gdLst>
              <a:gd name="T0" fmla="*/ 44 w 163"/>
              <a:gd name="T1" fmla="*/ 0 h 634"/>
              <a:gd name="T2" fmla="*/ 44 w 163"/>
              <a:gd name="T3" fmla="*/ 0 h 634"/>
              <a:gd name="T4" fmla="*/ 15 w 163"/>
              <a:gd name="T5" fmla="*/ 0 h 634"/>
              <a:gd name="T6" fmla="*/ 0 w 163"/>
              <a:gd name="T7" fmla="*/ 15 h 634"/>
              <a:gd name="T8" fmla="*/ 0 w 163"/>
              <a:gd name="T9" fmla="*/ 604 h 634"/>
              <a:gd name="T10" fmla="*/ 15 w 163"/>
              <a:gd name="T11" fmla="*/ 633 h 634"/>
              <a:gd name="T12" fmla="*/ 44 w 163"/>
              <a:gd name="T13" fmla="*/ 604 h 634"/>
              <a:gd name="T14" fmla="*/ 44 w 163"/>
              <a:gd name="T15" fmla="*/ 354 h 634"/>
              <a:gd name="T16" fmla="*/ 162 w 163"/>
              <a:gd name="T17" fmla="*/ 354 h 634"/>
              <a:gd name="T18" fmla="*/ 44 w 163"/>
              <a:gd name="T19" fmla="*/ 0 h 634"/>
              <a:gd name="T20" fmla="*/ 44 w 163"/>
              <a:gd name="T21" fmla="*/ 59 h 634"/>
              <a:gd name="T22" fmla="*/ 44 w 163"/>
              <a:gd name="T23" fmla="*/ 59 h 634"/>
              <a:gd name="T24" fmla="*/ 118 w 163"/>
              <a:gd name="T25" fmla="*/ 309 h 634"/>
              <a:gd name="T26" fmla="*/ 44 w 163"/>
              <a:gd name="T27" fmla="*/ 309 h 634"/>
              <a:gd name="T28" fmla="*/ 44 w 163"/>
              <a:gd name="T29" fmla="*/ 5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3" h="634">
                <a:moveTo>
                  <a:pt x="44" y="0"/>
                </a:moveTo>
                <a:lnTo>
                  <a:pt x="44" y="0"/>
                </a:lnTo>
                <a:cubicBezTo>
                  <a:pt x="30" y="0"/>
                  <a:pt x="30" y="0"/>
                  <a:pt x="15" y="0"/>
                </a:cubicBezTo>
                <a:lnTo>
                  <a:pt x="0" y="15"/>
                </a:lnTo>
                <a:cubicBezTo>
                  <a:pt x="0" y="604"/>
                  <a:pt x="0" y="604"/>
                  <a:pt x="0" y="604"/>
                </a:cubicBezTo>
                <a:cubicBezTo>
                  <a:pt x="0" y="619"/>
                  <a:pt x="15" y="633"/>
                  <a:pt x="15" y="633"/>
                </a:cubicBezTo>
                <a:cubicBezTo>
                  <a:pt x="30" y="633"/>
                  <a:pt x="44" y="619"/>
                  <a:pt x="44" y="604"/>
                </a:cubicBezTo>
                <a:cubicBezTo>
                  <a:pt x="44" y="354"/>
                  <a:pt x="44" y="354"/>
                  <a:pt x="44" y="354"/>
                </a:cubicBezTo>
                <a:cubicBezTo>
                  <a:pt x="44" y="354"/>
                  <a:pt x="74" y="354"/>
                  <a:pt x="162" y="354"/>
                </a:cubicBezTo>
                <a:cubicBezTo>
                  <a:pt x="162" y="118"/>
                  <a:pt x="44" y="0"/>
                  <a:pt x="44" y="0"/>
                </a:cubicBezTo>
                <a:close/>
                <a:moveTo>
                  <a:pt x="44" y="59"/>
                </a:moveTo>
                <a:lnTo>
                  <a:pt x="44" y="59"/>
                </a:lnTo>
                <a:cubicBezTo>
                  <a:pt x="44" y="59"/>
                  <a:pt x="118" y="191"/>
                  <a:pt x="118" y="309"/>
                </a:cubicBezTo>
                <a:cubicBezTo>
                  <a:pt x="59" y="309"/>
                  <a:pt x="44" y="309"/>
                  <a:pt x="44" y="309"/>
                </a:cubicBezTo>
                <a:lnTo>
                  <a:pt x="44" y="59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76" name="Freeform 151"/>
          <p:cNvSpPr>
            <a:spLocks noChangeArrowheads="1"/>
          </p:cNvSpPr>
          <p:nvPr/>
        </p:nvSpPr>
        <p:spPr bwMode="auto">
          <a:xfrm>
            <a:off x="323849" y="1328415"/>
            <a:ext cx="90488" cy="276297"/>
          </a:xfrm>
          <a:custGeom>
            <a:avLst/>
            <a:gdLst>
              <a:gd name="T0" fmla="*/ 176 w 207"/>
              <a:gd name="T1" fmla="*/ 0 h 634"/>
              <a:gd name="T2" fmla="*/ 176 w 207"/>
              <a:gd name="T3" fmla="*/ 0 h 634"/>
              <a:gd name="T4" fmla="*/ 162 w 207"/>
              <a:gd name="T5" fmla="*/ 15 h 634"/>
              <a:gd name="T6" fmla="*/ 162 w 207"/>
              <a:gd name="T7" fmla="*/ 162 h 634"/>
              <a:gd name="T8" fmla="*/ 118 w 207"/>
              <a:gd name="T9" fmla="*/ 207 h 634"/>
              <a:gd name="T10" fmla="*/ 118 w 207"/>
              <a:gd name="T11" fmla="*/ 15 h 634"/>
              <a:gd name="T12" fmla="*/ 103 w 207"/>
              <a:gd name="T13" fmla="*/ 0 h 634"/>
              <a:gd name="T14" fmla="*/ 88 w 207"/>
              <a:gd name="T15" fmla="*/ 15 h 634"/>
              <a:gd name="T16" fmla="*/ 88 w 207"/>
              <a:gd name="T17" fmla="*/ 207 h 634"/>
              <a:gd name="T18" fmla="*/ 44 w 207"/>
              <a:gd name="T19" fmla="*/ 162 h 634"/>
              <a:gd name="T20" fmla="*/ 44 w 207"/>
              <a:gd name="T21" fmla="*/ 15 h 634"/>
              <a:gd name="T22" fmla="*/ 29 w 207"/>
              <a:gd name="T23" fmla="*/ 0 h 634"/>
              <a:gd name="T24" fmla="*/ 0 w 207"/>
              <a:gd name="T25" fmla="*/ 15 h 634"/>
              <a:gd name="T26" fmla="*/ 0 w 207"/>
              <a:gd name="T27" fmla="*/ 162 h 634"/>
              <a:gd name="T28" fmla="*/ 88 w 207"/>
              <a:gd name="T29" fmla="*/ 250 h 634"/>
              <a:gd name="T30" fmla="*/ 88 w 207"/>
              <a:gd name="T31" fmla="*/ 604 h 634"/>
              <a:gd name="T32" fmla="*/ 103 w 207"/>
              <a:gd name="T33" fmla="*/ 633 h 634"/>
              <a:gd name="T34" fmla="*/ 118 w 207"/>
              <a:gd name="T35" fmla="*/ 604 h 634"/>
              <a:gd name="T36" fmla="*/ 118 w 207"/>
              <a:gd name="T37" fmla="*/ 250 h 634"/>
              <a:gd name="T38" fmla="*/ 206 w 207"/>
              <a:gd name="T39" fmla="*/ 162 h 634"/>
              <a:gd name="T40" fmla="*/ 206 w 207"/>
              <a:gd name="T41" fmla="*/ 15 h 634"/>
              <a:gd name="T42" fmla="*/ 176 w 207"/>
              <a:gd name="T43" fmla="*/ 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7" h="634">
                <a:moveTo>
                  <a:pt x="176" y="0"/>
                </a:moveTo>
                <a:lnTo>
                  <a:pt x="176" y="0"/>
                </a:lnTo>
                <a:lnTo>
                  <a:pt x="162" y="15"/>
                </a:lnTo>
                <a:cubicBezTo>
                  <a:pt x="162" y="162"/>
                  <a:pt x="162" y="162"/>
                  <a:pt x="162" y="162"/>
                </a:cubicBezTo>
                <a:cubicBezTo>
                  <a:pt x="162" y="191"/>
                  <a:pt x="147" y="207"/>
                  <a:pt x="118" y="207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5"/>
                  <a:pt x="118" y="0"/>
                  <a:pt x="103" y="0"/>
                </a:cubicBezTo>
                <a:cubicBezTo>
                  <a:pt x="88" y="0"/>
                  <a:pt x="88" y="15"/>
                  <a:pt x="88" y="15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59" y="207"/>
                  <a:pt x="44" y="191"/>
                  <a:pt x="44" y="162"/>
                </a:cubicBezTo>
                <a:cubicBezTo>
                  <a:pt x="44" y="15"/>
                  <a:pt x="44" y="15"/>
                  <a:pt x="44" y="15"/>
                </a:cubicBezTo>
                <a:lnTo>
                  <a:pt x="29" y="0"/>
                </a:lnTo>
                <a:cubicBezTo>
                  <a:pt x="15" y="0"/>
                  <a:pt x="0" y="15"/>
                  <a:pt x="0" y="15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207"/>
                  <a:pt x="44" y="250"/>
                  <a:pt x="88" y="250"/>
                </a:cubicBezTo>
                <a:cubicBezTo>
                  <a:pt x="88" y="604"/>
                  <a:pt x="88" y="604"/>
                  <a:pt x="88" y="604"/>
                </a:cubicBezTo>
                <a:cubicBezTo>
                  <a:pt x="88" y="619"/>
                  <a:pt x="88" y="633"/>
                  <a:pt x="103" y="633"/>
                </a:cubicBezTo>
                <a:cubicBezTo>
                  <a:pt x="118" y="633"/>
                  <a:pt x="118" y="619"/>
                  <a:pt x="118" y="604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62" y="250"/>
                  <a:pt x="206" y="207"/>
                  <a:pt x="206" y="162"/>
                </a:cubicBezTo>
                <a:cubicBezTo>
                  <a:pt x="206" y="15"/>
                  <a:pt x="206" y="15"/>
                  <a:pt x="206" y="15"/>
                </a:cubicBezTo>
                <a:cubicBezTo>
                  <a:pt x="206" y="15"/>
                  <a:pt x="191" y="0"/>
                  <a:pt x="176" y="0"/>
                </a:cubicBezTo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77" name="Freeform 152"/>
          <p:cNvSpPr>
            <a:spLocks noChangeArrowheads="1"/>
          </p:cNvSpPr>
          <p:nvPr/>
        </p:nvSpPr>
        <p:spPr bwMode="auto">
          <a:xfrm>
            <a:off x="4291013" y="890150"/>
            <a:ext cx="103187" cy="266770"/>
          </a:xfrm>
          <a:custGeom>
            <a:avLst/>
            <a:gdLst>
              <a:gd name="T0" fmla="*/ 177 w 237"/>
              <a:gd name="T1" fmla="*/ 235 h 619"/>
              <a:gd name="T2" fmla="*/ 177 w 237"/>
              <a:gd name="T3" fmla="*/ 235 h 619"/>
              <a:gd name="T4" fmla="*/ 177 w 237"/>
              <a:gd name="T5" fmla="*/ 235 h 619"/>
              <a:gd name="T6" fmla="*/ 177 w 237"/>
              <a:gd name="T7" fmla="*/ 14 h 619"/>
              <a:gd name="T8" fmla="*/ 162 w 237"/>
              <a:gd name="T9" fmla="*/ 0 h 619"/>
              <a:gd name="T10" fmla="*/ 74 w 237"/>
              <a:gd name="T11" fmla="*/ 0 h 619"/>
              <a:gd name="T12" fmla="*/ 59 w 237"/>
              <a:gd name="T13" fmla="*/ 14 h 619"/>
              <a:gd name="T14" fmla="*/ 59 w 237"/>
              <a:gd name="T15" fmla="*/ 235 h 619"/>
              <a:gd name="T16" fmla="*/ 59 w 237"/>
              <a:gd name="T17" fmla="*/ 235 h 619"/>
              <a:gd name="T18" fmla="*/ 0 w 237"/>
              <a:gd name="T19" fmla="*/ 309 h 619"/>
              <a:gd name="T20" fmla="*/ 0 w 237"/>
              <a:gd name="T21" fmla="*/ 618 h 619"/>
              <a:gd name="T22" fmla="*/ 236 w 237"/>
              <a:gd name="T23" fmla="*/ 618 h 619"/>
              <a:gd name="T24" fmla="*/ 236 w 237"/>
              <a:gd name="T25" fmla="*/ 309 h 619"/>
              <a:gd name="T26" fmla="*/ 177 w 237"/>
              <a:gd name="T27" fmla="*/ 235 h 619"/>
              <a:gd name="T28" fmla="*/ 103 w 237"/>
              <a:gd name="T29" fmla="*/ 29 h 619"/>
              <a:gd name="T30" fmla="*/ 103 w 237"/>
              <a:gd name="T31" fmla="*/ 29 h 619"/>
              <a:gd name="T32" fmla="*/ 133 w 237"/>
              <a:gd name="T33" fmla="*/ 29 h 619"/>
              <a:gd name="T34" fmla="*/ 133 w 237"/>
              <a:gd name="T35" fmla="*/ 73 h 619"/>
              <a:gd name="T36" fmla="*/ 103 w 237"/>
              <a:gd name="T37" fmla="*/ 73 h 619"/>
              <a:gd name="T38" fmla="*/ 103 w 237"/>
              <a:gd name="T39" fmla="*/ 29 h 619"/>
              <a:gd name="T40" fmla="*/ 103 w 237"/>
              <a:gd name="T41" fmla="*/ 117 h 619"/>
              <a:gd name="T42" fmla="*/ 103 w 237"/>
              <a:gd name="T43" fmla="*/ 117 h 619"/>
              <a:gd name="T44" fmla="*/ 133 w 237"/>
              <a:gd name="T45" fmla="*/ 117 h 619"/>
              <a:gd name="T46" fmla="*/ 133 w 237"/>
              <a:gd name="T47" fmla="*/ 235 h 619"/>
              <a:gd name="T48" fmla="*/ 103 w 237"/>
              <a:gd name="T49" fmla="*/ 235 h 619"/>
              <a:gd name="T50" fmla="*/ 103 w 237"/>
              <a:gd name="T51" fmla="*/ 117 h 619"/>
              <a:gd name="T52" fmla="*/ 192 w 237"/>
              <a:gd name="T53" fmla="*/ 588 h 619"/>
              <a:gd name="T54" fmla="*/ 192 w 237"/>
              <a:gd name="T55" fmla="*/ 588 h 619"/>
              <a:gd name="T56" fmla="*/ 45 w 237"/>
              <a:gd name="T57" fmla="*/ 588 h 619"/>
              <a:gd name="T58" fmla="*/ 45 w 237"/>
              <a:gd name="T59" fmla="*/ 309 h 619"/>
              <a:gd name="T60" fmla="*/ 74 w 237"/>
              <a:gd name="T61" fmla="*/ 264 h 619"/>
              <a:gd name="T62" fmla="*/ 162 w 237"/>
              <a:gd name="T63" fmla="*/ 264 h 619"/>
              <a:gd name="T64" fmla="*/ 192 w 237"/>
              <a:gd name="T65" fmla="*/ 309 h 619"/>
              <a:gd name="T66" fmla="*/ 192 w 237"/>
              <a:gd name="T67" fmla="*/ 588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7" h="619">
                <a:moveTo>
                  <a:pt x="177" y="235"/>
                </a:moveTo>
                <a:lnTo>
                  <a:pt x="177" y="235"/>
                </a:lnTo>
                <a:lnTo>
                  <a:pt x="177" y="235"/>
                </a:lnTo>
                <a:cubicBezTo>
                  <a:pt x="177" y="14"/>
                  <a:pt x="177" y="14"/>
                  <a:pt x="177" y="14"/>
                </a:cubicBezTo>
                <a:cubicBezTo>
                  <a:pt x="177" y="0"/>
                  <a:pt x="162" y="0"/>
                  <a:pt x="162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59" y="0"/>
                  <a:pt x="59" y="14"/>
                </a:cubicBezTo>
                <a:cubicBezTo>
                  <a:pt x="59" y="235"/>
                  <a:pt x="59" y="235"/>
                  <a:pt x="59" y="235"/>
                </a:cubicBezTo>
                <a:lnTo>
                  <a:pt x="59" y="235"/>
                </a:lnTo>
                <a:cubicBezTo>
                  <a:pt x="15" y="235"/>
                  <a:pt x="0" y="264"/>
                  <a:pt x="0" y="309"/>
                </a:cubicBezTo>
                <a:cubicBezTo>
                  <a:pt x="0" y="618"/>
                  <a:pt x="0" y="618"/>
                  <a:pt x="0" y="618"/>
                </a:cubicBezTo>
                <a:cubicBezTo>
                  <a:pt x="236" y="618"/>
                  <a:pt x="236" y="618"/>
                  <a:pt x="236" y="618"/>
                </a:cubicBezTo>
                <a:cubicBezTo>
                  <a:pt x="236" y="309"/>
                  <a:pt x="236" y="309"/>
                  <a:pt x="236" y="309"/>
                </a:cubicBezTo>
                <a:cubicBezTo>
                  <a:pt x="236" y="264"/>
                  <a:pt x="221" y="235"/>
                  <a:pt x="177" y="235"/>
                </a:cubicBezTo>
                <a:close/>
                <a:moveTo>
                  <a:pt x="103" y="29"/>
                </a:moveTo>
                <a:lnTo>
                  <a:pt x="103" y="29"/>
                </a:lnTo>
                <a:cubicBezTo>
                  <a:pt x="133" y="29"/>
                  <a:pt x="133" y="29"/>
                  <a:pt x="133" y="29"/>
                </a:cubicBezTo>
                <a:cubicBezTo>
                  <a:pt x="133" y="73"/>
                  <a:pt x="133" y="73"/>
                  <a:pt x="133" y="73"/>
                </a:cubicBezTo>
                <a:cubicBezTo>
                  <a:pt x="103" y="73"/>
                  <a:pt x="103" y="73"/>
                  <a:pt x="103" y="73"/>
                </a:cubicBezTo>
                <a:lnTo>
                  <a:pt x="103" y="29"/>
                </a:lnTo>
                <a:close/>
                <a:moveTo>
                  <a:pt x="103" y="117"/>
                </a:moveTo>
                <a:lnTo>
                  <a:pt x="103" y="117"/>
                </a:lnTo>
                <a:cubicBezTo>
                  <a:pt x="133" y="117"/>
                  <a:pt x="133" y="117"/>
                  <a:pt x="133" y="117"/>
                </a:cubicBezTo>
                <a:cubicBezTo>
                  <a:pt x="133" y="235"/>
                  <a:pt x="133" y="235"/>
                  <a:pt x="133" y="235"/>
                </a:cubicBezTo>
                <a:cubicBezTo>
                  <a:pt x="103" y="235"/>
                  <a:pt x="103" y="235"/>
                  <a:pt x="103" y="235"/>
                </a:cubicBezTo>
                <a:lnTo>
                  <a:pt x="103" y="117"/>
                </a:lnTo>
                <a:close/>
                <a:moveTo>
                  <a:pt x="192" y="588"/>
                </a:moveTo>
                <a:lnTo>
                  <a:pt x="192" y="588"/>
                </a:lnTo>
                <a:cubicBezTo>
                  <a:pt x="45" y="588"/>
                  <a:pt x="45" y="588"/>
                  <a:pt x="45" y="588"/>
                </a:cubicBezTo>
                <a:cubicBezTo>
                  <a:pt x="45" y="309"/>
                  <a:pt x="45" y="309"/>
                  <a:pt x="45" y="309"/>
                </a:cubicBezTo>
                <a:cubicBezTo>
                  <a:pt x="45" y="294"/>
                  <a:pt x="59" y="264"/>
                  <a:pt x="74" y="264"/>
                </a:cubicBezTo>
                <a:cubicBezTo>
                  <a:pt x="162" y="264"/>
                  <a:pt x="162" y="264"/>
                  <a:pt x="162" y="264"/>
                </a:cubicBezTo>
                <a:cubicBezTo>
                  <a:pt x="177" y="264"/>
                  <a:pt x="192" y="294"/>
                  <a:pt x="192" y="309"/>
                </a:cubicBezTo>
                <a:lnTo>
                  <a:pt x="192" y="588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78" name="Freeform 153"/>
          <p:cNvSpPr>
            <a:spLocks noChangeArrowheads="1"/>
          </p:cNvSpPr>
          <p:nvPr/>
        </p:nvSpPr>
        <p:spPr bwMode="auto">
          <a:xfrm>
            <a:off x="3781426" y="902853"/>
            <a:ext cx="228600" cy="242951"/>
          </a:xfrm>
          <a:custGeom>
            <a:avLst/>
            <a:gdLst>
              <a:gd name="T0" fmla="*/ 530 w 531"/>
              <a:gd name="T1" fmla="*/ 44 h 560"/>
              <a:gd name="T2" fmla="*/ 530 w 531"/>
              <a:gd name="T3" fmla="*/ 44 h 560"/>
              <a:gd name="T4" fmla="*/ 530 w 531"/>
              <a:gd name="T5" fmla="*/ 29 h 560"/>
              <a:gd name="T6" fmla="*/ 515 w 531"/>
              <a:gd name="T7" fmla="*/ 0 h 560"/>
              <a:gd name="T8" fmla="*/ 515 w 531"/>
              <a:gd name="T9" fmla="*/ 0 h 560"/>
              <a:gd name="T10" fmla="*/ 14 w 531"/>
              <a:gd name="T11" fmla="*/ 0 h 560"/>
              <a:gd name="T12" fmla="*/ 0 w 531"/>
              <a:gd name="T13" fmla="*/ 15 h 560"/>
              <a:gd name="T14" fmla="*/ 0 w 531"/>
              <a:gd name="T15" fmla="*/ 44 h 560"/>
              <a:gd name="T16" fmla="*/ 250 w 531"/>
              <a:gd name="T17" fmla="*/ 338 h 560"/>
              <a:gd name="T18" fmla="*/ 250 w 531"/>
              <a:gd name="T19" fmla="*/ 515 h 560"/>
              <a:gd name="T20" fmla="*/ 176 w 531"/>
              <a:gd name="T21" fmla="*/ 515 h 560"/>
              <a:gd name="T22" fmla="*/ 162 w 531"/>
              <a:gd name="T23" fmla="*/ 530 h 560"/>
              <a:gd name="T24" fmla="*/ 176 w 531"/>
              <a:gd name="T25" fmla="*/ 559 h 560"/>
              <a:gd name="T26" fmla="*/ 367 w 531"/>
              <a:gd name="T27" fmla="*/ 559 h 560"/>
              <a:gd name="T28" fmla="*/ 397 w 531"/>
              <a:gd name="T29" fmla="*/ 530 h 560"/>
              <a:gd name="T30" fmla="*/ 367 w 531"/>
              <a:gd name="T31" fmla="*/ 515 h 560"/>
              <a:gd name="T32" fmla="*/ 294 w 531"/>
              <a:gd name="T33" fmla="*/ 515 h 560"/>
              <a:gd name="T34" fmla="*/ 294 w 531"/>
              <a:gd name="T35" fmla="*/ 338 h 560"/>
              <a:gd name="T36" fmla="*/ 530 w 531"/>
              <a:gd name="T37" fmla="*/ 44 h 560"/>
              <a:gd name="T38" fmla="*/ 279 w 531"/>
              <a:gd name="T39" fmla="*/ 294 h 560"/>
              <a:gd name="T40" fmla="*/ 279 w 531"/>
              <a:gd name="T41" fmla="*/ 294 h 560"/>
              <a:gd name="T42" fmla="*/ 58 w 531"/>
              <a:gd name="T43" fmla="*/ 44 h 560"/>
              <a:gd name="T44" fmla="*/ 471 w 531"/>
              <a:gd name="T45" fmla="*/ 44 h 560"/>
              <a:gd name="T46" fmla="*/ 279 w 531"/>
              <a:gd name="T47" fmla="*/ 294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" h="560">
                <a:moveTo>
                  <a:pt x="530" y="44"/>
                </a:moveTo>
                <a:lnTo>
                  <a:pt x="530" y="44"/>
                </a:lnTo>
                <a:cubicBezTo>
                  <a:pt x="530" y="29"/>
                  <a:pt x="530" y="29"/>
                  <a:pt x="530" y="29"/>
                </a:cubicBezTo>
                <a:cubicBezTo>
                  <a:pt x="530" y="15"/>
                  <a:pt x="530" y="15"/>
                  <a:pt x="515" y="0"/>
                </a:cubicBezTo>
                <a:lnTo>
                  <a:pt x="515" y="0"/>
                </a:ln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0" y="15"/>
                </a:cubicBezTo>
                <a:cubicBezTo>
                  <a:pt x="0" y="15"/>
                  <a:pt x="0" y="29"/>
                  <a:pt x="0" y="44"/>
                </a:cubicBezTo>
                <a:cubicBezTo>
                  <a:pt x="250" y="338"/>
                  <a:pt x="250" y="338"/>
                  <a:pt x="250" y="338"/>
                </a:cubicBezTo>
                <a:cubicBezTo>
                  <a:pt x="250" y="515"/>
                  <a:pt x="250" y="515"/>
                  <a:pt x="250" y="515"/>
                </a:cubicBezTo>
                <a:cubicBezTo>
                  <a:pt x="176" y="515"/>
                  <a:pt x="176" y="515"/>
                  <a:pt x="176" y="515"/>
                </a:cubicBezTo>
                <a:cubicBezTo>
                  <a:pt x="162" y="515"/>
                  <a:pt x="162" y="530"/>
                  <a:pt x="162" y="530"/>
                </a:cubicBezTo>
                <a:cubicBezTo>
                  <a:pt x="162" y="545"/>
                  <a:pt x="162" y="559"/>
                  <a:pt x="176" y="559"/>
                </a:cubicBezTo>
                <a:cubicBezTo>
                  <a:pt x="367" y="559"/>
                  <a:pt x="367" y="559"/>
                  <a:pt x="367" y="559"/>
                </a:cubicBezTo>
                <a:cubicBezTo>
                  <a:pt x="383" y="559"/>
                  <a:pt x="397" y="545"/>
                  <a:pt x="397" y="530"/>
                </a:cubicBezTo>
                <a:cubicBezTo>
                  <a:pt x="397" y="530"/>
                  <a:pt x="383" y="515"/>
                  <a:pt x="367" y="515"/>
                </a:cubicBezTo>
                <a:cubicBezTo>
                  <a:pt x="294" y="515"/>
                  <a:pt x="294" y="515"/>
                  <a:pt x="294" y="515"/>
                </a:cubicBezTo>
                <a:cubicBezTo>
                  <a:pt x="294" y="338"/>
                  <a:pt x="294" y="338"/>
                  <a:pt x="294" y="338"/>
                </a:cubicBezTo>
                <a:lnTo>
                  <a:pt x="530" y="44"/>
                </a:lnTo>
                <a:close/>
                <a:moveTo>
                  <a:pt x="279" y="294"/>
                </a:moveTo>
                <a:lnTo>
                  <a:pt x="279" y="294"/>
                </a:lnTo>
                <a:cubicBezTo>
                  <a:pt x="58" y="44"/>
                  <a:pt x="58" y="44"/>
                  <a:pt x="58" y="44"/>
                </a:cubicBezTo>
                <a:cubicBezTo>
                  <a:pt x="471" y="44"/>
                  <a:pt x="471" y="44"/>
                  <a:pt x="471" y="44"/>
                </a:cubicBezTo>
                <a:lnTo>
                  <a:pt x="279" y="294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79" name="Freeform 154"/>
          <p:cNvSpPr>
            <a:spLocks noChangeArrowheads="1"/>
          </p:cNvSpPr>
          <p:nvPr/>
        </p:nvSpPr>
        <p:spPr bwMode="auto">
          <a:xfrm>
            <a:off x="3322638" y="915557"/>
            <a:ext cx="274637" cy="217544"/>
          </a:xfrm>
          <a:custGeom>
            <a:avLst/>
            <a:gdLst>
              <a:gd name="T0" fmla="*/ 603 w 634"/>
              <a:gd name="T1" fmla="*/ 472 h 502"/>
              <a:gd name="T2" fmla="*/ 603 w 634"/>
              <a:gd name="T3" fmla="*/ 472 h 502"/>
              <a:gd name="T4" fmla="*/ 14 w 634"/>
              <a:gd name="T5" fmla="*/ 472 h 502"/>
              <a:gd name="T6" fmla="*/ 0 w 634"/>
              <a:gd name="T7" fmla="*/ 486 h 502"/>
              <a:gd name="T8" fmla="*/ 14 w 634"/>
              <a:gd name="T9" fmla="*/ 501 h 502"/>
              <a:gd name="T10" fmla="*/ 603 w 634"/>
              <a:gd name="T11" fmla="*/ 501 h 502"/>
              <a:gd name="T12" fmla="*/ 633 w 634"/>
              <a:gd name="T13" fmla="*/ 486 h 502"/>
              <a:gd name="T14" fmla="*/ 603 w 634"/>
              <a:gd name="T15" fmla="*/ 472 h 502"/>
              <a:gd name="T16" fmla="*/ 338 w 634"/>
              <a:gd name="T17" fmla="*/ 74 h 502"/>
              <a:gd name="T18" fmla="*/ 338 w 634"/>
              <a:gd name="T19" fmla="*/ 74 h 502"/>
              <a:gd name="T20" fmla="*/ 338 w 634"/>
              <a:gd name="T21" fmla="*/ 30 h 502"/>
              <a:gd name="T22" fmla="*/ 368 w 634"/>
              <a:gd name="T23" fmla="*/ 30 h 502"/>
              <a:gd name="T24" fmla="*/ 397 w 634"/>
              <a:gd name="T25" fmla="*/ 15 h 502"/>
              <a:gd name="T26" fmla="*/ 368 w 634"/>
              <a:gd name="T27" fmla="*/ 0 h 502"/>
              <a:gd name="T28" fmla="*/ 250 w 634"/>
              <a:gd name="T29" fmla="*/ 0 h 502"/>
              <a:gd name="T30" fmla="*/ 235 w 634"/>
              <a:gd name="T31" fmla="*/ 15 h 502"/>
              <a:gd name="T32" fmla="*/ 250 w 634"/>
              <a:gd name="T33" fmla="*/ 30 h 502"/>
              <a:gd name="T34" fmla="*/ 294 w 634"/>
              <a:gd name="T35" fmla="*/ 30 h 502"/>
              <a:gd name="T36" fmla="*/ 294 w 634"/>
              <a:gd name="T37" fmla="*/ 74 h 502"/>
              <a:gd name="T38" fmla="*/ 0 w 634"/>
              <a:gd name="T39" fmla="*/ 383 h 502"/>
              <a:gd name="T40" fmla="*/ 0 w 634"/>
              <a:gd name="T41" fmla="*/ 413 h 502"/>
              <a:gd name="T42" fmla="*/ 14 w 634"/>
              <a:gd name="T43" fmla="*/ 427 h 502"/>
              <a:gd name="T44" fmla="*/ 603 w 634"/>
              <a:gd name="T45" fmla="*/ 427 h 502"/>
              <a:gd name="T46" fmla="*/ 633 w 634"/>
              <a:gd name="T47" fmla="*/ 413 h 502"/>
              <a:gd name="T48" fmla="*/ 633 w 634"/>
              <a:gd name="T49" fmla="*/ 383 h 502"/>
              <a:gd name="T50" fmla="*/ 338 w 634"/>
              <a:gd name="T51" fmla="*/ 74 h 502"/>
              <a:gd name="T52" fmla="*/ 44 w 634"/>
              <a:gd name="T53" fmla="*/ 383 h 502"/>
              <a:gd name="T54" fmla="*/ 44 w 634"/>
              <a:gd name="T55" fmla="*/ 383 h 502"/>
              <a:gd name="T56" fmla="*/ 309 w 634"/>
              <a:gd name="T57" fmla="*/ 118 h 502"/>
              <a:gd name="T58" fmla="*/ 588 w 634"/>
              <a:gd name="T59" fmla="*/ 383 h 502"/>
              <a:gd name="T60" fmla="*/ 44 w 634"/>
              <a:gd name="T61" fmla="*/ 383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34" h="502">
                <a:moveTo>
                  <a:pt x="603" y="472"/>
                </a:moveTo>
                <a:lnTo>
                  <a:pt x="603" y="472"/>
                </a:lnTo>
                <a:cubicBezTo>
                  <a:pt x="14" y="472"/>
                  <a:pt x="14" y="472"/>
                  <a:pt x="14" y="472"/>
                </a:cubicBezTo>
                <a:cubicBezTo>
                  <a:pt x="14" y="472"/>
                  <a:pt x="0" y="472"/>
                  <a:pt x="0" y="486"/>
                </a:cubicBezTo>
                <a:cubicBezTo>
                  <a:pt x="0" y="501"/>
                  <a:pt x="14" y="501"/>
                  <a:pt x="14" y="501"/>
                </a:cubicBezTo>
                <a:cubicBezTo>
                  <a:pt x="603" y="501"/>
                  <a:pt x="603" y="501"/>
                  <a:pt x="603" y="501"/>
                </a:cubicBezTo>
                <a:cubicBezTo>
                  <a:pt x="618" y="501"/>
                  <a:pt x="633" y="501"/>
                  <a:pt x="633" y="486"/>
                </a:cubicBezTo>
                <a:cubicBezTo>
                  <a:pt x="633" y="472"/>
                  <a:pt x="618" y="472"/>
                  <a:pt x="603" y="472"/>
                </a:cubicBezTo>
                <a:close/>
                <a:moveTo>
                  <a:pt x="338" y="74"/>
                </a:moveTo>
                <a:lnTo>
                  <a:pt x="338" y="74"/>
                </a:lnTo>
                <a:cubicBezTo>
                  <a:pt x="338" y="30"/>
                  <a:pt x="338" y="30"/>
                  <a:pt x="338" y="30"/>
                </a:cubicBezTo>
                <a:cubicBezTo>
                  <a:pt x="368" y="30"/>
                  <a:pt x="368" y="30"/>
                  <a:pt x="368" y="30"/>
                </a:cubicBezTo>
                <a:cubicBezTo>
                  <a:pt x="383" y="30"/>
                  <a:pt x="397" y="30"/>
                  <a:pt x="397" y="15"/>
                </a:cubicBezTo>
                <a:cubicBezTo>
                  <a:pt x="397" y="0"/>
                  <a:pt x="383" y="0"/>
                  <a:pt x="368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0" y="0"/>
                  <a:pt x="235" y="0"/>
                  <a:pt x="235" y="15"/>
                </a:cubicBezTo>
                <a:cubicBezTo>
                  <a:pt x="235" y="30"/>
                  <a:pt x="250" y="30"/>
                  <a:pt x="250" y="30"/>
                </a:cubicBezTo>
                <a:cubicBezTo>
                  <a:pt x="294" y="30"/>
                  <a:pt x="294" y="30"/>
                  <a:pt x="294" y="30"/>
                </a:cubicBezTo>
                <a:lnTo>
                  <a:pt x="294" y="74"/>
                </a:lnTo>
                <a:cubicBezTo>
                  <a:pt x="132" y="89"/>
                  <a:pt x="0" y="221"/>
                  <a:pt x="0" y="383"/>
                </a:cubicBezTo>
                <a:cubicBezTo>
                  <a:pt x="0" y="398"/>
                  <a:pt x="0" y="398"/>
                  <a:pt x="0" y="413"/>
                </a:cubicBezTo>
                <a:lnTo>
                  <a:pt x="14" y="427"/>
                </a:lnTo>
                <a:cubicBezTo>
                  <a:pt x="603" y="427"/>
                  <a:pt x="603" y="427"/>
                  <a:pt x="603" y="427"/>
                </a:cubicBezTo>
                <a:cubicBezTo>
                  <a:pt x="618" y="427"/>
                  <a:pt x="633" y="413"/>
                  <a:pt x="633" y="413"/>
                </a:cubicBezTo>
                <a:cubicBezTo>
                  <a:pt x="633" y="398"/>
                  <a:pt x="633" y="398"/>
                  <a:pt x="633" y="383"/>
                </a:cubicBezTo>
                <a:cubicBezTo>
                  <a:pt x="633" y="221"/>
                  <a:pt x="500" y="89"/>
                  <a:pt x="338" y="74"/>
                </a:cubicBezTo>
                <a:close/>
                <a:moveTo>
                  <a:pt x="44" y="383"/>
                </a:moveTo>
                <a:lnTo>
                  <a:pt x="44" y="383"/>
                </a:lnTo>
                <a:cubicBezTo>
                  <a:pt x="44" y="236"/>
                  <a:pt x="162" y="118"/>
                  <a:pt x="309" y="118"/>
                </a:cubicBezTo>
                <a:cubicBezTo>
                  <a:pt x="471" y="118"/>
                  <a:pt x="588" y="236"/>
                  <a:pt x="588" y="383"/>
                </a:cubicBezTo>
                <a:lnTo>
                  <a:pt x="44" y="383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80" name="Freeform 155"/>
          <p:cNvSpPr>
            <a:spLocks noChangeArrowheads="1"/>
          </p:cNvSpPr>
          <p:nvPr/>
        </p:nvSpPr>
        <p:spPr bwMode="auto">
          <a:xfrm>
            <a:off x="2908300" y="890150"/>
            <a:ext cx="217488" cy="266770"/>
          </a:xfrm>
          <a:custGeom>
            <a:avLst/>
            <a:gdLst>
              <a:gd name="T0" fmla="*/ 441 w 501"/>
              <a:gd name="T1" fmla="*/ 132 h 619"/>
              <a:gd name="T2" fmla="*/ 441 w 501"/>
              <a:gd name="T3" fmla="*/ 132 h 619"/>
              <a:gd name="T4" fmla="*/ 353 w 501"/>
              <a:gd name="T5" fmla="*/ 264 h 619"/>
              <a:gd name="T6" fmla="*/ 294 w 501"/>
              <a:gd name="T7" fmla="*/ 0 h 619"/>
              <a:gd name="T8" fmla="*/ 132 w 501"/>
              <a:gd name="T9" fmla="*/ 353 h 619"/>
              <a:gd name="T10" fmla="*/ 73 w 501"/>
              <a:gd name="T11" fmla="*/ 205 h 619"/>
              <a:gd name="T12" fmla="*/ 0 w 501"/>
              <a:gd name="T13" fmla="*/ 367 h 619"/>
              <a:gd name="T14" fmla="*/ 250 w 501"/>
              <a:gd name="T15" fmla="*/ 618 h 619"/>
              <a:gd name="T16" fmla="*/ 500 w 501"/>
              <a:gd name="T17" fmla="*/ 367 h 619"/>
              <a:gd name="T18" fmla="*/ 441 w 501"/>
              <a:gd name="T19" fmla="*/ 132 h 619"/>
              <a:gd name="T20" fmla="*/ 265 w 501"/>
              <a:gd name="T21" fmla="*/ 588 h 619"/>
              <a:gd name="T22" fmla="*/ 265 w 501"/>
              <a:gd name="T23" fmla="*/ 588 h 619"/>
              <a:gd name="T24" fmla="*/ 29 w 501"/>
              <a:gd name="T25" fmla="*/ 353 h 619"/>
              <a:gd name="T26" fmla="*/ 59 w 501"/>
              <a:gd name="T27" fmla="*/ 294 h 619"/>
              <a:gd name="T28" fmla="*/ 177 w 501"/>
              <a:gd name="T29" fmla="*/ 397 h 619"/>
              <a:gd name="T30" fmla="*/ 250 w 501"/>
              <a:gd name="T31" fmla="*/ 58 h 619"/>
              <a:gd name="T32" fmla="*/ 382 w 501"/>
              <a:gd name="T33" fmla="*/ 323 h 619"/>
              <a:gd name="T34" fmla="*/ 412 w 501"/>
              <a:gd name="T35" fmla="*/ 205 h 619"/>
              <a:gd name="T36" fmla="*/ 471 w 501"/>
              <a:gd name="T37" fmla="*/ 367 h 619"/>
              <a:gd name="T38" fmla="*/ 265 w 501"/>
              <a:gd name="T39" fmla="*/ 588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01" h="619">
                <a:moveTo>
                  <a:pt x="441" y="132"/>
                </a:moveTo>
                <a:lnTo>
                  <a:pt x="441" y="132"/>
                </a:lnTo>
                <a:cubicBezTo>
                  <a:pt x="353" y="162"/>
                  <a:pt x="339" y="220"/>
                  <a:pt x="353" y="264"/>
                </a:cubicBezTo>
                <a:cubicBezTo>
                  <a:pt x="280" y="191"/>
                  <a:pt x="294" y="117"/>
                  <a:pt x="294" y="0"/>
                </a:cubicBezTo>
                <a:cubicBezTo>
                  <a:pt x="88" y="73"/>
                  <a:pt x="132" y="279"/>
                  <a:pt x="132" y="353"/>
                </a:cubicBezTo>
                <a:cubicBezTo>
                  <a:pt x="88" y="309"/>
                  <a:pt x="73" y="205"/>
                  <a:pt x="73" y="205"/>
                </a:cubicBezTo>
                <a:cubicBezTo>
                  <a:pt x="14" y="235"/>
                  <a:pt x="0" y="309"/>
                  <a:pt x="0" y="367"/>
                </a:cubicBezTo>
                <a:cubicBezTo>
                  <a:pt x="0" y="515"/>
                  <a:pt x="103" y="618"/>
                  <a:pt x="250" y="618"/>
                </a:cubicBezTo>
                <a:cubicBezTo>
                  <a:pt x="397" y="618"/>
                  <a:pt x="500" y="515"/>
                  <a:pt x="500" y="367"/>
                </a:cubicBezTo>
                <a:cubicBezTo>
                  <a:pt x="500" y="279"/>
                  <a:pt x="441" y="250"/>
                  <a:pt x="441" y="132"/>
                </a:cubicBezTo>
                <a:close/>
                <a:moveTo>
                  <a:pt x="265" y="588"/>
                </a:moveTo>
                <a:lnTo>
                  <a:pt x="265" y="588"/>
                </a:lnTo>
                <a:cubicBezTo>
                  <a:pt x="132" y="588"/>
                  <a:pt x="29" y="485"/>
                  <a:pt x="29" y="353"/>
                </a:cubicBezTo>
                <a:cubicBezTo>
                  <a:pt x="29" y="338"/>
                  <a:pt x="29" y="309"/>
                  <a:pt x="59" y="294"/>
                </a:cubicBezTo>
                <a:cubicBezTo>
                  <a:pt x="59" y="309"/>
                  <a:pt x="88" y="412"/>
                  <a:pt x="177" y="397"/>
                </a:cubicBezTo>
                <a:cubicBezTo>
                  <a:pt x="177" y="323"/>
                  <a:pt x="147" y="117"/>
                  <a:pt x="250" y="58"/>
                </a:cubicBezTo>
                <a:cubicBezTo>
                  <a:pt x="250" y="162"/>
                  <a:pt x="265" y="309"/>
                  <a:pt x="382" y="323"/>
                </a:cubicBezTo>
                <a:cubicBezTo>
                  <a:pt x="382" y="279"/>
                  <a:pt x="382" y="220"/>
                  <a:pt x="412" y="205"/>
                </a:cubicBezTo>
                <a:cubicBezTo>
                  <a:pt x="412" y="264"/>
                  <a:pt x="471" y="309"/>
                  <a:pt x="471" y="367"/>
                </a:cubicBezTo>
                <a:cubicBezTo>
                  <a:pt x="471" y="485"/>
                  <a:pt x="353" y="588"/>
                  <a:pt x="265" y="588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81" name="Freeform 156"/>
          <p:cNvSpPr>
            <a:spLocks noChangeArrowheads="1"/>
          </p:cNvSpPr>
          <p:nvPr/>
        </p:nvSpPr>
        <p:spPr bwMode="auto">
          <a:xfrm>
            <a:off x="2463800" y="890150"/>
            <a:ext cx="223838" cy="266770"/>
          </a:xfrm>
          <a:custGeom>
            <a:avLst/>
            <a:gdLst>
              <a:gd name="T0" fmla="*/ 265 w 517"/>
              <a:gd name="T1" fmla="*/ 0 h 619"/>
              <a:gd name="T2" fmla="*/ 265 w 517"/>
              <a:gd name="T3" fmla="*/ 0 h 619"/>
              <a:gd name="T4" fmla="*/ 0 w 517"/>
              <a:gd name="T5" fmla="*/ 367 h 619"/>
              <a:gd name="T6" fmla="*/ 265 w 517"/>
              <a:gd name="T7" fmla="*/ 618 h 619"/>
              <a:gd name="T8" fmla="*/ 516 w 517"/>
              <a:gd name="T9" fmla="*/ 367 h 619"/>
              <a:gd name="T10" fmla="*/ 265 w 517"/>
              <a:gd name="T11" fmla="*/ 0 h 619"/>
              <a:gd name="T12" fmla="*/ 265 w 517"/>
              <a:gd name="T13" fmla="*/ 588 h 619"/>
              <a:gd name="T14" fmla="*/ 265 w 517"/>
              <a:gd name="T15" fmla="*/ 588 h 619"/>
              <a:gd name="T16" fmla="*/ 44 w 517"/>
              <a:gd name="T17" fmla="*/ 367 h 619"/>
              <a:gd name="T18" fmla="*/ 265 w 517"/>
              <a:gd name="T19" fmla="*/ 58 h 619"/>
              <a:gd name="T20" fmla="*/ 471 w 517"/>
              <a:gd name="T21" fmla="*/ 367 h 619"/>
              <a:gd name="T22" fmla="*/ 265 w 517"/>
              <a:gd name="T23" fmla="*/ 588 h 619"/>
              <a:gd name="T24" fmla="*/ 265 w 517"/>
              <a:gd name="T25" fmla="*/ 191 h 619"/>
              <a:gd name="T26" fmla="*/ 265 w 517"/>
              <a:gd name="T27" fmla="*/ 191 h 619"/>
              <a:gd name="T28" fmla="*/ 118 w 517"/>
              <a:gd name="T29" fmla="*/ 382 h 619"/>
              <a:gd name="T30" fmla="*/ 265 w 517"/>
              <a:gd name="T31" fmla="*/ 530 h 619"/>
              <a:gd name="T32" fmla="*/ 398 w 517"/>
              <a:gd name="T33" fmla="*/ 382 h 619"/>
              <a:gd name="T34" fmla="*/ 265 w 517"/>
              <a:gd name="T35" fmla="*/ 191 h 619"/>
              <a:gd name="T36" fmla="*/ 265 w 517"/>
              <a:gd name="T37" fmla="*/ 485 h 619"/>
              <a:gd name="T38" fmla="*/ 265 w 517"/>
              <a:gd name="T39" fmla="*/ 485 h 619"/>
              <a:gd name="T40" fmla="*/ 162 w 517"/>
              <a:gd name="T41" fmla="*/ 382 h 619"/>
              <a:gd name="T42" fmla="*/ 265 w 517"/>
              <a:gd name="T43" fmla="*/ 235 h 619"/>
              <a:gd name="T44" fmla="*/ 353 w 517"/>
              <a:gd name="T45" fmla="*/ 382 h 619"/>
              <a:gd name="T46" fmla="*/ 265 w 517"/>
              <a:gd name="T47" fmla="*/ 485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17" h="619">
                <a:moveTo>
                  <a:pt x="265" y="0"/>
                </a:moveTo>
                <a:lnTo>
                  <a:pt x="265" y="0"/>
                </a:lnTo>
                <a:cubicBezTo>
                  <a:pt x="162" y="88"/>
                  <a:pt x="0" y="220"/>
                  <a:pt x="0" y="367"/>
                </a:cubicBezTo>
                <a:cubicBezTo>
                  <a:pt x="0" y="515"/>
                  <a:pt x="118" y="618"/>
                  <a:pt x="265" y="618"/>
                </a:cubicBezTo>
                <a:cubicBezTo>
                  <a:pt x="398" y="618"/>
                  <a:pt x="516" y="515"/>
                  <a:pt x="516" y="367"/>
                </a:cubicBezTo>
                <a:cubicBezTo>
                  <a:pt x="516" y="220"/>
                  <a:pt x="353" y="88"/>
                  <a:pt x="265" y="0"/>
                </a:cubicBezTo>
                <a:close/>
                <a:moveTo>
                  <a:pt x="265" y="588"/>
                </a:moveTo>
                <a:lnTo>
                  <a:pt x="265" y="588"/>
                </a:lnTo>
                <a:cubicBezTo>
                  <a:pt x="148" y="588"/>
                  <a:pt x="44" y="485"/>
                  <a:pt x="44" y="367"/>
                </a:cubicBezTo>
                <a:cubicBezTo>
                  <a:pt x="44" y="250"/>
                  <a:pt x="177" y="132"/>
                  <a:pt x="265" y="58"/>
                </a:cubicBezTo>
                <a:cubicBezTo>
                  <a:pt x="339" y="132"/>
                  <a:pt x="471" y="250"/>
                  <a:pt x="471" y="367"/>
                </a:cubicBezTo>
                <a:cubicBezTo>
                  <a:pt x="471" y="485"/>
                  <a:pt x="383" y="588"/>
                  <a:pt x="265" y="588"/>
                </a:cubicBezTo>
                <a:close/>
                <a:moveTo>
                  <a:pt x="265" y="191"/>
                </a:moveTo>
                <a:lnTo>
                  <a:pt x="265" y="191"/>
                </a:lnTo>
                <a:cubicBezTo>
                  <a:pt x="206" y="250"/>
                  <a:pt x="118" y="309"/>
                  <a:pt x="118" y="382"/>
                </a:cubicBezTo>
                <a:cubicBezTo>
                  <a:pt x="118" y="471"/>
                  <a:pt x="192" y="530"/>
                  <a:pt x="265" y="530"/>
                </a:cubicBezTo>
                <a:cubicBezTo>
                  <a:pt x="339" y="530"/>
                  <a:pt x="398" y="471"/>
                  <a:pt x="398" y="382"/>
                </a:cubicBezTo>
                <a:cubicBezTo>
                  <a:pt x="398" y="309"/>
                  <a:pt x="310" y="250"/>
                  <a:pt x="265" y="191"/>
                </a:cubicBezTo>
                <a:close/>
                <a:moveTo>
                  <a:pt x="265" y="485"/>
                </a:moveTo>
                <a:lnTo>
                  <a:pt x="265" y="485"/>
                </a:lnTo>
                <a:cubicBezTo>
                  <a:pt x="206" y="485"/>
                  <a:pt x="162" y="441"/>
                  <a:pt x="162" y="382"/>
                </a:cubicBezTo>
                <a:cubicBezTo>
                  <a:pt x="162" y="323"/>
                  <a:pt x="221" y="279"/>
                  <a:pt x="265" y="235"/>
                </a:cubicBezTo>
                <a:cubicBezTo>
                  <a:pt x="295" y="279"/>
                  <a:pt x="353" y="323"/>
                  <a:pt x="353" y="382"/>
                </a:cubicBezTo>
                <a:cubicBezTo>
                  <a:pt x="353" y="441"/>
                  <a:pt x="310" y="485"/>
                  <a:pt x="265" y="485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82" name="Freeform 157"/>
          <p:cNvSpPr>
            <a:spLocks noChangeArrowheads="1"/>
          </p:cNvSpPr>
          <p:nvPr/>
        </p:nvSpPr>
        <p:spPr bwMode="auto">
          <a:xfrm>
            <a:off x="1998663" y="890150"/>
            <a:ext cx="274637" cy="266770"/>
          </a:xfrm>
          <a:custGeom>
            <a:avLst/>
            <a:gdLst>
              <a:gd name="T0" fmla="*/ 309 w 634"/>
              <a:gd name="T1" fmla="*/ 88 h 619"/>
              <a:gd name="T2" fmla="*/ 309 w 634"/>
              <a:gd name="T3" fmla="*/ 88 h 619"/>
              <a:gd name="T4" fmla="*/ 176 w 634"/>
              <a:gd name="T5" fmla="*/ 235 h 619"/>
              <a:gd name="T6" fmla="*/ 309 w 634"/>
              <a:gd name="T7" fmla="*/ 367 h 619"/>
              <a:gd name="T8" fmla="*/ 456 w 634"/>
              <a:gd name="T9" fmla="*/ 235 h 619"/>
              <a:gd name="T10" fmla="*/ 309 w 634"/>
              <a:gd name="T11" fmla="*/ 88 h 619"/>
              <a:gd name="T12" fmla="*/ 309 w 634"/>
              <a:gd name="T13" fmla="*/ 323 h 619"/>
              <a:gd name="T14" fmla="*/ 309 w 634"/>
              <a:gd name="T15" fmla="*/ 323 h 619"/>
              <a:gd name="T16" fmla="*/ 221 w 634"/>
              <a:gd name="T17" fmla="*/ 235 h 619"/>
              <a:gd name="T18" fmla="*/ 309 w 634"/>
              <a:gd name="T19" fmla="*/ 132 h 619"/>
              <a:gd name="T20" fmla="*/ 412 w 634"/>
              <a:gd name="T21" fmla="*/ 235 h 619"/>
              <a:gd name="T22" fmla="*/ 309 w 634"/>
              <a:gd name="T23" fmla="*/ 323 h 619"/>
              <a:gd name="T24" fmla="*/ 530 w 634"/>
              <a:gd name="T25" fmla="*/ 338 h 619"/>
              <a:gd name="T26" fmla="*/ 530 w 634"/>
              <a:gd name="T27" fmla="*/ 338 h 619"/>
              <a:gd name="T28" fmla="*/ 559 w 634"/>
              <a:gd name="T29" fmla="*/ 235 h 619"/>
              <a:gd name="T30" fmla="*/ 309 w 634"/>
              <a:gd name="T31" fmla="*/ 0 h 619"/>
              <a:gd name="T32" fmla="*/ 73 w 634"/>
              <a:gd name="T33" fmla="*/ 235 h 619"/>
              <a:gd name="T34" fmla="*/ 103 w 634"/>
              <a:gd name="T35" fmla="*/ 338 h 619"/>
              <a:gd name="T36" fmla="*/ 0 w 634"/>
              <a:gd name="T37" fmla="*/ 500 h 619"/>
              <a:gd name="T38" fmla="*/ 117 w 634"/>
              <a:gd name="T39" fmla="*/ 530 h 619"/>
              <a:gd name="T40" fmla="*/ 206 w 634"/>
              <a:gd name="T41" fmla="*/ 618 h 619"/>
              <a:gd name="T42" fmla="*/ 294 w 634"/>
              <a:gd name="T43" fmla="*/ 471 h 619"/>
              <a:gd name="T44" fmla="*/ 309 w 634"/>
              <a:gd name="T45" fmla="*/ 471 h 619"/>
              <a:gd name="T46" fmla="*/ 324 w 634"/>
              <a:gd name="T47" fmla="*/ 471 h 619"/>
              <a:gd name="T48" fmla="*/ 412 w 634"/>
              <a:gd name="T49" fmla="*/ 618 h 619"/>
              <a:gd name="T50" fmla="*/ 500 w 634"/>
              <a:gd name="T51" fmla="*/ 530 h 619"/>
              <a:gd name="T52" fmla="*/ 633 w 634"/>
              <a:gd name="T53" fmla="*/ 500 h 619"/>
              <a:gd name="T54" fmla="*/ 530 w 634"/>
              <a:gd name="T55" fmla="*/ 338 h 619"/>
              <a:gd name="T56" fmla="*/ 206 w 634"/>
              <a:gd name="T57" fmla="*/ 544 h 619"/>
              <a:gd name="T58" fmla="*/ 206 w 634"/>
              <a:gd name="T59" fmla="*/ 544 h 619"/>
              <a:gd name="T60" fmla="*/ 147 w 634"/>
              <a:gd name="T61" fmla="*/ 500 h 619"/>
              <a:gd name="T62" fmla="*/ 58 w 634"/>
              <a:gd name="T63" fmla="*/ 471 h 619"/>
              <a:gd name="T64" fmla="*/ 117 w 634"/>
              <a:gd name="T65" fmla="*/ 382 h 619"/>
              <a:gd name="T66" fmla="*/ 250 w 634"/>
              <a:gd name="T67" fmla="*/ 456 h 619"/>
              <a:gd name="T68" fmla="*/ 206 w 634"/>
              <a:gd name="T69" fmla="*/ 544 h 619"/>
              <a:gd name="T70" fmla="*/ 309 w 634"/>
              <a:gd name="T71" fmla="*/ 426 h 619"/>
              <a:gd name="T72" fmla="*/ 309 w 634"/>
              <a:gd name="T73" fmla="*/ 426 h 619"/>
              <a:gd name="T74" fmla="*/ 117 w 634"/>
              <a:gd name="T75" fmla="*/ 235 h 619"/>
              <a:gd name="T76" fmla="*/ 309 w 634"/>
              <a:gd name="T77" fmla="*/ 29 h 619"/>
              <a:gd name="T78" fmla="*/ 515 w 634"/>
              <a:gd name="T79" fmla="*/ 235 h 619"/>
              <a:gd name="T80" fmla="*/ 309 w 634"/>
              <a:gd name="T81" fmla="*/ 426 h 619"/>
              <a:gd name="T82" fmla="*/ 485 w 634"/>
              <a:gd name="T83" fmla="*/ 500 h 619"/>
              <a:gd name="T84" fmla="*/ 485 w 634"/>
              <a:gd name="T85" fmla="*/ 500 h 619"/>
              <a:gd name="T86" fmla="*/ 426 w 634"/>
              <a:gd name="T87" fmla="*/ 544 h 619"/>
              <a:gd name="T88" fmla="*/ 368 w 634"/>
              <a:gd name="T89" fmla="*/ 456 h 619"/>
              <a:gd name="T90" fmla="*/ 500 w 634"/>
              <a:gd name="T91" fmla="*/ 382 h 619"/>
              <a:gd name="T92" fmla="*/ 559 w 634"/>
              <a:gd name="T93" fmla="*/ 471 h 619"/>
              <a:gd name="T94" fmla="*/ 485 w 634"/>
              <a:gd name="T95" fmla="*/ 50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4" h="619">
                <a:moveTo>
                  <a:pt x="309" y="88"/>
                </a:moveTo>
                <a:lnTo>
                  <a:pt x="309" y="88"/>
                </a:lnTo>
                <a:cubicBezTo>
                  <a:pt x="235" y="88"/>
                  <a:pt x="176" y="162"/>
                  <a:pt x="176" y="235"/>
                </a:cubicBezTo>
                <a:cubicBezTo>
                  <a:pt x="176" y="309"/>
                  <a:pt x="235" y="367"/>
                  <a:pt x="309" y="367"/>
                </a:cubicBezTo>
                <a:cubicBezTo>
                  <a:pt x="383" y="367"/>
                  <a:pt x="456" y="309"/>
                  <a:pt x="456" y="235"/>
                </a:cubicBezTo>
                <a:cubicBezTo>
                  <a:pt x="456" y="162"/>
                  <a:pt x="383" y="88"/>
                  <a:pt x="309" y="88"/>
                </a:cubicBezTo>
                <a:close/>
                <a:moveTo>
                  <a:pt x="309" y="323"/>
                </a:moveTo>
                <a:lnTo>
                  <a:pt x="309" y="323"/>
                </a:lnTo>
                <a:cubicBezTo>
                  <a:pt x="265" y="323"/>
                  <a:pt x="221" y="279"/>
                  <a:pt x="221" y="235"/>
                </a:cubicBezTo>
                <a:cubicBezTo>
                  <a:pt x="221" y="176"/>
                  <a:pt x="265" y="132"/>
                  <a:pt x="309" y="132"/>
                </a:cubicBezTo>
                <a:cubicBezTo>
                  <a:pt x="368" y="132"/>
                  <a:pt x="412" y="176"/>
                  <a:pt x="412" y="235"/>
                </a:cubicBezTo>
                <a:cubicBezTo>
                  <a:pt x="412" y="279"/>
                  <a:pt x="368" y="323"/>
                  <a:pt x="309" y="323"/>
                </a:cubicBezTo>
                <a:close/>
                <a:moveTo>
                  <a:pt x="530" y="338"/>
                </a:moveTo>
                <a:lnTo>
                  <a:pt x="530" y="338"/>
                </a:lnTo>
                <a:cubicBezTo>
                  <a:pt x="544" y="309"/>
                  <a:pt x="559" y="264"/>
                  <a:pt x="559" y="235"/>
                </a:cubicBezTo>
                <a:cubicBezTo>
                  <a:pt x="559" y="103"/>
                  <a:pt x="441" y="0"/>
                  <a:pt x="309" y="0"/>
                </a:cubicBezTo>
                <a:cubicBezTo>
                  <a:pt x="176" y="0"/>
                  <a:pt x="73" y="103"/>
                  <a:pt x="73" y="235"/>
                </a:cubicBezTo>
                <a:cubicBezTo>
                  <a:pt x="73" y="264"/>
                  <a:pt x="88" y="309"/>
                  <a:pt x="103" y="338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00"/>
                  <a:pt x="58" y="515"/>
                  <a:pt x="117" y="530"/>
                </a:cubicBezTo>
                <a:cubicBezTo>
                  <a:pt x="162" y="574"/>
                  <a:pt x="206" y="618"/>
                  <a:pt x="206" y="618"/>
                </a:cubicBezTo>
                <a:cubicBezTo>
                  <a:pt x="294" y="471"/>
                  <a:pt x="294" y="471"/>
                  <a:pt x="294" y="471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324" y="471"/>
                  <a:pt x="324" y="471"/>
                  <a:pt x="324" y="471"/>
                </a:cubicBezTo>
                <a:cubicBezTo>
                  <a:pt x="412" y="618"/>
                  <a:pt x="412" y="618"/>
                  <a:pt x="412" y="618"/>
                </a:cubicBezTo>
                <a:cubicBezTo>
                  <a:pt x="412" y="618"/>
                  <a:pt x="456" y="574"/>
                  <a:pt x="500" y="530"/>
                </a:cubicBezTo>
                <a:cubicBezTo>
                  <a:pt x="559" y="515"/>
                  <a:pt x="633" y="500"/>
                  <a:pt x="633" y="500"/>
                </a:cubicBezTo>
                <a:lnTo>
                  <a:pt x="530" y="338"/>
                </a:lnTo>
                <a:close/>
                <a:moveTo>
                  <a:pt x="206" y="544"/>
                </a:moveTo>
                <a:lnTo>
                  <a:pt x="206" y="544"/>
                </a:lnTo>
                <a:cubicBezTo>
                  <a:pt x="206" y="544"/>
                  <a:pt x="176" y="530"/>
                  <a:pt x="147" y="500"/>
                </a:cubicBezTo>
                <a:cubicBezTo>
                  <a:pt x="103" y="485"/>
                  <a:pt x="58" y="471"/>
                  <a:pt x="58" y="471"/>
                </a:cubicBezTo>
                <a:cubicBezTo>
                  <a:pt x="117" y="382"/>
                  <a:pt x="117" y="382"/>
                  <a:pt x="117" y="382"/>
                </a:cubicBezTo>
                <a:cubicBezTo>
                  <a:pt x="147" y="412"/>
                  <a:pt x="206" y="456"/>
                  <a:pt x="250" y="456"/>
                </a:cubicBezTo>
                <a:lnTo>
                  <a:pt x="206" y="544"/>
                </a:lnTo>
                <a:close/>
                <a:moveTo>
                  <a:pt x="309" y="426"/>
                </a:moveTo>
                <a:lnTo>
                  <a:pt x="309" y="426"/>
                </a:lnTo>
                <a:cubicBezTo>
                  <a:pt x="206" y="426"/>
                  <a:pt x="117" y="338"/>
                  <a:pt x="117" y="235"/>
                </a:cubicBezTo>
                <a:cubicBezTo>
                  <a:pt x="117" y="117"/>
                  <a:pt x="206" y="29"/>
                  <a:pt x="309" y="29"/>
                </a:cubicBezTo>
                <a:cubicBezTo>
                  <a:pt x="426" y="29"/>
                  <a:pt x="515" y="117"/>
                  <a:pt x="515" y="235"/>
                </a:cubicBezTo>
                <a:cubicBezTo>
                  <a:pt x="515" y="338"/>
                  <a:pt x="426" y="426"/>
                  <a:pt x="309" y="426"/>
                </a:cubicBezTo>
                <a:close/>
                <a:moveTo>
                  <a:pt x="485" y="500"/>
                </a:moveTo>
                <a:lnTo>
                  <a:pt x="485" y="500"/>
                </a:lnTo>
                <a:cubicBezTo>
                  <a:pt x="456" y="530"/>
                  <a:pt x="426" y="544"/>
                  <a:pt x="426" y="544"/>
                </a:cubicBezTo>
                <a:cubicBezTo>
                  <a:pt x="368" y="456"/>
                  <a:pt x="368" y="456"/>
                  <a:pt x="368" y="456"/>
                </a:cubicBezTo>
                <a:cubicBezTo>
                  <a:pt x="426" y="456"/>
                  <a:pt x="471" y="412"/>
                  <a:pt x="500" y="382"/>
                </a:cubicBezTo>
                <a:cubicBezTo>
                  <a:pt x="559" y="471"/>
                  <a:pt x="559" y="471"/>
                  <a:pt x="559" y="471"/>
                </a:cubicBezTo>
                <a:cubicBezTo>
                  <a:pt x="559" y="471"/>
                  <a:pt x="530" y="485"/>
                  <a:pt x="485" y="500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83" name="Freeform 158"/>
          <p:cNvSpPr>
            <a:spLocks noChangeArrowheads="1"/>
          </p:cNvSpPr>
          <p:nvPr/>
        </p:nvSpPr>
        <p:spPr bwMode="auto">
          <a:xfrm>
            <a:off x="1552576" y="896503"/>
            <a:ext cx="279400" cy="255654"/>
          </a:xfrm>
          <a:custGeom>
            <a:avLst/>
            <a:gdLst>
              <a:gd name="T0" fmla="*/ 515 w 649"/>
              <a:gd name="T1" fmla="*/ 74 h 590"/>
              <a:gd name="T2" fmla="*/ 515 w 649"/>
              <a:gd name="T3" fmla="*/ 74 h 590"/>
              <a:gd name="T4" fmla="*/ 442 w 649"/>
              <a:gd name="T5" fmla="*/ 0 h 590"/>
              <a:gd name="T6" fmla="*/ 206 w 649"/>
              <a:gd name="T7" fmla="*/ 0 h 590"/>
              <a:gd name="T8" fmla="*/ 133 w 649"/>
              <a:gd name="T9" fmla="*/ 74 h 590"/>
              <a:gd name="T10" fmla="*/ 15 w 649"/>
              <a:gd name="T11" fmla="*/ 162 h 590"/>
              <a:gd name="T12" fmla="*/ 133 w 649"/>
              <a:gd name="T13" fmla="*/ 280 h 590"/>
              <a:gd name="T14" fmla="*/ 147 w 649"/>
              <a:gd name="T15" fmla="*/ 280 h 590"/>
              <a:gd name="T16" fmla="*/ 309 w 649"/>
              <a:gd name="T17" fmla="*/ 427 h 590"/>
              <a:gd name="T18" fmla="*/ 309 w 649"/>
              <a:gd name="T19" fmla="*/ 545 h 590"/>
              <a:gd name="T20" fmla="*/ 250 w 649"/>
              <a:gd name="T21" fmla="*/ 545 h 590"/>
              <a:gd name="T22" fmla="*/ 221 w 649"/>
              <a:gd name="T23" fmla="*/ 574 h 590"/>
              <a:gd name="T24" fmla="*/ 250 w 649"/>
              <a:gd name="T25" fmla="*/ 589 h 590"/>
              <a:gd name="T26" fmla="*/ 397 w 649"/>
              <a:gd name="T27" fmla="*/ 589 h 590"/>
              <a:gd name="T28" fmla="*/ 427 w 649"/>
              <a:gd name="T29" fmla="*/ 574 h 590"/>
              <a:gd name="T30" fmla="*/ 397 w 649"/>
              <a:gd name="T31" fmla="*/ 545 h 590"/>
              <a:gd name="T32" fmla="*/ 339 w 649"/>
              <a:gd name="T33" fmla="*/ 545 h 590"/>
              <a:gd name="T34" fmla="*/ 339 w 649"/>
              <a:gd name="T35" fmla="*/ 427 h 590"/>
              <a:gd name="T36" fmla="*/ 501 w 649"/>
              <a:gd name="T37" fmla="*/ 280 h 590"/>
              <a:gd name="T38" fmla="*/ 515 w 649"/>
              <a:gd name="T39" fmla="*/ 280 h 590"/>
              <a:gd name="T40" fmla="*/ 633 w 649"/>
              <a:gd name="T41" fmla="*/ 162 h 590"/>
              <a:gd name="T42" fmla="*/ 515 w 649"/>
              <a:gd name="T43" fmla="*/ 74 h 590"/>
              <a:gd name="T44" fmla="*/ 133 w 649"/>
              <a:gd name="T45" fmla="*/ 236 h 590"/>
              <a:gd name="T46" fmla="*/ 133 w 649"/>
              <a:gd name="T47" fmla="*/ 236 h 590"/>
              <a:gd name="T48" fmla="*/ 44 w 649"/>
              <a:gd name="T49" fmla="*/ 162 h 590"/>
              <a:gd name="T50" fmla="*/ 133 w 649"/>
              <a:gd name="T51" fmla="*/ 118 h 590"/>
              <a:gd name="T52" fmla="*/ 133 w 649"/>
              <a:gd name="T53" fmla="*/ 236 h 590"/>
              <a:gd name="T54" fmla="*/ 486 w 649"/>
              <a:gd name="T55" fmla="*/ 191 h 590"/>
              <a:gd name="T56" fmla="*/ 486 w 649"/>
              <a:gd name="T57" fmla="*/ 191 h 590"/>
              <a:gd name="T58" fmla="*/ 324 w 649"/>
              <a:gd name="T59" fmla="*/ 398 h 590"/>
              <a:gd name="T60" fmla="*/ 162 w 649"/>
              <a:gd name="T61" fmla="*/ 191 h 590"/>
              <a:gd name="T62" fmla="*/ 162 w 649"/>
              <a:gd name="T63" fmla="*/ 74 h 590"/>
              <a:gd name="T64" fmla="*/ 206 w 649"/>
              <a:gd name="T65" fmla="*/ 44 h 590"/>
              <a:gd name="T66" fmla="*/ 442 w 649"/>
              <a:gd name="T67" fmla="*/ 44 h 590"/>
              <a:gd name="T68" fmla="*/ 486 w 649"/>
              <a:gd name="T69" fmla="*/ 74 h 590"/>
              <a:gd name="T70" fmla="*/ 486 w 649"/>
              <a:gd name="T71" fmla="*/ 191 h 590"/>
              <a:gd name="T72" fmla="*/ 515 w 649"/>
              <a:gd name="T73" fmla="*/ 236 h 590"/>
              <a:gd name="T74" fmla="*/ 515 w 649"/>
              <a:gd name="T75" fmla="*/ 236 h 590"/>
              <a:gd name="T76" fmla="*/ 515 w 649"/>
              <a:gd name="T77" fmla="*/ 118 h 590"/>
              <a:gd name="T78" fmla="*/ 604 w 649"/>
              <a:gd name="T79" fmla="*/ 162 h 590"/>
              <a:gd name="T80" fmla="*/ 515 w 649"/>
              <a:gd name="T81" fmla="*/ 236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9" h="590">
                <a:moveTo>
                  <a:pt x="515" y="74"/>
                </a:moveTo>
                <a:lnTo>
                  <a:pt x="515" y="74"/>
                </a:lnTo>
                <a:cubicBezTo>
                  <a:pt x="515" y="30"/>
                  <a:pt x="486" y="0"/>
                  <a:pt x="442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162" y="0"/>
                  <a:pt x="133" y="30"/>
                  <a:pt x="133" y="74"/>
                </a:cubicBezTo>
                <a:cubicBezTo>
                  <a:pt x="0" y="74"/>
                  <a:pt x="15" y="74"/>
                  <a:pt x="15" y="162"/>
                </a:cubicBezTo>
                <a:cubicBezTo>
                  <a:pt x="15" y="221"/>
                  <a:pt x="59" y="280"/>
                  <a:pt x="133" y="280"/>
                </a:cubicBezTo>
                <a:cubicBezTo>
                  <a:pt x="133" y="280"/>
                  <a:pt x="133" y="280"/>
                  <a:pt x="147" y="280"/>
                </a:cubicBezTo>
                <a:cubicBezTo>
                  <a:pt x="162" y="353"/>
                  <a:pt x="236" y="427"/>
                  <a:pt x="309" y="427"/>
                </a:cubicBezTo>
                <a:cubicBezTo>
                  <a:pt x="309" y="545"/>
                  <a:pt x="309" y="545"/>
                  <a:pt x="309" y="545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36" y="545"/>
                  <a:pt x="221" y="560"/>
                  <a:pt x="221" y="574"/>
                </a:cubicBezTo>
                <a:cubicBezTo>
                  <a:pt x="221" y="574"/>
                  <a:pt x="236" y="589"/>
                  <a:pt x="250" y="589"/>
                </a:cubicBezTo>
                <a:cubicBezTo>
                  <a:pt x="397" y="589"/>
                  <a:pt x="397" y="589"/>
                  <a:pt x="397" y="589"/>
                </a:cubicBezTo>
                <a:cubicBezTo>
                  <a:pt x="413" y="589"/>
                  <a:pt x="427" y="574"/>
                  <a:pt x="427" y="574"/>
                </a:cubicBezTo>
                <a:cubicBezTo>
                  <a:pt x="427" y="560"/>
                  <a:pt x="413" y="545"/>
                  <a:pt x="397" y="545"/>
                </a:cubicBezTo>
                <a:cubicBezTo>
                  <a:pt x="339" y="545"/>
                  <a:pt x="339" y="545"/>
                  <a:pt x="339" y="545"/>
                </a:cubicBezTo>
                <a:cubicBezTo>
                  <a:pt x="339" y="427"/>
                  <a:pt x="339" y="427"/>
                  <a:pt x="339" y="427"/>
                </a:cubicBezTo>
                <a:cubicBezTo>
                  <a:pt x="413" y="427"/>
                  <a:pt x="486" y="353"/>
                  <a:pt x="501" y="280"/>
                </a:cubicBezTo>
                <a:cubicBezTo>
                  <a:pt x="515" y="280"/>
                  <a:pt x="515" y="280"/>
                  <a:pt x="515" y="280"/>
                </a:cubicBezTo>
                <a:cubicBezTo>
                  <a:pt x="589" y="280"/>
                  <a:pt x="633" y="221"/>
                  <a:pt x="633" y="162"/>
                </a:cubicBezTo>
                <a:cubicBezTo>
                  <a:pt x="633" y="74"/>
                  <a:pt x="648" y="74"/>
                  <a:pt x="515" y="74"/>
                </a:cubicBezTo>
                <a:close/>
                <a:moveTo>
                  <a:pt x="133" y="236"/>
                </a:moveTo>
                <a:lnTo>
                  <a:pt x="133" y="236"/>
                </a:lnTo>
                <a:cubicBezTo>
                  <a:pt x="88" y="236"/>
                  <a:pt x="44" y="206"/>
                  <a:pt x="44" y="162"/>
                </a:cubicBezTo>
                <a:cubicBezTo>
                  <a:pt x="44" y="118"/>
                  <a:pt x="44" y="118"/>
                  <a:pt x="133" y="118"/>
                </a:cubicBezTo>
                <a:lnTo>
                  <a:pt x="133" y="236"/>
                </a:lnTo>
                <a:close/>
                <a:moveTo>
                  <a:pt x="486" y="191"/>
                </a:moveTo>
                <a:lnTo>
                  <a:pt x="486" y="191"/>
                </a:lnTo>
                <a:cubicBezTo>
                  <a:pt x="486" y="280"/>
                  <a:pt x="413" y="398"/>
                  <a:pt x="324" y="398"/>
                </a:cubicBezTo>
                <a:cubicBezTo>
                  <a:pt x="236" y="398"/>
                  <a:pt x="162" y="280"/>
                  <a:pt x="162" y="191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62" y="59"/>
                  <a:pt x="192" y="44"/>
                  <a:pt x="206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456" y="44"/>
                  <a:pt x="486" y="59"/>
                  <a:pt x="486" y="74"/>
                </a:cubicBezTo>
                <a:lnTo>
                  <a:pt x="486" y="191"/>
                </a:lnTo>
                <a:close/>
                <a:moveTo>
                  <a:pt x="515" y="236"/>
                </a:moveTo>
                <a:lnTo>
                  <a:pt x="515" y="236"/>
                </a:lnTo>
                <a:cubicBezTo>
                  <a:pt x="515" y="118"/>
                  <a:pt x="515" y="118"/>
                  <a:pt x="515" y="118"/>
                </a:cubicBezTo>
                <a:cubicBezTo>
                  <a:pt x="604" y="118"/>
                  <a:pt x="604" y="118"/>
                  <a:pt x="604" y="162"/>
                </a:cubicBezTo>
                <a:cubicBezTo>
                  <a:pt x="604" y="206"/>
                  <a:pt x="560" y="236"/>
                  <a:pt x="515" y="236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84" name="Freeform 159"/>
          <p:cNvSpPr>
            <a:spLocks noChangeArrowheads="1"/>
          </p:cNvSpPr>
          <p:nvPr/>
        </p:nvSpPr>
        <p:spPr bwMode="auto">
          <a:xfrm>
            <a:off x="1112839" y="890150"/>
            <a:ext cx="274637" cy="266770"/>
          </a:xfrm>
          <a:custGeom>
            <a:avLst/>
            <a:gdLst>
              <a:gd name="T0" fmla="*/ 177 w 634"/>
              <a:gd name="T1" fmla="*/ 191 h 619"/>
              <a:gd name="T2" fmla="*/ 177 w 634"/>
              <a:gd name="T3" fmla="*/ 191 h 619"/>
              <a:gd name="T4" fmla="*/ 162 w 634"/>
              <a:gd name="T5" fmla="*/ 205 h 619"/>
              <a:gd name="T6" fmla="*/ 162 w 634"/>
              <a:gd name="T7" fmla="*/ 412 h 619"/>
              <a:gd name="T8" fmla="*/ 177 w 634"/>
              <a:gd name="T9" fmla="*/ 426 h 619"/>
              <a:gd name="T10" fmla="*/ 207 w 634"/>
              <a:gd name="T11" fmla="*/ 412 h 619"/>
              <a:gd name="T12" fmla="*/ 207 w 634"/>
              <a:gd name="T13" fmla="*/ 205 h 619"/>
              <a:gd name="T14" fmla="*/ 177 w 634"/>
              <a:gd name="T15" fmla="*/ 191 h 619"/>
              <a:gd name="T16" fmla="*/ 339 w 634"/>
              <a:gd name="T17" fmla="*/ 250 h 619"/>
              <a:gd name="T18" fmla="*/ 339 w 634"/>
              <a:gd name="T19" fmla="*/ 250 h 619"/>
              <a:gd name="T20" fmla="*/ 324 w 634"/>
              <a:gd name="T21" fmla="*/ 264 h 619"/>
              <a:gd name="T22" fmla="*/ 324 w 634"/>
              <a:gd name="T23" fmla="*/ 382 h 619"/>
              <a:gd name="T24" fmla="*/ 339 w 634"/>
              <a:gd name="T25" fmla="*/ 412 h 619"/>
              <a:gd name="T26" fmla="*/ 354 w 634"/>
              <a:gd name="T27" fmla="*/ 382 h 619"/>
              <a:gd name="T28" fmla="*/ 354 w 634"/>
              <a:gd name="T29" fmla="*/ 264 h 619"/>
              <a:gd name="T30" fmla="*/ 339 w 634"/>
              <a:gd name="T31" fmla="*/ 250 h 619"/>
              <a:gd name="T32" fmla="*/ 471 w 634"/>
              <a:gd name="T33" fmla="*/ 0 h 619"/>
              <a:gd name="T34" fmla="*/ 471 w 634"/>
              <a:gd name="T35" fmla="*/ 0 h 619"/>
              <a:gd name="T36" fmla="*/ 324 w 634"/>
              <a:gd name="T37" fmla="*/ 117 h 619"/>
              <a:gd name="T38" fmla="*/ 162 w 634"/>
              <a:gd name="T39" fmla="*/ 58 h 619"/>
              <a:gd name="T40" fmla="*/ 0 w 634"/>
              <a:gd name="T41" fmla="*/ 147 h 619"/>
              <a:gd name="T42" fmla="*/ 0 w 634"/>
              <a:gd name="T43" fmla="*/ 618 h 619"/>
              <a:gd name="T44" fmla="*/ 162 w 634"/>
              <a:gd name="T45" fmla="*/ 530 h 619"/>
              <a:gd name="T46" fmla="*/ 324 w 634"/>
              <a:gd name="T47" fmla="*/ 588 h 619"/>
              <a:gd name="T48" fmla="*/ 471 w 634"/>
              <a:gd name="T49" fmla="*/ 471 h 619"/>
              <a:gd name="T50" fmla="*/ 633 w 634"/>
              <a:gd name="T51" fmla="*/ 588 h 619"/>
              <a:gd name="T52" fmla="*/ 633 w 634"/>
              <a:gd name="T53" fmla="*/ 117 h 619"/>
              <a:gd name="T54" fmla="*/ 471 w 634"/>
              <a:gd name="T55" fmla="*/ 0 h 619"/>
              <a:gd name="T56" fmla="*/ 589 w 634"/>
              <a:gd name="T57" fmla="*/ 515 h 619"/>
              <a:gd name="T58" fmla="*/ 589 w 634"/>
              <a:gd name="T59" fmla="*/ 515 h 619"/>
              <a:gd name="T60" fmla="*/ 471 w 634"/>
              <a:gd name="T61" fmla="*/ 426 h 619"/>
              <a:gd name="T62" fmla="*/ 324 w 634"/>
              <a:gd name="T63" fmla="*/ 544 h 619"/>
              <a:gd name="T64" fmla="*/ 162 w 634"/>
              <a:gd name="T65" fmla="*/ 485 h 619"/>
              <a:gd name="T66" fmla="*/ 44 w 634"/>
              <a:gd name="T67" fmla="*/ 559 h 619"/>
              <a:gd name="T68" fmla="*/ 44 w 634"/>
              <a:gd name="T69" fmla="*/ 162 h 619"/>
              <a:gd name="T70" fmla="*/ 162 w 634"/>
              <a:gd name="T71" fmla="*/ 88 h 619"/>
              <a:gd name="T72" fmla="*/ 324 w 634"/>
              <a:gd name="T73" fmla="*/ 147 h 619"/>
              <a:gd name="T74" fmla="*/ 471 w 634"/>
              <a:gd name="T75" fmla="*/ 29 h 619"/>
              <a:gd name="T76" fmla="*/ 589 w 634"/>
              <a:gd name="T77" fmla="*/ 117 h 619"/>
              <a:gd name="T78" fmla="*/ 589 w 634"/>
              <a:gd name="T79" fmla="*/ 515 h 619"/>
              <a:gd name="T80" fmla="*/ 471 w 634"/>
              <a:gd name="T81" fmla="*/ 323 h 619"/>
              <a:gd name="T82" fmla="*/ 471 w 634"/>
              <a:gd name="T83" fmla="*/ 323 h 619"/>
              <a:gd name="T84" fmla="*/ 501 w 634"/>
              <a:gd name="T85" fmla="*/ 353 h 619"/>
              <a:gd name="T86" fmla="*/ 516 w 634"/>
              <a:gd name="T87" fmla="*/ 323 h 619"/>
              <a:gd name="T88" fmla="*/ 516 w 634"/>
              <a:gd name="T89" fmla="*/ 176 h 619"/>
              <a:gd name="T90" fmla="*/ 501 w 634"/>
              <a:gd name="T91" fmla="*/ 147 h 619"/>
              <a:gd name="T92" fmla="*/ 471 w 634"/>
              <a:gd name="T93" fmla="*/ 176 h 619"/>
              <a:gd name="T94" fmla="*/ 471 w 634"/>
              <a:gd name="T95" fmla="*/ 323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4" h="619">
                <a:moveTo>
                  <a:pt x="177" y="191"/>
                </a:moveTo>
                <a:lnTo>
                  <a:pt x="177" y="191"/>
                </a:lnTo>
                <a:lnTo>
                  <a:pt x="162" y="205"/>
                </a:lnTo>
                <a:cubicBezTo>
                  <a:pt x="162" y="412"/>
                  <a:pt x="162" y="412"/>
                  <a:pt x="162" y="412"/>
                </a:cubicBezTo>
                <a:lnTo>
                  <a:pt x="177" y="426"/>
                </a:lnTo>
                <a:cubicBezTo>
                  <a:pt x="192" y="426"/>
                  <a:pt x="207" y="412"/>
                  <a:pt x="207" y="412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7" y="205"/>
                  <a:pt x="192" y="191"/>
                  <a:pt x="177" y="191"/>
                </a:cubicBezTo>
                <a:close/>
                <a:moveTo>
                  <a:pt x="339" y="250"/>
                </a:moveTo>
                <a:lnTo>
                  <a:pt x="339" y="250"/>
                </a:lnTo>
                <a:cubicBezTo>
                  <a:pt x="324" y="250"/>
                  <a:pt x="324" y="264"/>
                  <a:pt x="324" y="264"/>
                </a:cubicBezTo>
                <a:cubicBezTo>
                  <a:pt x="324" y="382"/>
                  <a:pt x="324" y="382"/>
                  <a:pt x="324" y="382"/>
                </a:cubicBezTo>
                <a:cubicBezTo>
                  <a:pt x="324" y="397"/>
                  <a:pt x="324" y="412"/>
                  <a:pt x="339" y="412"/>
                </a:cubicBezTo>
                <a:cubicBezTo>
                  <a:pt x="354" y="412"/>
                  <a:pt x="354" y="397"/>
                  <a:pt x="354" y="382"/>
                </a:cubicBezTo>
                <a:cubicBezTo>
                  <a:pt x="354" y="264"/>
                  <a:pt x="354" y="264"/>
                  <a:pt x="354" y="264"/>
                </a:cubicBezTo>
                <a:cubicBezTo>
                  <a:pt x="354" y="264"/>
                  <a:pt x="354" y="250"/>
                  <a:pt x="339" y="250"/>
                </a:cubicBezTo>
                <a:close/>
                <a:moveTo>
                  <a:pt x="471" y="0"/>
                </a:moveTo>
                <a:lnTo>
                  <a:pt x="471" y="0"/>
                </a:lnTo>
                <a:cubicBezTo>
                  <a:pt x="324" y="117"/>
                  <a:pt x="324" y="117"/>
                  <a:pt x="324" y="117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618"/>
                  <a:pt x="0" y="618"/>
                  <a:pt x="0" y="618"/>
                </a:cubicBezTo>
                <a:cubicBezTo>
                  <a:pt x="162" y="530"/>
                  <a:pt x="162" y="530"/>
                  <a:pt x="162" y="530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633" y="588"/>
                  <a:pt x="633" y="588"/>
                  <a:pt x="633" y="588"/>
                </a:cubicBezTo>
                <a:cubicBezTo>
                  <a:pt x="633" y="117"/>
                  <a:pt x="633" y="117"/>
                  <a:pt x="633" y="117"/>
                </a:cubicBezTo>
                <a:lnTo>
                  <a:pt x="471" y="0"/>
                </a:lnTo>
                <a:close/>
                <a:moveTo>
                  <a:pt x="589" y="515"/>
                </a:moveTo>
                <a:lnTo>
                  <a:pt x="589" y="515"/>
                </a:lnTo>
                <a:cubicBezTo>
                  <a:pt x="471" y="426"/>
                  <a:pt x="471" y="426"/>
                  <a:pt x="471" y="426"/>
                </a:cubicBezTo>
                <a:cubicBezTo>
                  <a:pt x="324" y="544"/>
                  <a:pt x="324" y="544"/>
                  <a:pt x="324" y="544"/>
                </a:cubicBezTo>
                <a:cubicBezTo>
                  <a:pt x="162" y="485"/>
                  <a:pt x="162" y="485"/>
                  <a:pt x="162" y="485"/>
                </a:cubicBezTo>
                <a:cubicBezTo>
                  <a:pt x="44" y="559"/>
                  <a:pt x="44" y="559"/>
                  <a:pt x="44" y="559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324" y="147"/>
                  <a:pt x="324" y="147"/>
                  <a:pt x="324" y="147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589" y="117"/>
                  <a:pt x="589" y="117"/>
                  <a:pt x="589" y="117"/>
                </a:cubicBezTo>
                <a:lnTo>
                  <a:pt x="589" y="515"/>
                </a:lnTo>
                <a:close/>
                <a:moveTo>
                  <a:pt x="471" y="323"/>
                </a:moveTo>
                <a:lnTo>
                  <a:pt x="471" y="323"/>
                </a:lnTo>
                <a:cubicBezTo>
                  <a:pt x="471" y="338"/>
                  <a:pt x="486" y="353"/>
                  <a:pt x="501" y="353"/>
                </a:cubicBezTo>
                <a:cubicBezTo>
                  <a:pt x="501" y="353"/>
                  <a:pt x="516" y="338"/>
                  <a:pt x="516" y="323"/>
                </a:cubicBezTo>
                <a:cubicBezTo>
                  <a:pt x="516" y="176"/>
                  <a:pt x="516" y="176"/>
                  <a:pt x="516" y="176"/>
                </a:cubicBezTo>
                <a:cubicBezTo>
                  <a:pt x="516" y="162"/>
                  <a:pt x="501" y="147"/>
                  <a:pt x="501" y="147"/>
                </a:cubicBezTo>
                <a:cubicBezTo>
                  <a:pt x="486" y="147"/>
                  <a:pt x="471" y="162"/>
                  <a:pt x="471" y="176"/>
                </a:cubicBezTo>
                <a:lnTo>
                  <a:pt x="471" y="323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85" name="Freeform 160"/>
          <p:cNvSpPr>
            <a:spLocks noChangeArrowheads="1"/>
          </p:cNvSpPr>
          <p:nvPr/>
        </p:nvSpPr>
        <p:spPr bwMode="auto">
          <a:xfrm>
            <a:off x="700088" y="890150"/>
            <a:ext cx="222249" cy="266770"/>
          </a:xfrm>
          <a:custGeom>
            <a:avLst/>
            <a:gdLst>
              <a:gd name="T0" fmla="*/ 501 w 517"/>
              <a:gd name="T1" fmla="*/ 235 h 619"/>
              <a:gd name="T2" fmla="*/ 501 w 517"/>
              <a:gd name="T3" fmla="*/ 235 h 619"/>
              <a:gd name="T4" fmla="*/ 442 w 517"/>
              <a:gd name="T5" fmla="*/ 117 h 619"/>
              <a:gd name="T6" fmla="*/ 427 w 517"/>
              <a:gd name="T7" fmla="*/ 117 h 619"/>
              <a:gd name="T8" fmla="*/ 309 w 517"/>
              <a:gd name="T9" fmla="*/ 117 h 619"/>
              <a:gd name="T10" fmla="*/ 309 w 517"/>
              <a:gd name="T11" fmla="*/ 73 h 619"/>
              <a:gd name="T12" fmla="*/ 236 w 517"/>
              <a:gd name="T13" fmla="*/ 0 h 619"/>
              <a:gd name="T14" fmla="*/ 192 w 517"/>
              <a:gd name="T15" fmla="*/ 0 h 619"/>
              <a:gd name="T16" fmla="*/ 118 w 517"/>
              <a:gd name="T17" fmla="*/ 73 h 619"/>
              <a:gd name="T18" fmla="*/ 118 w 517"/>
              <a:gd name="T19" fmla="*/ 117 h 619"/>
              <a:gd name="T20" fmla="*/ 45 w 517"/>
              <a:gd name="T21" fmla="*/ 117 h 619"/>
              <a:gd name="T22" fmla="*/ 0 w 517"/>
              <a:gd name="T23" fmla="*/ 147 h 619"/>
              <a:gd name="T24" fmla="*/ 0 w 517"/>
              <a:gd name="T25" fmla="*/ 353 h 619"/>
              <a:gd name="T26" fmla="*/ 45 w 517"/>
              <a:gd name="T27" fmla="*/ 382 h 619"/>
              <a:gd name="T28" fmla="*/ 118 w 517"/>
              <a:gd name="T29" fmla="*/ 382 h 619"/>
              <a:gd name="T30" fmla="*/ 118 w 517"/>
              <a:gd name="T31" fmla="*/ 544 h 619"/>
              <a:gd name="T32" fmla="*/ 192 w 517"/>
              <a:gd name="T33" fmla="*/ 618 h 619"/>
              <a:gd name="T34" fmla="*/ 236 w 517"/>
              <a:gd name="T35" fmla="*/ 618 h 619"/>
              <a:gd name="T36" fmla="*/ 309 w 517"/>
              <a:gd name="T37" fmla="*/ 544 h 619"/>
              <a:gd name="T38" fmla="*/ 309 w 517"/>
              <a:gd name="T39" fmla="*/ 382 h 619"/>
              <a:gd name="T40" fmla="*/ 427 w 517"/>
              <a:gd name="T41" fmla="*/ 382 h 619"/>
              <a:gd name="T42" fmla="*/ 427 w 517"/>
              <a:gd name="T43" fmla="*/ 382 h 619"/>
              <a:gd name="T44" fmla="*/ 442 w 517"/>
              <a:gd name="T45" fmla="*/ 382 h 619"/>
              <a:gd name="T46" fmla="*/ 501 w 517"/>
              <a:gd name="T47" fmla="*/ 264 h 619"/>
              <a:gd name="T48" fmla="*/ 516 w 517"/>
              <a:gd name="T49" fmla="*/ 250 h 619"/>
              <a:gd name="T50" fmla="*/ 501 w 517"/>
              <a:gd name="T51" fmla="*/ 235 h 619"/>
              <a:gd name="T52" fmla="*/ 162 w 517"/>
              <a:gd name="T53" fmla="*/ 73 h 619"/>
              <a:gd name="T54" fmla="*/ 162 w 517"/>
              <a:gd name="T55" fmla="*/ 73 h 619"/>
              <a:gd name="T56" fmla="*/ 192 w 517"/>
              <a:gd name="T57" fmla="*/ 29 h 619"/>
              <a:gd name="T58" fmla="*/ 236 w 517"/>
              <a:gd name="T59" fmla="*/ 29 h 619"/>
              <a:gd name="T60" fmla="*/ 280 w 517"/>
              <a:gd name="T61" fmla="*/ 73 h 619"/>
              <a:gd name="T62" fmla="*/ 280 w 517"/>
              <a:gd name="T63" fmla="*/ 117 h 619"/>
              <a:gd name="T64" fmla="*/ 162 w 517"/>
              <a:gd name="T65" fmla="*/ 117 h 619"/>
              <a:gd name="T66" fmla="*/ 162 w 517"/>
              <a:gd name="T67" fmla="*/ 73 h 619"/>
              <a:gd name="T68" fmla="*/ 280 w 517"/>
              <a:gd name="T69" fmla="*/ 544 h 619"/>
              <a:gd name="T70" fmla="*/ 280 w 517"/>
              <a:gd name="T71" fmla="*/ 544 h 619"/>
              <a:gd name="T72" fmla="*/ 236 w 517"/>
              <a:gd name="T73" fmla="*/ 588 h 619"/>
              <a:gd name="T74" fmla="*/ 192 w 517"/>
              <a:gd name="T75" fmla="*/ 588 h 619"/>
              <a:gd name="T76" fmla="*/ 162 w 517"/>
              <a:gd name="T77" fmla="*/ 544 h 619"/>
              <a:gd name="T78" fmla="*/ 162 w 517"/>
              <a:gd name="T79" fmla="*/ 382 h 619"/>
              <a:gd name="T80" fmla="*/ 280 w 517"/>
              <a:gd name="T81" fmla="*/ 382 h 619"/>
              <a:gd name="T82" fmla="*/ 280 w 517"/>
              <a:gd name="T83" fmla="*/ 544 h 619"/>
              <a:gd name="T84" fmla="*/ 427 w 517"/>
              <a:gd name="T85" fmla="*/ 338 h 619"/>
              <a:gd name="T86" fmla="*/ 427 w 517"/>
              <a:gd name="T87" fmla="*/ 338 h 619"/>
              <a:gd name="T88" fmla="*/ 413 w 517"/>
              <a:gd name="T89" fmla="*/ 353 h 619"/>
              <a:gd name="T90" fmla="*/ 59 w 517"/>
              <a:gd name="T91" fmla="*/ 353 h 619"/>
              <a:gd name="T92" fmla="*/ 45 w 517"/>
              <a:gd name="T93" fmla="*/ 323 h 619"/>
              <a:gd name="T94" fmla="*/ 45 w 517"/>
              <a:gd name="T95" fmla="*/ 176 h 619"/>
              <a:gd name="T96" fmla="*/ 59 w 517"/>
              <a:gd name="T97" fmla="*/ 147 h 619"/>
              <a:gd name="T98" fmla="*/ 413 w 517"/>
              <a:gd name="T99" fmla="*/ 147 h 619"/>
              <a:gd name="T100" fmla="*/ 427 w 517"/>
              <a:gd name="T101" fmla="*/ 162 h 619"/>
              <a:gd name="T102" fmla="*/ 472 w 517"/>
              <a:gd name="T103" fmla="*/ 250 h 619"/>
              <a:gd name="T104" fmla="*/ 427 w 517"/>
              <a:gd name="T105" fmla="*/ 338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7" h="619">
                <a:moveTo>
                  <a:pt x="501" y="235"/>
                </a:moveTo>
                <a:lnTo>
                  <a:pt x="501" y="235"/>
                </a:lnTo>
                <a:cubicBezTo>
                  <a:pt x="442" y="117"/>
                  <a:pt x="442" y="117"/>
                  <a:pt x="442" y="117"/>
                </a:cubicBezTo>
                <a:cubicBezTo>
                  <a:pt x="442" y="117"/>
                  <a:pt x="442" y="117"/>
                  <a:pt x="427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29"/>
                  <a:pt x="280" y="0"/>
                  <a:pt x="236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48" y="0"/>
                  <a:pt x="118" y="29"/>
                  <a:pt x="118" y="73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15" y="117"/>
                  <a:pt x="0" y="132"/>
                  <a:pt x="0" y="147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7"/>
                  <a:pt x="15" y="382"/>
                  <a:pt x="45" y="382"/>
                </a:cubicBezTo>
                <a:cubicBezTo>
                  <a:pt x="118" y="382"/>
                  <a:pt x="118" y="382"/>
                  <a:pt x="118" y="382"/>
                </a:cubicBezTo>
                <a:cubicBezTo>
                  <a:pt x="118" y="544"/>
                  <a:pt x="118" y="544"/>
                  <a:pt x="118" y="544"/>
                </a:cubicBezTo>
                <a:cubicBezTo>
                  <a:pt x="118" y="588"/>
                  <a:pt x="148" y="618"/>
                  <a:pt x="192" y="618"/>
                </a:cubicBezTo>
                <a:cubicBezTo>
                  <a:pt x="236" y="618"/>
                  <a:pt x="236" y="618"/>
                  <a:pt x="236" y="618"/>
                </a:cubicBezTo>
                <a:cubicBezTo>
                  <a:pt x="280" y="618"/>
                  <a:pt x="309" y="588"/>
                  <a:pt x="309" y="544"/>
                </a:cubicBezTo>
                <a:cubicBezTo>
                  <a:pt x="309" y="382"/>
                  <a:pt x="309" y="382"/>
                  <a:pt x="309" y="382"/>
                </a:cubicBezTo>
                <a:cubicBezTo>
                  <a:pt x="427" y="382"/>
                  <a:pt x="427" y="382"/>
                  <a:pt x="427" y="382"/>
                </a:cubicBezTo>
                <a:lnTo>
                  <a:pt x="427" y="382"/>
                </a:lnTo>
                <a:cubicBezTo>
                  <a:pt x="442" y="382"/>
                  <a:pt x="442" y="382"/>
                  <a:pt x="442" y="382"/>
                </a:cubicBezTo>
                <a:cubicBezTo>
                  <a:pt x="501" y="264"/>
                  <a:pt x="501" y="264"/>
                  <a:pt x="501" y="264"/>
                </a:cubicBezTo>
                <a:cubicBezTo>
                  <a:pt x="516" y="250"/>
                  <a:pt x="516" y="250"/>
                  <a:pt x="516" y="250"/>
                </a:cubicBezTo>
                <a:cubicBezTo>
                  <a:pt x="516" y="250"/>
                  <a:pt x="516" y="235"/>
                  <a:pt x="501" y="235"/>
                </a:cubicBezTo>
                <a:close/>
                <a:moveTo>
                  <a:pt x="162" y="73"/>
                </a:moveTo>
                <a:lnTo>
                  <a:pt x="162" y="73"/>
                </a:lnTo>
                <a:cubicBezTo>
                  <a:pt x="162" y="58"/>
                  <a:pt x="177" y="29"/>
                  <a:pt x="192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51" y="29"/>
                  <a:pt x="280" y="58"/>
                  <a:pt x="280" y="73"/>
                </a:cubicBezTo>
                <a:cubicBezTo>
                  <a:pt x="280" y="117"/>
                  <a:pt x="280" y="117"/>
                  <a:pt x="280" y="117"/>
                </a:cubicBezTo>
                <a:cubicBezTo>
                  <a:pt x="162" y="117"/>
                  <a:pt x="162" y="117"/>
                  <a:pt x="162" y="117"/>
                </a:cubicBezTo>
                <a:lnTo>
                  <a:pt x="162" y="73"/>
                </a:lnTo>
                <a:close/>
                <a:moveTo>
                  <a:pt x="280" y="544"/>
                </a:moveTo>
                <a:lnTo>
                  <a:pt x="280" y="544"/>
                </a:lnTo>
                <a:cubicBezTo>
                  <a:pt x="280" y="559"/>
                  <a:pt x="251" y="588"/>
                  <a:pt x="236" y="588"/>
                </a:cubicBezTo>
                <a:cubicBezTo>
                  <a:pt x="192" y="588"/>
                  <a:pt x="192" y="588"/>
                  <a:pt x="192" y="588"/>
                </a:cubicBezTo>
                <a:cubicBezTo>
                  <a:pt x="177" y="588"/>
                  <a:pt x="162" y="559"/>
                  <a:pt x="162" y="544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280" y="382"/>
                  <a:pt x="280" y="382"/>
                  <a:pt x="280" y="382"/>
                </a:cubicBezTo>
                <a:lnTo>
                  <a:pt x="280" y="544"/>
                </a:lnTo>
                <a:close/>
                <a:moveTo>
                  <a:pt x="427" y="338"/>
                </a:moveTo>
                <a:lnTo>
                  <a:pt x="427" y="338"/>
                </a:lnTo>
                <a:cubicBezTo>
                  <a:pt x="427" y="353"/>
                  <a:pt x="413" y="353"/>
                  <a:pt x="413" y="353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45" y="353"/>
                  <a:pt x="45" y="338"/>
                  <a:pt x="45" y="323"/>
                </a:cubicBezTo>
                <a:cubicBezTo>
                  <a:pt x="45" y="176"/>
                  <a:pt x="45" y="176"/>
                  <a:pt x="45" y="176"/>
                </a:cubicBezTo>
                <a:cubicBezTo>
                  <a:pt x="45" y="162"/>
                  <a:pt x="45" y="147"/>
                  <a:pt x="59" y="147"/>
                </a:cubicBezTo>
                <a:cubicBezTo>
                  <a:pt x="413" y="147"/>
                  <a:pt x="413" y="147"/>
                  <a:pt x="413" y="147"/>
                </a:cubicBezTo>
                <a:cubicBezTo>
                  <a:pt x="413" y="147"/>
                  <a:pt x="427" y="147"/>
                  <a:pt x="427" y="162"/>
                </a:cubicBezTo>
                <a:cubicBezTo>
                  <a:pt x="472" y="250"/>
                  <a:pt x="472" y="250"/>
                  <a:pt x="472" y="250"/>
                </a:cubicBezTo>
                <a:lnTo>
                  <a:pt x="427" y="338"/>
                </a:ln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86" name="Freeform 161"/>
          <p:cNvSpPr>
            <a:spLocks noChangeArrowheads="1"/>
          </p:cNvSpPr>
          <p:nvPr/>
        </p:nvSpPr>
        <p:spPr bwMode="auto">
          <a:xfrm>
            <a:off x="266700" y="890150"/>
            <a:ext cx="204788" cy="266770"/>
          </a:xfrm>
          <a:custGeom>
            <a:avLst/>
            <a:gdLst>
              <a:gd name="T0" fmla="*/ 236 w 472"/>
              <a:gd name="T1" fmla="*/ 0 h 619"/>
              <a:gd name="T2" fmla="*/ 236 w 472"/>
              <a:gd name="T3" fmla="*/ 0 h 619"/>
              <a:gd name="T4" fmla="*/ 0 w 472"/>
              <a:gd name="T5" fmla="*/ 235 h 619"/>
              <a:gd name="T6" fmla="*/ 236 w 472"/>
              <a:gd name="T7" fmla="*/ 618 h 619"/>
              <a:gd name="T8" fmla="*/ 471 w 472"/>
              <a:gd name="T9" fmla="*/ 235 h 619"/>
              <a:gd name="T10" fmla="*/ 236 w 472"/>
              <a:gd name="T11" fmla="*/ 0 h 619"/>
              <a:gd name="T12" fmla="*/ 236 w 472"/>
              <a:gd name="T13" fmla="*/ 559 h 619"/>
              <a:gd name="T14" fmla="*/ 236 w 472"/>
              <a:gd name="T15" fmla="*/ 559 h 619"/>
              <a:gd name="T16" fmla="*/ 45 w 472"/>
              <a:gd name="T17" fmla="*/ 235 h 619"/>
              <a:gd name="T18" fmla="*/ 236 w 472"/>
              <a:gd name="T19" fmla="*/ 29 h 619"/>
              <a:gd name="T20" fmla="*/ 427 w 472"/>
              <a:gd name="T21" fmla="*/ 235 h 619"/>
              <a:gd name="T22" fmla="*/ 236 w 472"/>
              <a:gd name="T23" fmla="*/ 559 h 619"/>
              <a:gd name="T24" fmla="*/ 236 w 472"/>
              <a:gd name="T25" fmla="*/ 132 h 619"/>
              <a:gd name="T26" fmla="*/ 236 w 472"/>
              <a:gd name="T27" fmla="*/ 132 h 619"/>
              <a:gd name="T28" fmla="*/ 133 w 472"/>
              <a:gd name="T29" fmla="*/ 235 h 619"/>
              <a:gd name="T30" fmla="*/ 236 w 472"/>
              <a:gd name="T31" fmla="*/ 323 h 619"/>
              <a:gd name="T32" fmla="*/ 339 w 472"/>
              <a:gd name="T33" fmla="*/ 235 h 619"/>
              <a:gd name="T34" fmla="*/ 236 w 472"/>
              <a:gd name="T35" fmla="*/ 132 h 619"/>
              <a:gd name="T36" fmla="*/ 236 w 472"/>
              <a:gd name="T37" fmla="*/ 294 h 619"/>
              <a:gd name="T38" fmla="*/ 236 w 472"/>
              <a:gd name="T39" fmla="*/ 294 h 619"/>
              <a:gd name="T40" fmla="*/ 177 w 472"/>
              <a:gd name="T41" fmla="*/ 235 h 619"/>
              <a:gd name="T42" fmla="*/ 236 w 472"/>
              <a:gd name="T43" fmla="*/ 176 h 619"/>
              <a:gd name="T44" fmla="*/ 295 w 472"/>
              <a:gd name="T45" fmla="*/ 235 h 619"/>
              <a:gd name="T46" fmla="*/ 236 w 472"/>
              <a:gd name="T47" fmla="*/ 294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2" h="619">
                <a:moveTo>
                  <a:pt x="236" y="0"/>
                </a:moveTo>
                <a:lnTo>
                  <a:pt x="236" y="0"/>
                </a:lnTo>
                <a:cubicBezTo>
                  <a:pt x="104" y="0"/>
                  <a:pt x="0" y="103"/>
                  <a:pt x="0" y="235"/>
                </a:cubicBezTo>
                <a:cubicBezTo>
                  <a:pt x="0" y="323"/>
                  <a:pt x="192" y="618"/>
                  <a:pt x="236" y="618"/>
                </a:cubicBezTo>
                <a:cubicBezTo>
                  <a:pt x="280" y="618"/>
                  <a:pt x="471" y="323"/>
                  <a:pt x="471" y="235"/>
                </a:cubicBezTo>
                <a:cubicBezTo>
                  <a:pt x="471" y="103"/>
                  <a:pt x="368" y="0"/>
                  <a:pt x="236" y="0"/>
                </a:cubicBezTo>
                <a:close/>
                <a:moveTo>
                  <a:pt x="236" y="559"/>
                </a:moveTo>
                <a:lnTo>
                  <a:pt x="236" y="559"/>
                </a:lnTo>
                <a:cubicBezTo>
                  <a:pt x="207" y="559"/>
                  <a:pt x="45" y="309"/>
                  <a:pt x="45" y="235"/>
                </a:cubicBezTo>
                <a:cubicBezTo>
                  <a:pt x="45" y="117"/>
                  <a:pt x="133" y="29"/>
                  <a:pt x="236" y="29"/>
                </a:cubicBezTo>
                <a:cubicBezTo>
                  <a:pt x="339" y="29"/>
                  <a:pt x="427" y="117"/>
                  <a:pt x="427" y="235"/>
                </a:cubicBezTo>
                <a:cubicBezTo>
                  <a:pt x="427" y="309"/>
                  <a:pt x="266" y="559"/>
                  <a:pt x="236" y="559"/>
                </a:cubicBezTo>
                <a:close/>
                <a:moveTo>
                  <a:pt x="236" y="132"/>
                </a:moveTo>
                <a:lnTo>
                  <a:pt x="236" y="132"/>
                </a:lnTo>
                <a:cubicBezTo>
                  <a:pt x="177" y="132"/>
                  <a:pt x="133" y="176"/>
                  <a:pt x="133" y="235"/>
                </a:cubicBezTo>
                <a:cubicBezTo>
                  <a:pt x="133" y="279"/>
                  <a:pt x="177" y="323"/>
                  <a:pt x="236" y="323"/>
                </a:cubicBezTo>
                <a:cubicBezTo>
                  <a:pt x="295" y="323"/>
                  <a:pt x="339" y="279"/>
                  <a:pt x="339" y="235"/>
                </a:cubicBezTo>
                <a:cubicBezTo>
                  <a:pt x="339" y="176"/>
                  <a:pt x="295" y="132"/>
                  <a:pt x="236" y="132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07" y="294"/>
                  <a:pt x="177" y="264"/>
                  <a:pt x="177" y="235"/>
                </a:cubicBezTo>
                <a:cubicBezTo>
                  <a:pt x="177" y="191"/>
                  <a:pt x="207" y="176"/>
                  <a:pt x="236" y="176"/>
                </a:cubicBezTo>
                <a:cubicBezTo>
                  <a:pt x="266" y="176"/>
                  <a:pt x="295" y="191"/>
                  <a:pt x="295" y="235"/>
                </a:cubicBezTo>
                <a:cubicBezTo>
                  <a:pt x="295" y="264"/>
                  <a:pt x="266" y="294"/>
                  <a:pt x="236" y="294"/>
                </a:cubicBezTo>
                <a:close/>
              </a:path>
            </a:pathLst>
          </a:custGeom>
          <a:solidFill>
            <a:srgbClr val="2B2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Roboto Light"/>
            </a:endParaRPr>
          </a:p>
        </p:txBody>
      </p:sp>
      <p:sp>
        <p:nvSpPr>
          <p:cNvPr id="167" name="Slide Number Placeholder 1">
            <a:extLst>
              <a:ext uri="{FF2B5EF4-FFF2-40B4-BE49-F238E27FC236}">
                <a16:creationId xmlns:a16="http://schemas.microsoft.com/office/drawing/2014/main" id="{14029CBE-6B1B-42BC-B5B4-62EF1FD0D7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0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Group 628"/>
          <p:cNvGrpSpPr/>
          <p:nvPr/>
        </p:nvGrpSpPr>
        <p:grpSpPr>
          <a:xfrm>
            <a:off x="706508" y="1102519"/>
            <a:ext cx="464344" cy="453033"/>
            <a:chOff x="2082801" y="2940050"/>
            <a:chExt cx="1238250" cy="1208088"/>
          </a:xfrm>
        </p:grpSpPr>
        <p:sp>
          <p:nvSpPr>
            <p:cNvPr id="429" name="Freeform 5"/>
            <p:cNvSpPr>
              <a:spLocks/>
            </p:cNvSpPr>
            <p:nvPr/>
          </p:nvSpPr>
          <p:spPr bwMode="auto">
            <a:xfrm>
              <a:off x="2082801" y="3748088"/>
              <a:ext cx="303213" cy="400050"/>
            </a:xfrm>
            <a:custGeom>
              <a:avLst/>
              <a:gdLst>
                <a:gd name="T0" fmla="*/ 191 w 191"/>
                <a:gd name="T1" fmla="*/ 124 h 252"/>
                <a:gd name="T2" fmla="*/ 191 w 191"/>
                <a:gd name="T3" fmla="*/ 252 h 252"/>
                <a:gd name="T4" fmla="*/ 0 w 191"/>
                <a:gd name="T5" fmla="*/ 135 h 252"/>
                <a:gd name="T6" fmla="*/ 0 w 191"/>
                <a:gd name="T7" fmla="*/ 0 h 252"/>
                <a:gd name="T8" fmla="*/ 191 w 191"/>
                <a:gd name="T9" fmla="*/ 12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252">
                  <a:moveTo>
                    <a:pt x="191" y="124"/>
                  </a:moveTo>
                  <a:lnTo>
                    <a:pt x="191" y="252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191" y="1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30" name="Freeform 6"/>
            <p:cNvSpPr>
              <a:spLocks/>
            </p:cNvSpPr>
            <p:nvPr/>
          </p:nvSpPr>
          <p:spPr bwMode="auto">
            <a:xfrm>
              <a:off x="2082801" y="3748088"/>
              <a:ext cx="303213" cy="400050"/>
            </a:xfrm>
            <a:custGeom>
              <a:avLst/>
              <a:gdLst>
                <a:gd name="T0" fmla="*/ 191 w 191"/>
                <a:gd name="T1" fmla="*/ 124 h 252"/>
                <a:gd name="T2" fmla="*/ 191 w 191"/>
                <a:gd name="T3" fmla="*/ 252 h 252"/>
                <a:gd name="T4" fmla="*/ 0 w 191"/>
                <a:gd name="T5" fmla="*/ 135 h 252"/>
                <a:gd name="T6" fmla="*/ 0 w 191"/>
                <a:gd name="T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52">
                  <a:moveTo>
                    <a:pt x="191" y="124"/>
                  </a:moveTo>
                  <a:lnTo>
                    <a:pt x="191" y="252"/>
                  </a:lnTo>
                  <a:lnTo>
                    <a:pt x="0" y="13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31" name="Freeform 7"/>
            <p:cNvSpPr>
              <a:spLocks/>
            </p:cNvSpPr>
            <p:nvPr/>
          </p:nvSpPr>
          <p:spPr bwMode="auto">
            <a:xfrm>
              <a:off x="2082801" y="3748088"/>
              <a:ext cx="303213" cy="400050"/>
            </a:xfrm>
            <a:custGeom>
              <a:avLst/>
              <a:gdLst>
                <a:gd name="T0" fmla="*/ 191 w 191"/>
                <a:gd name="T1" fmla="*/ 124 h 252"/>
                <a:gd name="T2" fmla="*/ 191 w 191"/>
                <a:gd name="T3" fmla="*/ 252 h 252"/>
                <a:gd name="T4" fmla="*/ 0 w 191"/>
                <a:gd name="T5" fmla="*/ 135 h 252"/>
                <a:gd name="T6" fmla="*/ 0 w 191"/>
                <a:gd name="T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52">
                  <a:moveTo>
                    <a:pt x="191" y="124"/>
                  </a:moveTo>
                  <a:lnTo>
                    <a:pt x="191" y="252"/>
                  </a:lnTo>
                  <a:lnTo>
                    <a:pt x="0" y="135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5971B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32" name="Freeform 8"/>
            <p:cNvSpPr>
              <a:spLocks/>
            </p:cNvSpPr>
            <p:nvPr/>
          </p:nvSpPr>
          <p:spPr bwMode="auto">
            <a:xfrm>
              <a:off x="2082801" y="3367088"/>
              <a:ext cx="900113" cy="568325"/>
            </a:xfrm>
            <a:custGeom>
              <a:avLst/>
              <a:gdLst>
                <a:gd name="T0" fmla="*/ 567 w 567"/>
                <a:gd name="T1" fmla="*/ 117 h 358"/>
                <a:gd name="T2" fmla="*/ 376 w 567"/>
                <a:gd name="T3" fmla="*/ 0 h 358"/>
                <a:gd name="T4" fmla="*/ 0 w 567"/>
                <a:gd name="T5" fmla="*/ 240 h 358"/>
                <a:gd name="T6" fmla="*/ 191 w 567"/>
                <a:gd name="T7" fmla="*/ 358 h 358"/>
                <a:gd name="T8" fmla="*/ 567 w 567"/>
                <a:gd name="T9" fmla="*/ 11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7" h="358">
                  <a:moveTo>
                    <a:pt x="567" y="117"/>
                  </a:moveTo>
                  <a:lnTo>
                    <a:pt x="376" y="0"/>
                  </a:lnTo>
                  <a:lnTo>
                    <a:pt x="0" y="240"/>
                  </a:lnTo>
                  <a:lnTo>
                    <a:pt x="191" y="358"/>
                  </a:lnTo>
                  <a:lnTo>
                    <a:pt x="567" y="1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33" name="Freeform 9"/>
            <p:cNvSpPr>
              <a:spLocks/>
            </p:cNvSpPr>
            <p:nvPr/>
          </p:nvSpPr>
          <p:spPr bwMode="auto">
            <a:xfrm>
              <a:off x="2082801" y="3367088"/>
              <a:ext cx="900113" cy="568325"/>
            </a:xfrm>
            <a:custGeom>
              <a:avLst/>
              <a:gdLst>
                <a:gd name="T0" fmla="*/ 567 w 567"/>
                <a:gd name="T1" fmla="*/ 117 h 358"/>
                <a:gd name="T2" fmla="*/ 376 w 567"/>
                <a:gd name="T3" fmla="*/ 0 h 358"/>
                <a:gd name="T4" fmla="*/ 0 w 567"/>
                <a:gd name="T5" fmla="*/ 240 h 358"/>
                <a:gd name="T6" fmla="*/ 191 w 567"/>
                <a:gd name="T7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358">
                  <a:moveTo>
                    <a:pt x="567" y="117"/>
                  </a:moveTo>
                  <a:lnTo>
                    <a:pt x="376" y="0"/>
                  </a:lnTo>
                  <a:lnTo>
                    <a:pt x="0" y="240"/>
                  </a:lnTo>
                  <a:lnTo>
                    <a:pt x="191" y="358"/>
                  </a:lnTo>
                </a:path>
              </a:pathLst>
            </a:custGeom>
            <a:noFill/>
            <a:ln w="9525" cap="rnd">
              <a:solidFill>
                <a:srgbClr val="6D95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34" name="Freeform 10"/>
            <p:cNvSpPr>
              <a:spLocks noEditPoints="1"/>
            </p:cNvSpPr>
            <p:nvPr/>
          </p:nvSpPr>
          <p:spPr bwMode="auto">
            <a:xfrm>
              <a:off x="2252663" y="3641725"/>
              <a:ext cx="328613" cy="204787"/>
            </a:xfrm>
            <a:custGeom>
              <a:avLst/>
              <a:gdLst>
                <a:gd name="T0" fmla="*/ 19 w 37"/>
                <a:gd name="T1" fmla="*/ 20 h 23"/>
                <a:gd name="T2" fmla="*/ 13 w 37"/>
                <a:gd name="T3" fmla="*/ 17 h 23"/>
                <a:gd name="T4" fmla="*/ 13 w 37"/>
                <a:gd name="T5" fmla="*/ 20 h 23"/>
                <a:gd name="T6" fmla="*/ 19 w 37"/>
                <a:gd name="T7" fmla="*/ 23 h 23"/>
                <a:gd name="T8" fmla="*/ 24 w 37"/>
                <a:gd name="T9" fmla="*/ 20 h 23"/>
                <a:gd name="T10" fmla="*/ 24 w 37"/>
                <a:gd name="T11" fmla="*/ 17 h 23"/>
                <a:gd name="T12" fmla="*/ 19 w 37"/>
                <a:gd name="T13" fmla="*/ 20 h 23"/>
                <a:gd name="T14" fmla="*/ 32 w 37"/>
                <a:gd name="T15" fmla="*/ 12 h 23"/>
                <a:gd name="T16" fmla="*/ 26 w 37"/>
                <a:gd name="T17" fmla="*/ 9 h 23"/>
                <a:gd name="T18" fmla="*/ 26 w 37"/>
                <a:gd name="T19" fmla="*/ 11 h 23"/>
                <a:gd name="T20" fmla="*/ 32 w 37"/>
                <a:gd name="T21" fmla="*/ 14 h 23"/>
                <a:gd name="T22" fmla="*/ 37 w 37"/>
                <a:gd name="T23" fmla="*/ 11 h 23"/>
                <a:gd name="T24" fmla="*/ 37 w 37"/>
                <a:gd name="T25" fmla="*/ 9 h 23"/>
                <a:gd name="T26" fmla="*/ 32 w 37"/>
                <a:gd name="T27" fmla="*/ 12 h 23"/>
                <a:gd name="T28" fmla="*/ 19 w 37"/>
                <a:gd name="T29" fmla="*/ 3 h 23"/>
                <a:gd name="T30" fmla="*/ 13 w 37"/>
                <a:gd name="T31" fmla="*/ 0 h 23"/>
                <a:gd name="T32" fmla="*/ 13 w 37"/>
                <a:gd name="T33" fmla="*/ 3 h 23"/>
                <a:gd name="T34" fmla="*/ 19 w 37"/>
                <a:gd name="T35" fmla="*/ 6 h 23"/>
                <a:gd name="T36" fmla="*/ 24 w 37"/>
                <a:gd name="T37" fmla="*/ 3 h 23"/>
                <a:gd name="T38" fmla="*/ 24 w 37"/>
                <a:gd name="T39" fmla="*/ 0 h 23"/>
                <a:gd name="T40" fmla="*/ 19 w 37"/>
                <a:gd name="T41" fmla="*/ 3 h 23"/>
                <a:gd name="T42" fmla="*/ 5 w 37"/>
                <a:gd name="T43" fmla="*/ 12 h 23"/>
                <a:gd name="T44" fmla="*/ 0 w 37"/>
                <a:gd name="T45" fmla="*/ 9 h 23"/>
                <a:gd name="T46" fmla="*/ 0 w 37"/>
                <a:gd name="T47" fmla="*/ 11 h 23"/>
                <a:gd name="T48" fmla="*/ 5 w 37"/>
                <a:gd name="T49" fmla="*/ 14 h 23"/>
                <a:gd name="T50" fmla="*/ 11 w 37"/>
                <a:gd name="T51" fmla="*/ 11 h 23"/>
                <a:gd name="T52" fmla="*/ 11 w 37"/>
                <a:gd name="T53" fmla="*/ 9 h 23"/>
                <a:gd name="T54" fmla="*/ 5 w 37"/>
                <a:gd name="T5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" h="23">
                  <a:moveTo>
                    <a:pt x="19" y="20"/>
                  </a:moveTo>
                  <a:cubicBezTo>
                    <a:pt x="15" y="20"/>
                    <a:pt x="13" y="19"/>
                    <a:pt x="13" y="1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2"/>
                    <a:pt x="15" y="23"/>
                    <a:pt x="19" y="23"/>
                  </a:cubicBezTo>
                  <a:cubicBezTo>
                    <a:pt x="22" y="23"/>
                    <a:pt x="24" y="22"/>
                    <a:pt x="24" y="20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9"/>
                    <a:pt x="22" y="20"/>
                    <a:pt x="19" y="20"/>
                  </a:cubicBezTo>
                  <a:close/>
                  <a:moveTo>
                    <a:pt x="32" y="12"/>
                  </a:moveTo>
                  <a:cubicBezTo>
                    <a:pt x="29" y="12"/>
                    <a:pt x="26" y="10"/>
                    <a:pt x="26" y="9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3"/>
                    <a:pt x="29" y="14"/>
                    <a:pt x="32" y="14"/>
                  </a:cubicBezTo>
                  <a:cubicBezTo>
                    <a:pt x="35" y="14"/>
                    <a:pt x="37" y="13"/>
                    <a:pt x="37" y="11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10"/>
                    <a:pt x="35" y="12"/>
                    <a:pt x="32" y="12"/>
                  </a:cubicBezTo>
                  <a:close/>
                  <a:moveTo>
                    <a:pt x="19" y="3"/>
                  </a:moveTo>
                  <a:cubicBezTo>
                    <a:pt x="15" y="3"/>
                    <a:pt x="13" y="2"/>
                    <a:pt x="13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5"/>
                    <a:pt x="15" y="6"/>
                    <a:pt x="19" y="6"/>
                  </a:cubicBezTo>
                  <a:cubicBezTo>
                    <a:pt x="22" y="6"/>
                    <a:pt x="24" y="5"/>
                    <a:pt x="24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2" y="3"/>
                    <a:pt x="19" y="3"/>
                  </a:cubicBezTo>
                  <a:close/>
                  <a:moveTo>
                    <a:pt x="5" y="12"/>
                  </a:moveTo>
                  <a:cubicBezTo>
                    <a:pt x="2" y="12"/>
                    <a:pt x="0" y="10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4"/>
                    <a:pt x="5" y="14"/>
                  </a:cubicBezTo>
                  <a:cubicBezTo>
                    <a:pt x="8" y="14"/>
                    <a:pt x="11" y="13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8" y="12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35" name="Freeform 11"/>
            <p:cNvSpPr>
              <a:spLocks noEditPoints="1"/>
            </p:cNvSpPr>
            <p:nvPr/>
          </p:nvSpPr>
          <p:spPr bwMode="auto">
            <a:xfrm>
              <a:off x="2252663" y="3641725"/>
              <a:ext cx="328613" cy="204787"/>
            </a:xfrm>
            <a:custGeom>
              <a:avLst/>
              <a:gdLst>
                <a:gd name="T0" fmla="*/ 19 w 37"/>
                <a:gd name="T1" fmla="*/ 20 h 23"/>
                <a:gd name="T2" fmla="*/ 13 w 37"/>
                <a:gd name="T3" fmla="*/ 17 h 23"/>
                <a:gd name="T4" fmla="*/ 13 w 37"/>
                <a:gd name="T5" fmla="*/ 20 h 23"/>
                <a:gd name="T6" fmla="*/ 19 w 37"/>
                <a:gd name="T7" fmla="*/ 23 h 23"/>
                <a:gd name="T8" fmla="*/ 24 w 37"/>
                <a:gd name="T9" fmla="*/ 20 h 23"/>
                <a:gd name="T10" fmla="*/ 24 w 37"/>
                <a:gd name="T11" fmla="*/ 17 h 23"/>
                <a:gd name="T12" fmla="*/ 19 w 37"/>
                <a:gd name="T13" fmla="*/ 20 h 23"/>
                <a:gd name="T14" fmla="*/ 32 w 37"/>
                <a:gd name="T15" fmla="*/ 12 h 23"/>
                <a:gd name="T16" fmla="*/ 26 w 37"/>
                <a:gd name="T17" fmla="*/ 9 h 23"/>
                <a:gd name="T18" fmla="*/ 26 w 37"/>
                <a:gd name="T19" fmla="*/ 11 h 23"/>
                <a:gd name="T20" fmla="*/ 32 w 37"/>
                <a:gd name="T21" fmla="*/ 14 h 23"/>
                <a:gd name="T22" fmla="*/ 37 w 37"/>
                <a:gd name="T23" fmla="*/ 11 h 23"/>
                <a:gd name="T24" fmla="*/ 37 w 37"/>
                <a:gd name="T25" fmla="*/ 9 h 23"/>
                <a:gd name="T26" fmla="*/ 32 w 37"/>
                <a:gd name="T27" fmla="*/ 12 h 23"/>
                <a:gd name="T28" fmla="*/ 19 w 37"/>
                <a:gd name="T29" fmla="*/ 3 h 23"/>
                <a:gd name="T30" fmla="*/ 13 w 37"/>
                <a:gd name="T31" fmla="*/ 0 h 23"/>
                <a:gd name="T32" fmla="*/ 13 w 37"/>
                <a:gd name="T33" fmla="*/ 3 h 23"/>
                <a:gd name="T34" fmla="*/ 19 w 37"/>
                <a:gd name="T35" fmla="*/ 6 h 23"/>
                <a:gd name="T36" fmla="*/ 24 w 37"/>
                <a:gd name="T37" fmla="*/ 3 h 23"/>
                <a:gd name="T38" fmla="*/ 24 w 37"/>
                <a:gd name="T39" fmla="*/ 0 h 23"/>
                <a:gd name="T40" fmla="*/ 19 w 37"/>
                <a:gd name="T41" fmla="*/ 3 h 23"/>
                <a:gd name="T42" fmla="*/ 5 w 37"/>
                <a:gd name="T43" fmla="*/ 12 h 23"/>
                <a:gd name="T44" fmla="*/ 0 w 37"/>
                <a:gd name="T45" fmla="*/ 9 h 23"/>
                <a:gd name="T46" fmla="*/ 0 w 37"/>
                <a:gd name="T47" fmla="*/ 11 h 23"/>
                <a:gd name="T48" fmla="*/ 5 w 37"/>
                <a:gd name="T49" fmla="*/ 14 h 23"/>
                <a:gd name="T50" fmla="*/ 11 w 37"/>
                <a:gd name="T51" fmla="*/ 11 h 23"/>
                <a:gd name="T52" fmla="*/ 11 w 37"/>
                <a:gd name="T53" fmla="*/ 9 h 23"/>
                <a:gd name="T54" fmla="*/ 5 w 37"/>
                <a:gd name="T5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" h="23">
                  <a:moveTo>
                    <a:pt x="19" y="20"/>
                  </a:moveTo>
                  <a:cubicBezTo>
                    <a:pt x="15" y="20"/>
                    <a:pt x="13" y="19"/>
                    <a:pt x="13" y="1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2"/>
                    <a:pt x="15" y="23"/>
                    <a:pt x="19" y="23"/>
                  </a:cubicBezTo>
                  <a:cubicBezTo>
                    <a:pt x="22" y="23"/>
                    <a:pt x="24" y="22"/>
                    <a:pt x="24" y="20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9"/>
                    <a:pt x="22" y="20"/>
                    <a:pt x="19" y="20"/>
                  </a:cubicBezTo>
                  <a:close/>
                  <a:moveTo>
                    <a:pt x="32" y="12"/>
                  </a:moveTo>
                  <a:cubicBezTo>
                    <a:pt x="29" y="12"/>
                    <a:pt x="26" y="10"/>
                    <a:pt x="26" y="9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3"/>
                    <a:pt x="29" y="14"/>
                    <a:pt x="32" y="14"/>
                  </a:cubicBezTo>
                  <a:cubicBezTo>
                    <a:pt x="35" y="14"/>
                    <a:pt x="37" y="13"/>
                    <a:pt x="37" y="11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10"/>
                    <a:pt x="35" y="12"/>
                    <a:pt x="32" y="12"/>
                  </a:cubicBezTo>
                  <a:close/>
                  <a:moveTo>
                    <a:pt x="19" y="3"/>
                  </a:moveTo>
                  <a:cubicBezTo>
                    <a:pt x="15" y="3"/>
                    <a:pt x="13" y="2"/>
                    <a:pt x="13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5"/>
                    <a:pt x="15" y="6"/>
                    <a:pt x="19" y="6"/>
                  </a:cubicBezTo>
                  <a:cubicBezTo>
                    <a:pt x="22" y="6"/>
                    <a:pt x="24" y="5"/>
                    <a:pt x="24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2" y="3"/>
                    <a:pt x="19" y="3"/>
                  </a:cubicBezTo>
                  <a:close/>
                  <a:moveTo>
                    <a:pt x="5" y="12"/>
                  </a:moveTo>
                  <a:cubicBezTo>
                    <a:pt x="2" y="12"/>
                    <a:pt x="0" y="10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4"/>
                    <a:pt x="5" y="14"/>
                  </a:cubicBezTo>
                  <a:cubicBezTo>
                    <a:pt x="8" y="14"/>
                    <a:pt x="11" y="13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8" y="12"/>
                    <a:pt x="5" y="12"/>
                  </a:cubicBezTo>
                  <a:close/>
                </a:path>
              </a:pathLst>
            </a:custGeom>
            <a:noFill/>
            <a:ln w="9525" cap="flat">
              <a:solidFill>
                <a:srgbClr val="55A9D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36" name="Freeform 12"/>
            <p:cNvSpPr>
              <a:spLocks noEditPoints="1"/>
            </p:cNvSpPr>
            <p:nvPr/>
          </p:nvSpPr>
          <p:spPr bwMode="auto">
            <a:xfrm>
              <a:off x="2252663" y="3614738"/>
              <a:ext cx="328613" cy="204787"/>
            </a:xfrm>
            <a:custGeom>
              <a:avLst/>
              <a:gdLst>
                <a:gd name="T0" fmla="*/ 5 w 37"/>
                <a:gd name="T1" fmla="*/ 9 h 23"/>
                <a:gd name="T2" fmla="*/ 0 w 37"/>
                <a:gd name="T3" fmla="*/ 12 h 23"/>
                <a:gd name="T4" fmla="*/ 5 w 37"/>
                <a:gd name="T5" fmla="*/ 15 h 23"/>
                <a:gd name="T6" fmla="*/ 11 w 37"/>
                <a:gd name="T7" fmla="*/ 12 h 23"/>
                <a:gd name="T8" fmla="*/ 5 w 37"/>
                <a:gd name="T9" fmla="*/ 9 h 23"/>
                <a:gd name="T10" fmla="*/ 19 w 37"/>
                <a:gd name="T11" fmla="*/ 0 h 23"/>
                <a:gd name="T12" fmla="*/ 13 w 37"/>
                <a:gd name="T13" fmla="*/ 3 h 23"/>
                <a:gd name="T14" fmla="*/ 19 w 37"/>
                <a:gd name="T15" fmla="*/ 6 h 23"/>
                <a:gd name="T16" fmla="*/ 24 w 37"/>
                <a:gd name="T17" fmla="*/ 3 h 23"/>
                <a:gd name="T18" fmla="*/ 19 w 37"/>
                <a:gd name="T19" fmla="*/ 0 h 23"/>
                <a:gd name="T20" fmla="*/ 32 w 37"/>
                <a:gd name="T21" fmla="*/ 9 h 23"/>
                <a:gd name="T22" fmla="*/ 26 w 37"/>
                <a:gd name="T23" fmla="*/ 12 h 23"/>
                <a:gd name="T24" fmla="*/ 32 w 37"/>
                <a:gd name="T25" fmla="*/ 15 h 23"/>
                <a:gd name="T26" fmla="*/ 37 w 37"/>
                <a:gd name="T27" fmla="*/ 12 h 23"/>
                <a:gd name="T28" fmla="*/ 32 w 37"/>
                <a:gd name="T29" fmla="*/ 9 h 23"/>
                <a:gd name="T30" fmla="*/ 19 w 37"/>
                <a:gd name="T31" fmla="*/ 17 h 23"/>
                <a:gd name="T32" fmla="*/ 13 w 37"/>
                <a:gd name="T33" fmla="*/ 20 h 23"/>
                <a:gd name="T34" fmla="*/ 19 w 37"/>
                <a:gd name="T35" fmla="*/ 23 h 23"/>
                <a:gd name="T36" fmla="*/ 24 w 37"/>
                <a:gd name="T37" fmla="*/ 20 h 23"/>
                <a:gd name="T38" fmla="*/ 19 w 37"/>
                <a:gd name="T3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23">
                  <a:moveTo>
                    <a:pt x="5" y="9"/>
                  </a:moveTo>
                  <a:cubicBezTo>
                    <a:pt x="2" y="9"/>
                    <a:pt x="0" y="10"/>
                    <a:pt x="0" y="12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8" y="15"/>
                    <a:pt x="11" y="13"/>
                    <a:pt x="11" y="12"/>
                  </a:cubicBezTo>
                  <a:cubicBezTo>
                    <a:pt x="11" y="10"/>
                    <a:pt x="8" y="9"/>
                    <a:pt x="5" y="9"/>
                  </a:cubicBezTo>
                  <a:close/>
                  <a:moveTo>
                    <a:pt x="19" y="0"/>
                  </a:moveTo>
                  <a:cubicBezTo>
                    <a:pt x="15" y="0"/>
                    <a:pt x="13" y="2"/>
                    <a:pt x="13" y="3"/>
                  </a:cubicBezTo>
                  <a:cubicBezTo>
                    <a:pt x="13" y="5"/>
                    <a:pt x="15" y="6"/>
                    <a:pt x="19" y="6"/>
                  </a:cubicBezTo>
                  <a:cubicBezTo>
                    <a:pt x="22" y="6"/>
                    <a:pt x="24" y="5"/>
                    <a:pt x="24" y="3"/>
                  </a:cubicBezTo>
                  <a:cubicBezTo>
                    <a:pt x="24" y="2"/>
                    <a:pt x="22" y="0"/>
                    <a:pt x="19" y="0"/>
                  </a:cubicBezTo>
                  <a:close/>
                  <a:moveTo>
                    <a:pt x="32" y="9"/>
                  </a:moveTo>
                  <a:cubicBezTo>
                    <a:pt x="29" y="9"/>
                    <a:pt x="26" y="10"/>
                    <a:pt x="26" y="12"/>
                  </a:cubicBezTo>
                  <a:cubicBezTo>
                    <a:pt x="26" y="13"/>
                    <a:pt x="29" y="15"/>
                    <a:pt x="32" y="15"/>
                  </a:cubicBezTo>
                  <a:cubicBezTo>
                    <a:pt x="35" y="15"/>
                    <a:pt x="37" y="13"/>
                    <a:pt x="37" y="12"/>
                  </a:cubicBezTo>
                  <a:cubicBezTo>
                    <a:pt x="37" y="10"/>
                    <a:pt x="35" y="9"/>
                    <a:pt x="32" y="9"/>
                  </a:cubicBezTo>
                  <a:close/>
                  <a:moveTo>
                    <a:pt x="19" y="17"/>
                  </a:moveTo>
                  <a:cubicBezTo>
                    <a:pt x="15" y="17"/>
                    <a:pt x="13" y="18"/>
                    <a:pt x="13" y="20"/>
                  </a:cubicBezTo>
                  <a:cubicBezTo>
                    <a:pt x="13" y="22"/>
                    <a:pt x="15" y="23"/>
                    <a:pt x="19" y="23"/>
                  </a:cubicBezTo>
                  <a:cubicBezTo>
                    <a:pt x="22" y="23"/>
                    <a:pt x="24" y="22"/>
                    <a:pt x="24" y="20"/>
                  </a:cubicBezTo>
                  <a:cubicBezTo>
                    <a:pt x="24" y="18"/>
                    <a:pt x="22" y="17"/>
                    <a:pt x="19" y="1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55A9D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37" name="Freeform 13"/>
            <p:cNvSpPr>
              <a:spLocks/>
            </p:cNvSpPr>
            <p:nvPr/>
          </p:nvSpPr>
          <p:spPr bwMode="auto">
            <a:xfrm>
              <a:off x="2386013" y="3570288"/>
              <a:ext cx="596900" cy="577850"/>
            </a:xfrm>
            <a:custGeom>
              <a:avLst/>
              <a:gdLst>
                <a:gd name="T0" fmla="*/ 376 w 376"/>
                <a:gd name="T1" fmla="*/ 0 h 364"/>
                <a:gd name="T2" fmla="*/ 0 w 376"/>
                <a:gd name="T3" fmla="*/ 236 h 364"/>
                <a:gd name="T4" fmla="*/ 0 w 376"/>
                <a:gd name="T5" fmla="*/ 364 h 364"/>
                <a:gd name="T6" fmla="*/ 376 w 376"/>
                <a:gd name="T7" fmla="*/ 129 h 364"/>
                <a:gd name="T8" fmla="*/ 376 w 376"/>
                <a:gd name="T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364">
                  <a:moveTo>
                    <a:pt x="376" y="0"/>
                  </a:moveTo>
                  <a:lnTo>
                    <a:pt x="0" y="236"/>
                  </a:lnTo>
                  <a:lnTo>
                    <a:pt x="0" y="364"/>
                  </a:lnTo>
                  <a:lnTo>
                    <a:pt x="376" y="129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5971B6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38" name="Freeform 14"/>
            <p:cNvSpPr>
              <a:spLocks/>
            </p:cNvSpPr>
            <p:nvPr/>
          </p:nvSpPr>
          <p:spPr bwMode="auto">
            <a:xfrm>
              <a:off x="2420938" y="3322638"/>
              <a:ext cx="303213" cy="400050"/>
            </a:xfrm>
            <a:custGeom>
              <a:avLst/>
              <a:gdLst>
                <a:gd name="T0" fmla="*/ 191 w 191"/>
                <a:gd name="T1" fmla="*/ 117 h 252"/>
                <a:gd name="T2" fmla="*/ 191 w 191"/>
                <a:gd name="T3" fmla="*/ 252 h 252"/>
                <a:gd name="T4" fmla="*/ 0 w 191"/>
                <a:gd name="T5" fmla="*/ 134 h 252"/>
                <a:gd name="T6" fmla="*/ 0 w 191"/>
                <a:gd name="T7" fmla="*/ 0 h 252"/>
                <a:gd name="T8" fmla="*/ 191 w 191"/>
                <a:gd name="T9" fmla="*/ 11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252">
                  <a:moveTo>
                    <a:pt x="191" y="117"/>
                  </a:moveTo>
                  <a:lnTo>
                    <a:pt x="191" y="252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191" y="1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39" name="Freeform 15"/>
            <p:cNvSpPr>
              <a:spLocks/>
            </p:cNvSpPr>
            <p:nvPr/>
          </p:nvSpPr>
          <p:spPr bwMode="auto">
            <a:xfrm>
              <a:off x="2420938" y="3322638"/>
              <a:ext cx="303213" cy="400050"/>
            </a:xfrm>
            <a:custGeom>
              <a:avLst/>
              <a:gdLst>
                <a:gd name="T0" fmla="*/ 191 w 191"/>
                <a:gd name="T1" fmla="*/ 117 h 252"/>
                <a:gd name="T2" fmla="*/ 191 w 191"/>
                <a:gd name="T3" fmla="*/ 252 h 252"/>
                <a:gd name="T4" fmla="*/ 0 w 191"/>
                <a:gd name="T5" fmla="*/ 134 h 252"/>
                <a:gd name="T6" fmla="*/ 0 w 191"/>
                <a:gd name="T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52">
                  <a:moveTo>
                    <a:pt x="191" y="117"/>
                  </a:moveTo>
                  <a:lnTo>
                    <a:pt x="191" y="252"/>
                  </a:lnTo>
                  <a:lnTo>
                    <a:pt x="0" y="13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40" name="Freeform 16"/>
            <p:cNvSpPr>
              <a:spLocks/>
            </p:cNvSpPr>
            <p:nvPr/>
          </p:nvSpPr>
          <p:spPr bwMode="auto">
            <a:xfrm>
              <a:off x="2420938" y="3322638"/>
              <a:ext cx="303213" cy="400050"/>
            </a:xfrm>
            <a:custGeom>
              <a:avLst/>
              <a:gdLst>
                <a:gd name="T0" fmla="*/ 191 w 191"/>
                <a:gd name="T1" fmla="*/ 117 h 252"/>
                <a:gd name="T2" fmla="*/ 191 w 191"/>
                <a:gd name="T3" fmla="*/ 252 h 252"/>
                <a:gd name="T4" fmla="*/ 0 w 191"/>
                <a:gd name="T5" fmla="*/ 134 h 252"/>
                <a:gd name="T6" fmla="*/ 0 w 191"/>
                <a:gd name="T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52">
                  <a:moveTo>
                    <a:pt x="191" y="117"/>
                  </a:moveTo>
                  <a:lnTo>
                    <a:pt x="191" y="252"/>
                  </a:lnTo>
                  <a:lnTo>
                    <a:pt x="0" y="134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EF9E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41" name="Freeform 17"/>
            <p:cNvSpPr>
              <a:spLocks/>
            </p:cNvSpPr>
            <p:nvPr/>
          </p:nvSpPr>
          <p:spPr bwMode="auto">
            <a:xfrm>
              <a:off x="2420938" y="2940050"/>
              <a:ext cx="900113" cy="560387"/>
            </a:xfrm>
            <a:custGeom>
              <a:avLst/>
              <a:gdLst>
                <a:gd name="T0" fmla="*/ 567 w 567"/>
                <a:gd name="T1" fmla="*/ 117 h 353"/>
                <a:gd name="T2" fmla="*/ 376 w 567"/>
                <a:gd name="T3" fmla="*/ 0 h 353"/>
                <a:gd name="T4" fmla="*/ 0 w 567"/>
                <a:gd name="T5" fmla="*/ 235 h 353"/>
                <a:gd name="T6" fmla="*/ 185 w 567"/>
                <a:gd name="T7" fmla="*/ 353 h 353"/>
                <a:gd name="T8" fmla="*/ 567 w 567"/>
                <a:gd name="T9" fmla="*/ 11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7" h="353">
                  <a:moveTo>
                    <a:pt x="567" y="117"/>
                  </a:moveTo>
                  <a:lnTo>
                    <a:pt x="376" y="0"/>
                  </a:lnTo>
                  <a:lnTo>
                    <a:pt x="0" y="235"/>
                  </a:lnTo>
                  <a:lnTo>
                    <a:pt x="185" y="353"/>
                  </a:lnTo>
                  <a:lnTo>
                    <a:pt x="567" y="1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42" name="Freeform 18"/>
            <p:cNvSpPr>
              <a:spLocks/>
            </p:cNvSpPr>
            <p:nvPr/>
          </p:nvSpPr>
          <p:spPr bwMode="auto">
            <a:xfrm>
              <a:off x="2420938" y="2940050"/>
              <a:ext cx="900113" cy="560387"/>
            </a:xfrm>
            <a:custGeom>
              <a:avLst/>
              <a:gdLst>
                <a:gd name="T0" fmla="*/ 567 w 567"/>
                <a:gd name="T1" fmla="*/ 117 h 353"/>
                <a:gd name="T2" fmla="*/ 376 w 567"/>
                <a:gd name="T3" fmla="*/ 0 h 353"/>
                <a:gd name="T4" fmla="*/ 0 w 567"/>
                <a:gd name="T5" fmla="*/ 235 h 353"/>
                <a:gd name="T6" fmla="*/ 185 w 567"/>
                <a:gd name="T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353">
                  <a:moveTo>
                    <a:pt x="567" y="117"/>
                  </a:moveTo>
                  <a:lnTo>
                    <a:pt x="376" y="0"/>
                  </a:lnTo>
                  <a:lnTo>
                    <a:pt x="0" y="235"/>
                  </a:lnTo>
                  <a:lnTo>
                    <a:pt x="185" y="353"/>
                  </a:lnTo>
                </a:path>
              </a:pathLst>
            </a:custGeom>
            <a:noFill/>
            <a:ln w="9525" cap="rnd">
              <a:solidFill>
                <a:srgbClr val="EF9E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43" name="Freeform 19"/>
            <p:cNvSpPr>
              <a:spLocks noEditPoints="1"/>
            </p:cNvSpPr>
            <p:nvPr/>
          </p:nvSpPr>
          <p:spPr bwMode="auto">
            <a:xfrm>
              <a:off x="2590801" y="3063875"/>
              <a:ext cx="569913" cy="355600"/>
            </a:xfrm>
            <a:custGeom>
              <a:avLst/>
              <a:gdLst>
                <a:gd name="T0" fmla="*/ 18 w 64"/>
                <a:gd name="T1" fmla="*/ 37 h 40"/>
                <a:gd name="T2" fmla="*/ 13 w 64"/>
                <a:gd name="T3" fmla="*/ 34 h 40"/>
                <a:gd name="T4" fmla="*/ 13 w 64"/>
                <a:gd name="T5" fmla="*/ 37 h 40"/>
                <a:gd name="T6" fmla="*/ 18 w 64"/>
                <a:gd name="T7" fmla="*/ 40 h 40"/>
                <a:gd name="T8" fmla="*/ 24 w 64"/>
                <a:gd name="T9" fmla="*/ 37 h 40"/>
                <a:gd name="T10" fmla="*/ 24 w 64"/>
                <a:gd name="T11" fmla="*/ 34 h 40"/>
                <a:gd name="T12" fmla="*/ 18 w 64"/>
                <a:gd name="T13" fmla="*/ 37 h 40"/>
                <a:gd name="T14" fmla="*/ 32 w 64"/>
                <a:gd name="T15" fmla="*/ 28 h 40"/>
                <a:gd name="T16" fmla="*/ 26 w 64"/>
                <a:gd name="T17" fmla="*/ 25 h 40"/>
                <a:gd name="T18" fmla="*/ 26 w 64"/>
                <a:gd name="T19" fmla="*/ 28 h 40"/>
                <a:gd name="T20" fmla="*/ 32 w 64"/>
                <a:gd name="T21" fmla="*/ 31 h 40"/>
                <a:gd name="T22" fmla="*/ 37 w 64"/>
                <a:gd name="T23" fmla="*/ 28 h 40"/>
                <a:gd name="T24" fmla="*/ 37 w 64"/>
                <a:gd name="T25" fmla="*/ 25 h 40"/>
                <a:gd name="T26" fmla="*/ 32 w 64"/>
                <a:gd name="T27" fmla="*/ 28 h 40"/>
                <a:gd name="T28" fmla="*/ 18 w 64"/>
                <a:gd name="T29" fmla="*/ 20 h 40"/>
                <a:gd name="T30" fmla="*/ 13 w 64"/>
                <a:gd name="T31" fmla="*/ 17 h 40"/>
                <a:gd name="T32" fmla="*/ 13 w 64"/>
                <a:gd name="T33" fmla="*/ 20 h 40"/>
                <a:gd name="T34" fmla="*/ 18 w 64"/>
                <a:gd name="T35" fmla="*/ 23 h 40"/>
                <a:gd name="T36" fmla="*/ 24 w 64"/>
                <a:gd name="T37" fmla="*/ 20 h 40"/>
                <a:gd name="T38" fmla="*/ 24 w 64"/>
                <a:gd name="T39" fmla="*/ 17 h 40"/>
                <a:gd name="T40" fmla="*/ 18 w 64"/>
                <a:gd name="T41" fmla="*/ 20 h 40"/>
                <a:gd name="T42" fmla="*/ 5 w 64"/>
                <a:gd name="T43" fmla="*/ 28 h 40"/>
                <a:gd name="T44" fmla="*/ 0 w 64"/>
                <a:gd name="T45" fmla="*/ 25 h 40"/>
                <a:gd name="T46" fmla="*/ 0 w 64"/>
                <a:gd name="T47" fmla="*/ 28 h 40"/>
                <a:gd name="T48" fmla="*/ 5 w 64"/>
                <a:gd name="T49" fmla="*/ 31 h 40"/>
                <a:gd name="T50" fmla="*/ 11 w 64"/>
                <a:gd name="T51" fmla="*/ 28 h 40"/>
                <a:gd name="T52" fmla="*/ 11 w 64"/>
                <a:gd name="T53" fmla="*/ 25 h 40"/>
                <a:gd name="T54" fmla="*/ 5 w 64"/>
                <a:gd name="T55" fmla="*/ 28 h 40"/>
                <a:gd name="T56" fmla="*/ 59 w 64"/>
                <a:gd name="T57" fmla="*/ 12 h 40"/>
                <a:gd name="T58" fmla="*/ 53 w 64"/>
                <a:gd name="T59" fmla="*/ 9 h 40"/>
                <a:gd name="T60" fmla="*/ 53 w 64"/>
                <a:gd name="T61" fmla="*/ 12 h 40"/>
                <a:gd name="T62" fmla="*/ 59 w 64"/>
                <a:gd name="T63" fmla="*/ 14 h 40"/>
                <a:gd name="T64" fmla="*/ 64 w 64"/>
                <a:gd name="T65" fmla="*/ 12 h 40"/>
                <a:gd name="T66" fmla="*/ 64 w 64"/>
                <a:gd name="T67" fmla="*/ 9 h 40"/>
                <a:gd name="T68" fmla="*/ 59 w 64"/>
                <a:gd name="T69" fmla="*/ 12 h 40"/>
                <a:gd name="T70" fmla="*/ 32 w 64"/>
                <a:gd name="T71" fmla="*/ 12 h 40"/>
                <a:gd name="T72" fmla="*/ 26 w 64"/>
                <a:gd name="T73" fmla="*/ 9 h 40"/>
                <a:gd name="T74" fmla="*/ 26 w 64"/>
                <a:gd name="T75" fmla="*/ 12 h 40"/>
                <a:gd name="T76" fmla="*/ 32 w 64"/>
                <a:gd name="T77" fmla="*/ 14 h 40"/>
                <a:gd name="T78" fmla="*/ 37 w 64"/>
                <a:gd name="T79" fmla="*/ 12 h 40"/>
                <a:gd name="T80" fmla="*/ 37 w 64"/>
                <a:gd name="T81" fmla="*/ 9 h 40"/>
                <a:gd name="T82" fmla="*/ 32 w 64"/>
                <a:gd name="T83" fmla="*/ 12 h 40"/>
                <a:gd name="T84" fmla="*/ 45 w 64"/>
                <a:gd name="T85" fmla="*/ 3 h 40"/>
                <a:gd name="T86" fmla="*/ 40 w 64"/>
                <a:gd name="T87" fmla="*/ 0 h 40"/>
                <a:gd name="T88" fmla="*/ 40 w 64"/>
                <a:gd name="T89" fmla="*/ 3 h 40"/>
                <a:gd name="T90" fmla="*/ 45 w 64"/>
                <a:gd name="T91" fmla="*/ 6 h 40"/>
                <a:gd name="T92" fmla="*/ 51 w 64"/>
                <a:gd name="T93" fmla="*/ 3 h 40"/>
                <a:gd name="T94" fmla="*/ 51 w 64"/>
                <a:gd name="T95" fmla="*/ 0 h 40"/>
                <a:gd name="T96" fmla="*/ 45 w 64"/>
                <a:gd name="T97" fmla="*/ 3 h 40"/>
                <a:gd name="T98" fmla="*/ 45 w 64"/>
                <a:gd name="T99" fmla="*/ 20 h 40"/>
                <a:gd name="T100" fmla="*/ 40 w 64"/>
                <a:gd name="T101" fmla="*/ 17 h 40"/>
                <a:gd name="T102" fmla="*/ 40 w 64"/>
                <a:gd name="T103" fmla="*/ 20 h 40"/>
                <a:gd name="T104" fmla="*/ 45 w 64"/>
                <a:gd name="T105" fmla="*/ 23 h 40"/>
                <a:gd name="T106" fmla="*/ 51 w 64"/>
                <a:gd name="T107" fmla="*/ 20 h 40"/>
                <a:gd name="T108" fmla="*/ 51 w 64"/>
                <a:gd name="T109" fmla="*/ 17 h 40"/>
                <a:gd name="T110" fmla="*/ 45 w 64"/>
                <a:gd name="T11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" h="40">
                  <a:moveTo>
                    <a:pt x="18" y="37"/>
                  </a:moveTo>
                  <a:cubicBezTo>
                    <a:pt x="15" y="37"/>
                    <a:pt x="13" y="35"/>
                    <a:pt x="13" y="34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8"/>
                    <a:pt x="15" y="40"/>
                    <a:pt x="18" y="40"/>
                  </a:cubicBezTo>
                  <a:cubicBezTo>
                    <a:pt x="22" y="40"/>
                    <a:pt x="24" y="38"/>
                    <a:pt x="24" y="3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2" y="37"/>
                    <a:pt x="18" y="37"/>
                  </a:cubicBezTo>
                  <a:close/>
                  <a:moveTo>
                    <a:pt x="32" y="28"/>
                  </a:moveTo>
                  <a:cubicBezTo>
                    <a:pt x="29" y="28"/>
                    <a:pt x="26" y="27"/>
                    <a:pt x="26" y="2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30"/>
                    <a:pt x="29" y="31"/>
                    <a:pt x="32" y="31"/>
                  </a:cubicBezTo>
                  <a:cubicBezTo>
                    <a:pt x="35" y="31"/>
                    <a:pt x="37" y="30"/>
                    <a:pt x="37" y="28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7"/>
                    <a:pt x="35" y="28"/>
                    <a:pt x="32" y="28"/>
                  </a:cubicBezTo>
                  <a:close/>
                  <a:moveTo>
                    <a:pt x="18" y="20"/>
                  </a:moveTo>
                  <a:cubicBezTo>
                    <a:pt x="15" y="20"/>
                    <a:pt x="13" y="19"/>
                    <a:pt x="13" y="1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2"/>
                    <a:pt x="15" y="23"/>
                    <a:pt x="18" y="23"/>
                  </a:cubicBezTo>
                  <a:cubicBezTo>
                    <a:pt x="22" y="23"/>
                    <a:pt x="24" y="22"/>
                    <a:pt x="24" y="20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9"/>
                    <a:pt x="22" y="20"/>
                    <a:pt x="18" y="20"/>
                  </a:cubicBezTo>
                  <a:close/>
                  <a:moveTo>
                    <a:pt x="5" y="28"/>
                  </a:moveTo>
                  <a:cubicBezTo>
                    <a:pt x="2" y="28"/>
                    <a:pt x="0" y="27"/>
                    <a:pt x="0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1"/>
                    <a:pt x="5" y="31"/>
                  </a:cubicBezTo>
                  <a:cubicBezTo>
                    <a:pt x="8" y="31"/>
                    <a:pt x="11" y="30"/>
                    <a:pt x="11" y="28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7"/>
                    <a:pt x="8" y="28"/>
                    <a:pt x="5" y="28"/>
                  </a:cubicBezTo>
                  <a:close/>
                  <a:moveTo>
                    <a:pt x="59" y="12"/>
                  </a:moveTo>
                  <a:cubicBezTo>
                    <a:pt x="56" y="12"/>
                    <a:pt x="53" y="10"/>
                    <a:pt x="53" y="9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6" y="14"/>
                    <a:pt x="59" y="14"/>
                  </a:cubicBezTo>
                  <a:cubicBezTo>
                    <a:pt x="62" y="14"/>
                    <a:pt x="64" y="13"/>
                    <a:pt x="64" y="12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10"/>
                    <a:pt x="62" y="12"/>
                    <a:pt x="59" y="12"/>
                  </a:cubicBezTo>
                  <a:close/>
                  <a:moveTo>
                    <a:pt x="32" y="12"/>
                  </a:moveTo>
                  <a:cubicBezTo>
                    <a:pt x="29" y="12"/>
                    <a:pt x="26" y="10"/>
                    <a:pt x="26" y="9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3"/>
                    <a:pt x="29" y="14"/>
                    <a:pt x="32" y="14"/>
                  </a:cubicBezTo>
                  <a:cubicBezTo>
                    <a:pt x="35" y="14"/>
                    <a:pt x="37" y="13"/>
                    <a:pt x="37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10"/>
                    <a:pt x="35" y="12"/>
                    <a:pt x="32" y="12"/>
                  </a:cubicBezTo>
                  <a:close/>
                  <a:moveTo>
                    <a:pt x="45" y="3"/>
                  </a:moveTo>
                  <a:cubicBezTo>
                    <a:pt x="42" y="3"/>
                    <a:pt x="40" y="2"/>
                    <a:pt x="40" y="0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5"/>
                    <a:pt x="42" y="6"/>
                    <a:pt x="45" y="6"/>
                  </a:cubicBezTo>
                  <a:cubicBezTo>
                    <a:pt x="48" y="6"/>
                    <a:pt x="51" y="5"/>
                    <a:pt x="51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2"/>
                    <a:pt x="48" y="3"/>
                    <a:pt x="45" y="3"/>
                  </a:cubicBezTo>
                  <a:close/>
                  <a:moveTo>
                    <a:pt x="45" y="20"/>
                  </a:moveTo>
                  <a:cubicBezTo>
                    <a:pt x="42" y="20"/>
                    <a:pt x="40" y="19"/>
                    <a:pt x="40" y="17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2"/>
                    <a:pt x="42" y="23"/>
                    <a:pt x="45" y="23"/>
                  </a:cubicBezTo>
                  <a:cubicBezTo>
                    <a:pt x="48" y="23"/>
                    <a:pt x="51" y="22"/>
                    <a:pt x="51" y="20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9"/>
                    <a:pt x="48" y="20"/>
                    <a:pt x="45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44" name="Freeform 20"/>
            <p:cNvSpPr>
              <a:spLocks noEditPoints="1"/>
            </p:cNvSpPr>
            <p:nvPr/>
          </p:nvSpPr>
          <p:spPr bwMode="auto">
            <a:xfrm>
              <a:off x="2590801" y="3063875"/>
              <a:ext cx="569913" cy="355600"/>
            </a:xfrm>
            <a:custGeom>
              <a:avLst/>
              <a:gdLst>
                <a:gd name="T0" fmla="*/ 18 w 64"/>
                <a:gd name="T1" fmla="*/ 37 h 40"/>
                <a:gd name="T2" fmla="*/ 13 w 64"/>
                <a:gd name="T3" fmla="*/ 34 h 40"/>
                <a:gd name="T4" fmla="*/ 13 w 64"/>
                <a:gd name="T5" fmla="*/ 37 h 40"/>
                <a:gd name="T6" fmla="*/ 18 w 64"/>
                <a:gd name="T7" fmla="*/ 40 h 40"/>
                <a:gd name="T8" fmla="*/ 24 w 64"/>
                <a:gd name="T9" fmla="*/ 37 h 40"/>
                <a:gd name="T10" fmla="*/ 24 w 64"/>
                <a:gd name="T11" fmla="*/ 34 h 40"/>
                <a:gd name="T12" fmla="*/ 18 w 64"/>
                <a:gd name="T13" fmla="*/ 37 h 40"/>
                <a:gd name="T14" fmla="*/ 32 w 64"/>
                <a:gd name="T15" fmla="*/ 28 h 40"/>
                <a:gd name="T16" fmla="*/ 26 w 64"/>
                <a:gd name="T17" fmla="*/ 25 h 40"/>
                <a:gd name="T18" fmla="*/ 26 w 64"/>
                <a:gd name="T19" fmla="*/ 28 h 40"/>
                <a:gd name="T20" fmla="*/ 32 w 64"/>
                <a:gd name="T21" fmla="*/ 31 h 40"/>
                <a:gd name="T22" fmla="*/ 37 w 64"/>
                <a:gd name="T23" fmla="*/ 28 h 40"/>
                <a:gd name="T24" fmla="*/ 37 w 64"/>
                <a:gd name="T25" fmla="*/ 25 h 40"/>
                <a:gd name="T26" fmla="*/ 32 w 64"/>
                <a:gd name="T27" fmla="*/ 28 h 40"/>
                <a:gd name="T28" fmla="*/ 18 w 64"/>
                <a:gd name="T29" fmla="*/ 20 h 40"/>
                <a:gd name="T30" fmla="*/ 13 w 64"/>
                <a:gd name="T31" fmla="*/ 17 h 40"/>
                <a:gd name="T32" fmla="*/ 13 w 64"/>
                <a:gd name="T33" fmla="*/ 20 h 40"/>
                <a:gd name="T34" fmla="*/ 18 w 64"/>
                <a:gd name="T35" fmla="*/ 23 h 40"/>
                <a:gd name="T36" fmla="*/ 24 w 64"/>
                <a:gd name="T37" fmla="*/ 20 h 40"/>
                <a:gd name="T38" fmla="*/ 24 w 64"/>
                <a:gd name="T39" fmla="*/ 17 h 40"/>
                <a:gd name="T40" fmla="*/ 18 w 64"/>
                <a:gd name="T41" fmla="*/ 20 h 40"/>
                <a:gd name="T42" fmla="*/ 5 w 64"/>
                <a:gd name="T43" fmla="*/ 28 h 40"/>
                <a:gd name="T44" fmla="*/ 0 w 64"/>
                <a:gd name="T45" fmla="*/ 25 h 40"/>
                <a:gd name="T46" fmla="*/ 0 w 64"/>
                <a:gd name="T47" fmla="*/ 28 h 40"/>
                <a:gd name="T48" fmla="*/ 5 w 64"/>
                <a:gd name="T49" fmla="*/ 31 h 40"/>
                <a:gd name="T50" fmla="*/ 11 w 64"/>
                <a:gd name="T51" fmla="*/ 28 h 40"/>
                <a:gd name="T52" fmla="*/ 11 w 64"/>
                <a:gd name="T53" fmla="*/ 25 h 40"/>
                <a:gd name="T54" fmla="*/ 5 w 64"/>
                <a:gd name="T55" fmla="*/ 28 h 40"/>
                <a:gd name="T56" fmla="*/ 59 w 64"/>
                <a:gd name="T57" fmla="*/ 12 h 40"/>
                <a:gd name="T58" fmla="*/ 53 w 64"/>
                <a:gd name="T59" fmla="*/ 9 h 40"/>
                <a:gd name="T60" fmla="*/ 53 w 64"/>
                <a:gd name="T61" fmla="*/ 12 h 40"/>
                <a:gd name="T62" fmla="*/ 59 w 64"/>
                <a:gd name="T63" fmla="*/ 14 h 40"/>
                <a:gd name="T64" fmla="*/ 64 w 64"/>
                <a:gd name="T65" fmla="*/ 12 h 40"/>
                <a:gd name="T66" fmla="*/ 64 w 64"/>
                <a:gd name="T67" fmla="*/ 9 h 40"/>
                <a:gd name="T68" fmla="*/ 59 w 64"/>
                <a:gd name="T69" fmla="*/ 12 h 40"/>
                <a:gd name="T70" fmla="*/ 32 w 64"/>
                <a:gd name="T71" fmla="*/ 12 h 40"/>
                <a:gd name="T72" fmla="*/ 26 w 64"/>
                <a:gd name="T73" fmla="*/ 9 h 40"/>
                <a:gd name="T74" fmla="*/ 26 w 64"/>
                <a:gd name="T75" fmla="*/ 12 h 40"/>
                <a:gd name="T76" fmla="*/ 32 w 64"/>
                <a:gd name="T77" fmla="*/ 14 h 40"/>
                <a:gd name="T78" fmla="*/ 37 w 64"/>
                <a:gd name="T79" fmla="*/ 12 h 40"/>
                <a:gd name="T80" fmla="*/ 37 w 64"/>
                <a:gd name="T81" fmla="*/ 9 h 40"/>
                <a:gd name="T82" fmla="*/ 32 w 64"/>
                <a:gd name="T83" fmla="*/ 12 h 40"/>
                <a:gd name="T84" fmla="*/ 45 w 64"/>
                <a:gd name="T85" fmla="*/ 3 h 40"/>
                <a:gd name="T86" fmla="*/ 40 w 64"/>
                <a:gd name="T87" fmla="*/ 0 h 40"/>
                <a:gd name="T88" fmla="*/ 40 w 64"/>
                <a:gd name="T89" fmla="*/ 3 h 40"/>
                <a:gd name="T90" fmla="*/ 45 w 64"/>
                <a:gd name="T91" fmla="*/ 6 h 40"/>
                <a:gd name="T92" fmla="*/ 51 w 64"/>
                <a:gd name="T93" fmla="*/ 3 h 40"/>
                <a:gd name="T94" fmla="*/ 51 w 64"/>
                <a:gd name="T95" fmla="*/ 0 h 40"/>
                <a:gd name="T96" fmla="*/ 45 w 64"/>
                <a:gd name="T97" fmla="*/ 3 h 40"/>
                <a:gd name="T98" fmla="*/ 45 w 64"/>
                <a:gd name="T99" fmla="*/ 20 h 40"/>
                <a:gd name="T100" fmla="*/ 40 w 64"/>
                <a:gd name="T101" fmla="*/ 17 h 40"/>
                <a:gd name="T102" fmla="*/ 40 w 64"/>
                <a:gd name="T103" fmla="*/ 20 h 40"/>
                <a:gd name="T104" fmla="*/ 45 w 64"/>
                <a:gd name="T105" fmla="*/ 23 h 40"/>
                <a:gd name="T106" fmla="*/ 51 w 64"/>
                <a:gd name="T107" fmla="*/ 20 h 40"/>
                <a:gd name="T108" fmla="*/ 51 w 64"/>
                <a:gd name="T109" fmla="*/ 17 h 40"/>
                <a:gd name="T110" fmla="*/ 45 w 64"/>
                <a:gd name="T11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" h="40">
                  <a:moveTo>
                    <a:pt x="18" y="37"/>
                  </a:moveTo>
                  <a:cubicBezTo>
                    <a:pt x="15" y="37"/>
                    <a:pt x="13" y="35"/>
                    <a:pt x="13" y="34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8"/>
                    <a:pt x="15" y="40"/>
                    <a:pt x="18" y="40"/>
                  </a:cubicBezTo>
                  <a:cubicBezTo>
                    <a:pt x="22" y="40"/>
                    <a:pt x="24" y="38"/>
                    <a:pt x="24" y="3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2" y="37"/>
                    <a:pt x="18" y="37"/>
                  </a:cubicBezTo>
                  <a:close/>
                  <a:moveTo>
                    <a:pt x="32" y="28"/>
                  </a:moveTo>
                  <a:cubicBezTo>
                    <a:pt x="29" y="28"/>
                    <a:pt x="26" y="27"/>
                    <a:pt x="26" y="2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30"/>
                    <a:pt x="29" y="31"/>
                    <a:pt x="32" y="31"/>
                  </a:cubicBezTo>
                  <a:cubicBezTo>
                    <a:pt x="35" y="31"/>
                    <a:pt x="37" y="30"/>
                    <a:pt x="37" y="28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7"/>
                    <a:pt x="35" y="28"/>
                    <a:pt x="32" y="28"/>
                  </a:cubicBezTo>
                  <a:close/>
                  <a:moveTo>
                    <a:pt x="18" y="20"/>
                  </a:moveTo>
                  <a:cubicBezTo>
                    <a:pt x="15" y="20"/>
                    <a:pt x="13" y="19"/>
                    <a:pt x="13" y="1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2"/>
                    <a:pt x="15" y="23"/>
                    <a:pt x="18" y="23"/>
                  </a:cubicBezTo>
                  <a:cubicBezTo>
                    <a:pt x="22" y="23"/>
                    <a:pt x="24" y="22"/>
                    <a:pt x="24" y="20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9"/>
                    <a:pt x="22" y="20"/>
                    <a:pt x="18" y="20"/>
                  </a:cubicBezTo>
                  <a:close/>
                  <a:moveTo>
                    <a:pt x="5" y="28"/>
                  </a:moveTo>
                  <a:cubicBezTo>
                    <a:pt x="2" y="28"/>
                    <a:pt x="0" y="27"/>
                    <a:pt x="0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1"/>
                    <a:pt x="5" y="31"/>
                  </a:cubicBezTo>
                  <a:cubicBezTo>
                    <a:pt x="8" y="31"/>
                    <a:pt x="11" y="30"/>
                    <a:pt x="11" y="28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7"/>
                    <a:pt x="8" y="28"/>
                    <a:pt x="5" y="28"/>
                  </a:cubicBezTo>
                  <a:close/>
                  <a:moveTo>
                    <a:pt x="59" y="12"/>
                  </a:moveTo>
                  <a:cubicBezTo>
                    <a:pt x="56" y="12"/>
                    <a:pt x="53" y="10"/>
                    <a:pt x="53" y="9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6" y="14"/>
                    <a:pt x="59" y="14"/>
                  </a:cubicBezTo>
                  <a:cubicBezTo>
                    <a:pt x="62" y="14"/>
                    <a:pt x="64" y="13"/>
                    <a:pt x="64" y="12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10"/>
                    <a:pt x="62" y="12"/>
                    <a:pt x="59" y="12"/>
                  </a:cubicBezTo>
                  <a:close/>
                  <a:moveTo>
                    <a:pt x="32" y="12"/>
                  </a:moveTo>
                  <a:cubicBezTo>
                    <a:pt x="29" y="12"/>
                    <a:pt x="26" y="10"/>
                    <a:pt x="26" y="9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3"/>
                    <a:pt x="29" y="14"/>
                    <a:pt x="32" y="14"/>
                  </a:cubicBezTo>
                  <a:cubicBezTo>
                    <a:pt x="35" y="14"/>
                    <a:pt x="37" y="13"/>
                    <a:pt x="37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10"/>
                    <a:pt x="35" y="12"/>
                    <a:pt x="32" y="12"/>
                  </a:cubicBezTo>
                  <a:close/>
                  <a:moveTo>
                    <a:pt x="45" y="3"/>
                  </a:moveTo>
                  <a:cubicBezTo>
                    <a:pt x="42" y="3"/>
                    <a:pt x="40" y="2"/>
                    <a:pt x="40" y="0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5"/>
                    <a:pt x="42" y="6"/>
                    <a:pt x="45" y="6"/>
                  </a:cubicBezTo>
                  <a:cubicBezTo>
                    <a:pt x="48" y="6"/>
                    <a:pt x="51" y="5"/>
                    <a:pt x="51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2"/>
                    <a:pt x="48" y="3"/>
                    <a:pt x="45" y="3"/>
                  </a:cubicBezTo>
                  <a:close/>
                  <a:moveTo>
                    <a:pt x="45" y="20"/>
                  </a:moveTo>
                  <a:cubicBezTo>
                    <a:pt x="42" y="20"/>
                    <a:pt x="40" y="19"/>
                    <a:pt x="40" y="17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2"/>
                    <a:pt x="42" y="23"/>
                    <a:pt x="45" y="23"/>
                  </a:cubicBezTo>
                  <a:cubicBezTo>
                    <a:pt x="48" y="23"/>
                    <a:pt x="51" y="22"/>
                    <a:pt x="51" y="20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9"/>
                    <a:pt x="48" y="20"/>
                    <a:pt x="45" y="20"/>
                  </a:cubicBezTo>
                  <a:close/>
                </a:path>
              </a:pathLst>
            </a:custGeom>
            <a:noFill/>
            <a:ln w="9525" cap="flat">
              <a:solidFill>
                <a:srgbClr val="F0B2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45" name="Freeform 21"/>
            <p:cNvSpPr>
              <a:spLocks noEditPoints="1"/>
            </p:cNvSpPr>
            <p:nvPr/>
          </p:nvSpPr>
          <p:spPr bwMode="auto">
            <a:xfrm>
              <a:off x="2590801" y="3036888"/>
              <a:ext cx="569913" cy="355600"/>
            </a:xfrm>
            <a:custGeom>
              <a:avLst/>
              <a:gdLst>
                <a:gd name="T0" fmla="*/ 5 w 64"/>
                <a:gd name="T1" fmla="*/ 25 h 40"/>
                <a:gd name="T2" fmla="*/ 0 w 64"/>
                <a:gd name="T3" fmla="*/ 28 h 40"/>
                <a:gd name="T4" fmla="*/ 5 w 64"/>
                <a:gd name="T5" fmla="*/ 31 h 40"/>
                <a:gd name="T6" fmla="*/ 11 w 64"/>
                <a:gd name="T7" fmla="*/ 28 h 40"/>
                <a:gd name="T8" fmla="*/ 5 w 64"/>
                <a:gd name="T9" fmla="*/ 25 h 40"/>
                <a:gd name="T10" fmla="*/ 18 w 64"/>
                <a:gd name="T11" fmla="*/ 17 h 40"/>
                <a:gd name="T12" fmla="*/ 13 w 64"/>
                <a:gd name="T13" fmla="*/ 20 h 40"/>
                <a:gd name="T14" fmla="*/ 18 w 64"/>
                <a:gd name="T15" fmla="*/ 23 h 40"/>
                <a:gd name="T16" fmla="*/ 24 w 64"/>
                <a:gd name="T17" fmla="*/ 20 h 40"/>
                <a:gd name="T18" fmla="*/ 18 w 64"/>
                <a:gd name="T19" fmla="*/ 17 h 40"/>
                <a:gd name="T20" fmla="*/ 32 w 64"/>
                <a:gd name="T21" fmla="*/ 25 h 40"/>
                <a:gd name="T22" fmla="*/ 26 w 64"/>
                <a:gd name="T23" fmla="*/ 28 h 40"/>
                <a:gd name="T24" fmla="*/ 32 w 64"/>
                <a:gd name="T25" fmla="*/ 31 h 40"/>
                <a:gd name="T26" fmla="*/ 37 w 64"/>
                <a:gd name="T27" fmla="*/ 28 h 40"/>
                <a:gd name="T28" fmla="*/ 32 w 64"/>
                <a:gd name="T29" fmla="*/ 25 h 40"/>
                <a:gd name="T30" fmla="*/ 18 w 64"/>
                <a:gd name="T31" fmla="*/ 34 h 40"/>
                <a:gd name="T32" fmla="*/ 13 w 64"/>
                <a:gd name="T33" fmla="*/ 37 h 40"/>
                <a:gd name="T34" fmla="*/ 18 w 64"/>
                <a:gd name="T35" fmla="*/ 40 h 40"/>
                <a:gd name="T36" fmla="*/ 24 w 64"/>
                <a:gd name="T37" fmla="*/ 37 h 40"/>
                <a:gd name="T38" fmla="*/ 18 w 64"/>
                <a:gd name="T39" fmla="*/ 34 h 40"/>
                <a:gd name="T40" fmla="*/ 32 w 64"/>
                <a:gd name="T41" fmla="*/ 9 h 40"/>
                <a:gd name="T42" fmla="*/ 26 w 64"/>
                <a:gd name="T43" fmla="*/ 12 h 40"/>
                <a:gd name="T44" fmla="*/ 32 w 64"/>
                <a:gd name="T45" fmla="*/ 15 h 40"/>
                <a:gd name="T46" fmla="*/ 37 w 64"/>
                <a:gd name="T47" fmla="*/ 12 h 40"/>
                <a:gd name="T48" fmla="*/ 32 w 64"/>
                <a:gd name="T49" fmla="*/ 9 h 40"/>
                <a:gd name="T50" fmla="*/ 59 w 64"/>
                <a:gd name="T51" fmla="*/ 9 h 40"/>
                <a:gd name="T52" fmla="*/ 53 w 64"/>
                <a:gd name="T53" fmla="*/ 12 h 40"/>
                <a:gd name="T54" fmla="*/ 59 w 64"/>
                <a:gd name="T55" fmla="*/ 15 h 40"/>
                <a:gd name="T56" fmla="*/ 64 w 64"/>
                <a:gd name="T57" fmla="*/ 12 h 40"/>
                <a:gd name="T58" fmla="*/ 59 w 64"/>
                <a:gd name="T59" fmla="*/ 9 h 40"/>
                <a:gd name="T60" fmla="*/ 45 w 64"/>
                <a:gd name="T61" fmla="*/ 0 h 40"/>
                <a:gd name="T62" fmla="*/ 40 w 64"/>
                <a:gd name="T63" fmla="*/ 3 h 40"/>
                <a:gd name="T64" fmla="*/ 45 w 64"/>
                <a:gd name="T65" fmla="*/ 6 h 40"/>
                <a:gd name="T66" fmla="*/ 51 w 64"/>
                <a:gd name="T67" fmla="*/ 3 h 40"/>
                <a:gd name="T68" fmla="*/ 45 w 64"/>
                <a:gd name="T69" fmla="*/ 0 h 40"/>
                <a:gd name="T70" fmla="*/ 45 w 64"/>
                <a:gd name="T71" fmla="*/ 17 h 40"/>
                <a:gd name="T72" fmla="*/ 40 w 64"/>
                <a:gd name="T73" fmla="*/ 20 h 40"/>
                <a:gd name="T74" fmla="*/ 45 w 64"/>
                <a:gd name="T75" fmla="*/ 23 h 40"/>
                <a:gd name="T76" fmla="*/ 51 w 64"/>
                <a:gd name="T77" fmla="*/ 20 h 40"/>
                <a:gd name="T78" fmla="*/ 45 w 64"/>
                <a:gd name="T79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40">
                  <a:moveTo>
                    <a:pt x="5" y="25"/>
                  </a:moveTo>
                  <a:cubicBezTo>
                    <a:pt x="2" y="25"/>
                    <a:pt x="0" y="27"/>
                    <a:pt x="0" y="28"/>
                  </a:cubicBezTo>
                  <a:cubicBezTo>
                    <a:pt x="0" y="30"/>
                    <a:pt x="2" y="31"/>
                    <a:pt x="5" y="31"/>
                  </a:cubicBezTo>
                  <a:cubicBezTo>
                    <a:pt x="8" y="31"/>
                    <a:pt x="11" y="30"/>
                    <a:pt x="11" y="28"/>
                  </a:cubicBezTo>
                  <a:cubicBezTo>
                    <a:pt x="11" y="27"/>
                    <a:pt x="8" y="25"/>
                    <a:pt x="5" y="25"/>
                  </a:cubicBezTo>
                  <a:close/>
                  <a:moveTo>
                    <a:pt x="18" y="17"/>
                  </a:moveTo>
                  <a:cubicBezTo>
                    <a:pt x="15" y="17"/>
                    <a:pt x="13" y="18"/>
                    <a:pt x="13" y="20"/>
                  </a:cubicBezTo>
                  <a:cubicBezTo>
                    <a:pt x="13" y="22"/>
                    <a:pt x="15" y="23"/>
                    <a:pt x="18" y="23"/>
                  </a:cubicBezTo>
                  <a:cubicBezTo>
                    <a:pt x="22" y="23"/>
                    <a:pt x="24" y="22"/>
                    <a:pt x="24" y="20"/>
                  </a:cubicBezTo>
                  <a:cubicBezTo>
                    <a:pt x="24" y="18"/>
                    <a:pt x="22" y="17"/>
                    <a:pt x="18" y="17"/>
                  </a:cubicBezTo>
                  <a:close/>
                  <a:moveTo>
                    <a:pt x="32" y="25"/>
                  </a:moveTo>
                  <a:cubicBezTo>
                    <a:pt x="29" y="25"/>
                    <a:pt x="26" y="27"/>
                    <a:pt x="26" y="28"/>
                  </a:cubicBezTo>
                  <a:cubicBezTo>
                    <a:pt x="26" y="30"/>
                    <a:pt x="29" y="31"/>
                    <a:pt x="32" y="31"/>
                  </a:cubicBezTo>
                  <a:cubicBezTo>
                    <a:pt x="35" y="31"/>
                    <a:pt x="37" y="30"/>
                    <a:pt x="37" y="28"/>
                  </a:cubicBezTo>
                  <a:cubicBezTo>
                    <a:pt x="37" y="27"/>
                    <a:pt x="35" y="25"/>
                    <a:pt x="32" y="25"/>
                  </a:cubicBezTo>
                  <a:close/>
                  <a:moveTo>
                    <a:pt x="18" y="34"/>
                  </a:moveTo>
                  <a:cubicBezTo>
                    <a:pt x="15" y="34"/>
                    <a:pt x="13" y="35"/>
                    <a:pt x="13" y="37"/>
                  </a:cubicBezTo>
                  <a:cubicBezTo>
                    <a:pt x="13" y="38"/>
                    <a:pt x="15" y="40"/>
                    <a:pt x="18" y="40"/>
                  </a:cubicBezTo>
                  <a:cubicBezTo>
                    <a:pt x="22" y="40"/>
                    <a:pt x="24" y="38"/>
                    <a:pt x="24" y="37"/>
                  </a:cubicBezTo>
                  <a:cubicBezTo>
                    <a:pt x="24" y="35"/>
                    <a:pt x="22" y="34"/>
                    <a:pt x="18" y="34"/>
                  </a:cubicBezTo>
                  <a:close/>
                  <a:moveTo>
                    <a:pt x="32" y="9"/>
                  </a:moveTo>
                  <a:cubicBezTo>
                    <a:pt x="29" y="9"/>
                    <a:pt x="26" y="10"/>
                    <a:pt x="26" y="12"/>
                  </a:cubicBezTo>
                  <a:cubicBezTo>
                    <a:pt x="26" y="13"/>
                    <a:pt x="29" y="15"/>
                    <a:pt x="32" y="15"/>
                  </a:cubicBezTo>
                  <a:cubicBezTo>
                    <a:pt x="35" y="15"/>
                    <a:pt x="37" y="13"/>
                    <a:pt x="37" y="12"/>
                  </a:cubicBezTo>
                  <a:cubicBezTo>
                    <a:pt x="37" y="10"/>
                    <a:pt x="35" y="9"/>
                    <a:pt x="32" y="9"/>
                  </a:cubicBezTo>
                  <a:close/>
                  <a:moveTo>
                    <a:pt x="59" y="9"/>
                  </a:moveTo>
                  <a:cubicBezTo>
                    <a:pt x="56" y="9"/>
                    <a:pt x="53" y="10"/>
                    <a:pt x="53" y="12"/>
                  </a:cubicBezTo>
                  <a:cubicBezTo>
                    <a:pt x="53" y="13"/>
                    <a:pt x="56" y="15"/>
                    <a:pt x="59" y="15"/>
                  </a:cubicBezTo>
                  <a:cubicBezTo>
                    <a:pt x="62" y="15"/>
                    <a:pt x="64" y="13"/>
                    <a:pt x="64" y="12"/>
                  </a:cubicBezTo>
                  <a:cubicBezTo>
                    <a:pt x="64" y="10"/>
                    <a:pt x="62" y="9"/>
                    <a:pt x="59" y="9"/>
                  </a:cubicBezTo>
                  <a:close/>
                  <a:moveTo>
                    <a:pt x="45" y="0"/>
                  </a:moveTo>
                  <a:cubicBezTo>
                    <a:pt x="42" y="0"/>
                    <a:pt x="40" y="2"/>
                    <a:pt x="40" y="3"/>
                  </a:cubicBezTo>
                  <a:cubicBezTo>
                    <a:pt x="40" y="5"/>
                    <a:pt x="42" y="6"/>
                    <a:pt x="45" y="6"/>
                  </a:cubicBezTo>
                  <a:cubicBezTo>
                    <a:pt x="48" y="6"/>
                    <a:pt x="51" y="5"/>
                    <a:pt x="51" y="3"/>
                  </a:cubicBezTo>
                  <a:cubicBezTo>
                    <a:pt x="51" y="2"/>
                    <a:pt x="48" y="0"/>
                    <a:pt x="45" y="0"/>
                  </a:cubicBezTo>
                  <a:close/>
                  <a:moveTo>
                    <a:pt x="45" y="17"/>
                  </a:moveTo>
                  <a:cubicBezTo>
                    <a:pt x="42" y="17"/>
                    <a:pt x="40" y="18"/>
                    <a:pt x="40" y="20"/>
                  </a:cubicBezTo>
                  <a:cubicBezTo>
                    <a:pt x="40" y="22"/>
                    <a:pt x="42" y="23"/>
                    <a:pt x="45" y="23"/>
                  </a:cubicBezTo>
                  <a:cubicBezTo>
                    <a:pt x="48" y="23"/>
                    <a:pt x="51" y="22"/>
                    <a:pt x="51" y="20"/>
                  </a:cubicBezTo>
                  <a:cubicBezTo>
                    <a:pt x="51" y="18"/>
                    <a:pt x="48" y="17"/>
                    <a:pt x="45" y="1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0B2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46" name="Freeform 22"/>
            <p:cNvSpPr>
              <a:spLocks/>
            </p:cNvSpPr>
            <p:nvPr/>
          </p:nvSpPr>
          <p:spPr bwMode="auto">
            <a:xfrm>
              <a:off x="2724151" y="3135313"/>
              <a:ext cx="596900" cy="587375"/>
            </a:xfrm>
            <a:custGeom>
              <a:avLst/>
              <a:gdLst>
                <a:gd name="T0" fmla="*/ 376 w 376"/>
                <a:gd name="T1" fmla="*/ 0 h 370"/>
                <a:gd name="T2" fmla="*/ 0 w 376"/>
                <a:gd name="T3" fmla="*/ 241 h 370"/>
                <a:gd name="T4" fmla="*/ 0 w 376"/>
                <a:gd name="T5" fmla="*/ 370 h 370"/>
                <a:gd name="T6" fmla="*/ 376 w 376"/>
                <a:gd name="T7" fmla="*/ 134 h 370"/>
                <a:gd name="T8" fmla="*/ 376 w 376"/>
                <a:gd name="T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370">
                  <a:moveTo>
                    <a:pt x="376" y="0"/>
                  </a:moveTo>
                  <a:lnTo>
                    <a:pt x="0" y="241"/>
                  </a:lnTo>
                  <a:lnTo>
                    <a:pt x="0" y="370"/>
                  </a:lnTo>
                  <a:lnTo>
                    <a:pt x="376" y="134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EF9E20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30" name="Group 629"/>
          <p:cNvGrpSpPr/>
          <p:nvPr/>
        </p:nvGrpSpPr>
        <p:grpSpPr>
          <a:xfrm>
            <a:off x="1611383" y="1115616"/>
            <a:ext cx="300633" cy="430411"/>
            <a:chOff x="4495801" y="2974975"/>
            <a:chExt cx="801688" cy="1147763"/>
          </a:xfrm>
        </p:grpSpPr>
        <p:sp>
          <p:nvSpPr>
            <p:cNvPr id="447" name="Freeform 23"/>
            <p:cNvSpPr>
              <a:spLocks/>
            </p:cNvSpPr>
            <p:nvPr/>
          </p:nvSpPr>
          <p:spPr bwMode="auto">
            <a:xfrm>
              <a:off x="4495801" y="2974975"/>
              <a:ext cx="801688" cy="454025"/>
            </a:xfrm>
            <a:custGeom>
              <a:avLst/>
              <a:gdLst>
                <a:gd name="T0" fmla="*/ 2 w 90"/>
                <a:gd name="T1" fmla="*/ 37 h 51"/>
                <a:gd name="T2" fmla="*/ 7 w 90"/>
                <a:gd name="T3" fmla="*/ 35 h 51"/>
                <a:gd name="T4" fmla="*/ 11 w 90"/>
                <a:gd name="T5" fmla="*/ 31 h 51"/>
                <a:gd name="T6" fmla="*/ 11 w 90"/>
                <a:gd name="T7" fmla="*/ 30 h 51"/>
                <a:gd name="T8" fmla="*/ 49 w 90"/>
                <a:gd name="T9" fmla="*/ 6 h 51"/>
                <a:gd name="T10" fmla="*/ 81 w 90"/>
                <a:gd name="T11" fmla="*/ 40 h 51"/>
                <a:gd name="T12" fmla="*/ 81 w 90"/>
                <a:gd name="T13" fmla="*/ 41 h 51"/>
                <a:gd name="T14" fmla="*/ 85 w 90"/>
                <a:gd name="T15" fmla="*/ 51 h 51"/>
                <a:gd name="T16" fmla="*/ 87 w 90"/>
                <a:gd name="T17" fmla="*/ 51 h 51"/>
                <a:gd name="T18" fmla="*/ 89 w 90"/>
                <a:gd name="T19" fmla="*/ 50 h 51"/>
                <a:gd name="T20" fmla="*/ 88 w 90"/>
                <a:gd name="T21" fmla="*/ 46 h 51"/>
                <a:gd name="T22" fmla="*/ 86 w 90"/>
                <a:gd name="T23" fmla="*/ 40 h 51"/>
                <a:gd name="T24" fmla="*/ 86 w 90"/>
                <a:gd name="T25" fmla="*/ 40 h 51"/>
                <a:gd name="T26" fmla="*/ 86 w 90"/>
                <a:gd name="T27" fmla="*/ 39 h 51"/>
                <a:gd name="T28" fmla="*/ 77 w 90"/>
                <a:gd name="T29" fmla="*/ 18 h 51"/>
                <a:gd name="T30" fmla="*/ 49 w 90"/>
                <a:gd name="T31" fmla="*/ 1 h 51"/>
                <a:gd name="T32" fmla="*/ 49 w 90"/>
                <a:gd name="T33" fmla="*/ 1 h 51"/>
                <a:gd name="T34" fmla="*/ 7 w 90"/>
                <a:gd name="T35" fmla="*/ 27 h 51"/>
                <a:gd name="T36" fmla="*/ 6 w 90"/>
                <a:gd name="T37" fmla="*/ 27 h 51"/>
                <a:gd name="T38" fmla="*/ 2 w 90"/>
                <a:gd name="T39" fmla="*/ 31 h 51"/>
                <a:gd name="T40" fmla="*/ 1 w 90"/>
                <a:gd name="T41" fmla="*/ 32 h 51"/>
                <a:gd name="T42" fmla="*/ 0 w 90"/>
                <a:gd name="T43" fmla="*/ 35 h 51"/>
                <a:gd name="T44" fmla="*/ 2 w 90"/>
                <a:gd name="T45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51">
                  <a:moveTo>
                    <a:pt x="2" y="37"/>
                  </a:moveTo>
                  <a:cubicBezTo>
                    <a:pt x="3" y="37"/>
                    <a:pt x="4" y="37"/>
                    <a:pt x="7" y="35"/>
                  </a:cubicBezTo>
                  <a:cubicBezTo>
                    <a:pt x="8" y="34"/>
                    <a:pt x="9" y="33"/>
                    <a:pt x="11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7" y="22"/>
                    <a:pt x="30" y="5"/>
                    <a:pt x="49" y="6"/>
                  </a:cubicBezTo>
                  <a:cubicBezTo>
                    <a:pt x="64" y="7"/>
                    <a:pt x="75" y="19"/>
                    <a:pt x="81" y="40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2" y="45"/>
                    <a:pt x="83" y="49"/>
                    <a:pt x="85" y="51"/>
                  </a:cubicBezTo>
                  <a:cubicBezTo>
                    <a:pt x="86" y="51"/>
                    <a:pt x="86" y="51"/>
                    <a:pt x="87" y="51"/>
                  </a:cubicBezTo>
                  <a:cubicBezTo>
                    <a:pt x="87" y="51"/>
                    <a:pt x="88" y="51"/>
                    <a:pt x="89" y="50"/>
                  </a:cubicBezTo>
                  <a:cubicBezTo>
                    <a:pt x="90" y="49"/>
                    <a:pt x="89" y="47"/>
                    <a:pt x="88" y="46"/>
                  </a:cubicBezTo>
                  <a:cubicBezTo>
                    <a:pt x="88" y="46"/>
                    <a:pt x="87" y="43"/>
                    <a:pt x="86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5"/>
                    <a:pt x="83" y="26"/>
                    <a:pt x="77" y="18"/>
                  </a:cubicBezTo>
                  <a:cubicBezTo>
                    <a:pt x="70" y="7"/>
                    <a:pt x="61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27" y="0"/>
                    <a:pt x="13" y="18"/>
                    <a:pt x="7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30"/>
                    <a:pt x="3" y="31"/>
                    <a:pt x="2" y="31"/>
                  </a:cubicBezTo>
                  <a:cubicBezTo>
                    <a:pt x="2" y="31"/>
                    <a:pt x="2" y="32"/>
                    <a:pt x="1" y="32"/>
                  </a:cubicBezTo>
                  <a:cubicBezTo>
                    <a:pt x="1" y="32"/>
                    <a:pt x="0" y="34"/>
                    <a:pt x="0" y="35"/>
                  </a:cubicBezTo>
                  <a:cubicBezTo>
                    <a:pt x="1" y="36"/>
                    <a:pt x="1" y="36"/>
                    <a:pt x="2" y="37"/>
                  </a:cubicBezTo>
                  <a:close/>
                </a:path>
              </a:pathLst>
            </a:custGeom>
            <a:solidFill>
              <a:srgbClr val="50B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48" name="Freeform 24"/>
            <p:cNvSpPr>
              <a:spLocks/>
            </p:cNvSpPr>
            <p:nvPr/>
          </p:nvSpPr>
          <p:spPr bwMode="auto">
            <a:xfrm>
              <a:off x="4495801" y="3179763"/>
              <a:ext cx="650875" cy="622300"/>
            </a:xfrm>
            <a:custGeom>
              <a:avLst/>
              <a:gdLst>
                <a:gd name="T0" fmla="*/ 71 w 73"/>
                <a:gd name="T1" fmla="*/ 24 h 70"/>
                <a:gd name="T2" fmla="*/ 71 w 73"/>
                <a:gd name="T3" fmla="*/ 10 h 70"/>
                <a:gd name="T4" fmla="*/ 62 w 73"/>
                <a:gd name="T5" fmla="*/ 2 h 70"/>
                <a:gd name="T6" fmla="*/ 40 w 73"/>
                <a:gd name="T7" fmla="*/ 12 h 70"/>
                <a:gd name="T8" fmla="*/ 19 w 73"/>
                <a:gd name="T9" fmla="*/ 29 h 70"/>
                <a:gd name="T10" fmla="*/ 2 w 73"/>
                <a:gd name="T11" fmla="*/ 36 h 70"/>
                <a:gd name="T12" fmla="*/ 0 w 73"/>
                <a:gd name="T13" fmla="*/ 40 h 70"/>
                <a:gd name="T14" fmla="*/ 4 w 73"/>
                <a:gd name="T15" fmla="*/ 42 h 70"/>
                <a:gd name="T16" fmla="*/ 21 w 73"/>
                <a:gd name="T17" fmla="*/ 34 h 70"/>
                <a:gd name="T18" fmla="*/ 44 w 73"/>
                <a:gd name="T19" fmla="*/ 15 h 70"/>
                <a:gd name="T20" fmla="*/ 60 w 73"/>
                <a:gd name="T21" fmla="*/ 7 h 70"/>
                <a:gd name="T22" fmla="*/ 66 w 73"/>
                <a:gd name="T23" fmla="*/ 12 h 70"/>
                <a:gd name="T24" fmla="*/ 66 w 73"/>
                <a:gd name="T25" fmla="*/ 22 h 70"/>
                <a:gd name="T26" fmla="*/ 41 w 73"/>
                <a:gd name="T27" fmla="*/ 46 h 70"/>
                <a:gd name="T28" fmla="*/ 7 w 73"/>
                <a:gd name="T29" fmla="*/ 65 h 70"/>
                <a:gd name="T30" fmla="*/ 6 w 73"/>
                <a:gd name="T31" fmla="*/ 69 h 70"/>
                <a:gd name="T32" fmla="*/ 8 w 73"/>
                <a:gd name="T33" fmla="*/ 70 h 70"/>
                <a:gd name="T34" fmla="*/ 9 w 73"/>
                <a:gd name="T35" fmla="*/ 70 h 70"/>
                <a:gd name="T36" fmla="*/ 44 w 73"/>
                <a:gd name="T37" fmla="*/ 50 h 70"/>
                <a:gd name="T38" fmla="*/ 71 w 73"/>
                <a:gd name="T3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70">
                  <a:moveTo>
                    <a:pt x="71" y="24"/>
                  </a:moveTo>
                  <a:cubicBezTo>
                    <a:pt x="73" y="19"/>
                    <a:pt x="73" y="14"/>
                    <a:pt x="71" y="10"/>
                  </a:cubicBezTo>
                  <a:cubicBezTo>
                    <a:pt x="69" y="6"/>
                    <a:pt x="66" y="3"/>
                    <a:pt x="62" y="2"/>
                  </a:cubicBezTo>
                  <a:cubicBezTo>
                    <a:pt x="55" y="0"/>
                    <a:pt x="47" y="3"/>
                    <a:pt x="40" y="12"/>
                  </a:cubicBezTo>
                  <a:cubicBezTo>
                    <a:pt x="40" y="12"/>
                    <a:pt x="29" y="23"/>
                    <a:pt x="19" y="29"/>
                  </a:cubicBezTo>
                  <a:cubicBezTo>
                    <a:pt x="18" y="29"/>
                    <a:pt x="11" y="34"/>
                    <a:pt x="2" y="36"/>
                  </a:cubicBezTo>
                  <a:cubicBezTo>
                    <a:pt x="1" y="37"/>
                    <a:pt x="0" y="38"/>
                    <a:pt x="0" y="40"/>
                  </a:cubicBezTo>
                  <a:cubicBezTo>
                    <a:pt x="1" y="41"/>
                    <a:pt x="2" y="42"/>
                    <a:pt x="4" y="42"/>
                  </a:cubicBezTo>
                  <a:cubicBezTo>
                    <a:pt x="13" y="39"/>
                    <a:pt x="21" y="34"/>
                    <a:pt x="21" y="34"/>
                  </a:cubicBezTo>
                  <a:cubicBezTo>
                    <a:pt x="33" y="27"/>
                    <a:pt x="44" y="15"/>
                    <a:pt x="44" y="15"/>
                  </a:cubicBezTo>
                  <a:cubicBezTo>
                    <a:pt x="48" y="10"/>
                    <a:pt x="55" y="5"/>
                    <a:pt x="60" y="7"/>
                  </a:cubicBezTo>
                  <a:cubicBezTo>
                    <a:pt x="63" y="8"/>
                    <a:pt x="65" y="10"/>
                    <a:pt x="66" y="12"/>
                  </a:cubicBezTo>
                  <a:cubicBezTo>
                    <a:pt x="68" y="15"/>
                    <a:pt x="67" y="18"/>
                    <a:pt x="66" y="22"/>
                  </a:cubicBezTo>
                  <a:cubicBezTo>
                    <a:pt x="63" y="29"/>
                    <a:pt x="54" y="37"/>
                    <a:pt x="41" y="46"/>
                  </a:cubicBezTo>
                  <a:cubicBezTo>
                    <a:pt x="35" y="50"/>
                    <a:pt x="19" y="60"/>
                    <a:pt x="7" y="65"/>
                  </a:cubicBezTo>
                  <a:cubicBezTo>
                    <a:pt x="6" y="66"/>
                    <a:pt x="5" y="67"/>
                    <a:pt x="6" y="69"/>
                  </a:cubicBezTo>
                  <a:cubicBezTo>
                    <a:pt x="6" y="70"/>
                    <a:pt x="7" y="70"/>
                    <a:pt x="8" y="70"/>
                  </a:cubicBezTo>
                  <a:cubicBezTo>
                    <a:pt x="8" y="70"/>
                    <a:pt x="9" y="70"/>
                    <a:pt x="9" y="70"/>
                  </a:cubicBezTo>
                  <a:cubicBezTo>
                    <a:pt x="21" y="65"/>
                    <a:pt x="38" y="55"/>
                    <a:pt x="44" y="50"/>
                  </a:cubicBezTo>
                  <a:cubicBezTo>
                    <a:pt x="54" y="44"/>
                    <a:pt x="67" y="34"/>
                    <a:pt x="71" y="24"/>
                  </a:cubicBezTo>
                  <a:close/>
                </a:path>
              </a:pathLst>
            </a:custGeom>
            <a:solidFill>
              <a:srgbClr val="86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49" name="Freeform 25"/>
            <p:cNvSpPr>
              <a:spLocks/>
            </p:cNvSpPr>
            <p:nvPr/>
          </p:nvSpPr>
          <p:spPr bwMode="auto">
            <a:xfrm>
              <a:off x="4505326" y="3081338"/>
              <a:ext cx="481013" cy="347662"/>
            </a:xfrm>
            <a:custGeom>
              <a:avLst/>
              <a:gdLst>
                <a:gd name="T0" fmla="*/ 26 w 54"/>
                <a:gd name="T1" fmla="*/ 15 h 39"/>
                <a:gd name="T2" fmla="*/ 22 w 54"/>
                <a:gd name="T3" fmla="*/ 19 h 39"/>
                <a:gd name="T4" fmla="*/ 17 w 54"/>
                <a:gd name="T5" fmla="*/ 24 h 39"/>
                <a:gd name="T6" fmla="*/ 12 w 54"/>
                <a:gd name="T7" fmla="*/ 28 h 39"/>
                <a:gd name="T8" fmla="*/ 5 w 54"/>
                <a:gd name="T9" fmla="*/ 32 h 39"/>
                <a:gd name="T10" fmla="*/ 2 w 54"/>
                <a:gd name="T11" fmla="*/ 33 h 39"/>
                <a:gd name="T12" fmla="*/ 0 w 54"/>
                <a:gd name="T13" fmla="*/ 36 h 39"/>
                <a:gd name="T14" fmla="*/ 4 w 54"/>
                <a:gd name="T15" fmla="*/ 38 h 39"/>
                <a:gd name="T16" fmla="*/ 12 w 54"/>
                <a:gd name="T17" fmla="*/ 35 h 39"/>
                <a:gd name="T18" fmla="*/ 18 w 54"/>
                <a:gd name="T19" fmla="*/ 31 h 39"/>
                <a:gd name="T20" fmla="*/ 28 w 54"/>
                <a:gd name="T21" fmla="*/ 21 h 39"/>
                <a:gd name="T22" fmla="*/ 32 w 54"/>
                <a:gd name="T23" fmla="*/ 16 h 39"/>
                <a:gd name="T24" fmla="*/ 34 w 54"/>
                <a:gd name="T25" fmla="*/ 14 h 39"/>
                <a:gd name="T26" fmla="*/ 35 w 54"/>
                <a:gd name="T27" fmla="*/ 13 h 39"/>
                <a:gd name="T28" fmla="*/ 36 w 54"/>
                <a:gd name="T29" fmla="*/ 13 h 39"/>
                <a:gd name="T30" fmla="*/ 37 w 54"/>
                <a:gd name="T31" fmla="*/ 12 h 39"/>
                <a:gd name="T32" fmla="*/ 43 w 54"/>
                <a:gd name="T33" fmla="*/ 8 h 39"/>
                <a:gd name="T34" fmla="*/ 49 w 54"/>
                <a:gd name="T35" fmla="*/ 6 h 39"/>
                <a:gd name="T36" fmla="*/ 51 w 54"/>
                <a:gd name="T37" fmla="*/ 6 h 39"/>
                <a:gd name="T38" fmla="*/ 54 w 54"/>
                <a:gd name="T39" fmla="*/ 3 h 39"/>
                <a:gd name="T40" fmla="*/ 51 w 54"/>
                <a:gd name="T41" fmla="*/ 0 h 39"/>
                <a:gd name="T42" fmla="*/ 26 w 54"/>
                <a:gd name="T43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39">
                  <a:moveTo>
                    <a:pt x="26" y="15"/>
                  </a:moveTo>
                  <a:cubicBezTo>
                    <a:pt x="25" y="16"/>
                    <a:pt x="24" y="18"/>
                    <a:pt x="22" y="19"/>
                  </a:cubicBezTo>
                  <a:cubicBezTo>
                    <a:pt x="21" y="21"/>
                    <a:pt x="19" y="23"/>
                    <a:pt x="17" y="24"/>
                  </a:cubicBezTo>
                  <a:cubicBezTo>
                    <a:pt x="15" y="26"/>
                    <a:pt x="14" y="27"/>
                    <a:pt x="12" y="28"/>
                  </a:cubicBezTo>
                  <a:cubicBezTo>
                    <a:pt x="9" y="30"/>
                    <a:pt x="7" y="31"/>
                    <a:pt x="5" y="32"/>
                  </a:cubicBezTo>
                  <a:cubicBezTo>
                    <a:pt x="4" y="32"/>
                    <a:pt x="3" y="33"/>
                    <a:pt x="2" y="33"/>
                  </a:cubicBezTo>
                  <a:cubicBezTo>
                    <a:pt x="1" y="33"/>
                    <a:pt x="0" y="35"/>
                    <a:pt x="0" y="36"/>
                  </a:cubicBezTo>
                  <a:cubicBezTo>
                    <a:pt x="1" y="38"/>
                    <a:pt x="2" y="39"/>
                    <a:pt x="4" y="38"/>
                  </a:cubicBezTo>
                  <a:cubicBezTo>
                    <a:pt x="7" y="37"/>
                    <a:pt x="9" y="36"/>
                    <a:pt x="12" y="35"/>
                  </a:cubicBezTo>
                  <a:cubicBezTo>
                    <a:pt x="14" y="33"/>
                    <a:pt x="16" y="32"/>
                    <a:pt x="18" y="31"/>
                  </a:cubicBezTo>
                  <a:cubicBezTo>
                    <a:pt x="22" y="28"/>
                    <a:pt x="25" y="24"/>
                    <a:pt x="28" y="21"/>
                  </a:cubicBezTo>
                  <a:cubicBezTo>
                    <a:pt x="29" y="19"/>
                    <a:pt x="30" y="18"/>
                    <a:pt x="32" y="16"/>
                  </a:cubicBezTo>
                  <a:cubicBezTo>
                    <a:pt x="33" y="16"/>
                    <a:pt x="33" y="15"/>
                    <a:pt x="34" y="14"/>
                  </a:cubicBezTo>
                  <a:cubicBezTo>
                    <a:pt x="35" y="14"/>
                    <a:pt x="35" y="14"/>
                    <a:pt x="35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7" y="12"/>
                    <a:pt x="37" y="12"/>
                  </a:cubicBezTo>
                  <a:cubicBezTo>
                    <a:pt x="39" y="11"/>
                    <a:pt x="41" y="9"/>
                    <a:pt x="43" y="8"/>
                  </a:cubicBezTo>
                  <a:cubicBezTo>
                    <a:pt x="45" y="7"/>
                    <a:pt x="47" y="7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4" y="5"/>
                    <a:pt x="54" y="3"/>
                  </a:cubicBezTo>
                  <a:cubicBezTo>
                    <a:pt x="54" y="2"/>
                    <a:pt x="52" y="0"/>
                    <a:pt x="51" y="0"/>
                  </a:cubicBezTo>
                  <a:cubicBezTo>
                    <a:pt x="41" y="1"/>
                    <a:pt x="32" y="8"/>
                    <a:pt x="26" y="15"/>
                  </a:cubicBezTo>
                  <a:close/>
                </a:path>
              </a:pathLst>
            </a:custGeom>
            <a:solidFill>
              <a:srgbClr val="50B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50" name="Freeform 26"/>
            <p:cNvSpPr>
              <a:spLocks/>
            </p:cNvSpPr>
            <p:nvPr/>
          </p:nvSpPr>
          <p:spPr bwMode="auto">
            <a:xfrm>
              <a:off x="4514851" y="3303588"/>
              <a:ext cx="515938" cy="374650"/>
            </a:xfrm>
            <a:custGeom>
              <a:avLst/>
              <a:gdLst>
                <a:gd name="T0" fmla="*/ 4 w 58"/>
                <a:gd name="T1" fmla="*/ 42 h 42"/>
                <a:gd name="T2" fmla="*/ 57 w 58"/>
                <a:gd name="T3" fmla="*/ 5 h 42"/>
                <a:gd name="T4" fmla="*/ 57 w 58"/>
                <a:gd name="T5" fmla="*/ 1 h 42"/>
                <a:gd name="T6" fmla="*/ 53 w 58"/>
                <a:gd name="T7" fmla="*/ 2 h 42"/>
                <a:gd name="T8" fmla="*/ 2 w 58"/>
                <a:gd name="T9" fmla="*/ 37 h 42"/>
                <a:gd name="T10" fmla="*/ 2 w 58"/>
                <a:gd name="T11" fmla="*/ 37 h 42"/>
                <a:gd name="T12" fmla="*/ 0 w 58"/>
                <a:gd name="T13" fmla="*/ 41 h 42"/>
                <a:gd name="T14" fmla="*/ 3 w 58"/>
                <a:gd name="T15" fmla="*/ 42 h 42"/>
                <a:gd name="T16" fmla="*/ 4 w 5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2">
                  <a:moveTo>
                    <a:pt x="4" y="42"/>
                  </a:moveTo>
                  <a:cubicBezTo>
                    <a:pt x="10" y="40"/>
                    <a:pt x="40" y="29"/>
                    <a:pt x="57" y="5"/>
                  </a:cubicBezTo>
                  <a:cubicBezTo>
                    <a:pt x="58" y="3"/>
                    <a:pt x="58" y="2"/>
                    <a:pt x="57" y="1"/>
                  </a:cubicBezTo>
                  <a:cubicBezTo>
                    <a:pt x="55" y="0"/>
                    <a:pt x="54" y="0"/>
                    <a:pt x="53" y="2"/>
                  </a:cubicBezTo>
                  <a:cubicBezTo>
                    <a:pt x="37" y="24"/>
                    <a:pt x="8" y="35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8"/>
                    <a:pt x="0" y="39"/>
                    <a:pt x="0" y="41"/>
                  </a:cubicBezTo>
                  <a:cubicBezTo>
                    <a:pt x="0" y="42"/>
                    <a:pt x="1" y="42"/>
                    <a:pt x="3" y="42"/>
                  </a:cubicBezTo>
                  <a:cubicBezTo>
                    <a:pt x="3" y="42"/>
                    <a:pt x="3" y="42"/>
                    <a:pt x="4" y="42"/>
                  </a:cubicBezTo>
                  <a:close/>
                </a:path>
              </a:pathLst>
            </a:custGeom>
            <a:solidFill>
              <a:srgbClr val="86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51" name="Freeform 27"/>
            <p:cNvSpPr>
              <a:spLocks/>
            </p:cNvSpPr>
            <p:nvPr/>
          </p:nvSpPr>
          <p:spPr bwMode="auto">
            <a:xfrm>
              <a:off x="4594226" y="3678238"/>
              <a:ext cx="633413" cy="239712"/>
            </a:xfrm>
            <a:custGeom>
              <a:avLst/>
              <a:gdLst>
                <a:gd name="T0" fmla="*/ 69 w 71"/>
                <a:gd name="T1" fmla="*/ 16 h 27"/>
                <a:gd name="T2" fmla="*/ 56 w 71"/>
                <a:gd name="T3" fmla="*/ 9 h 27"/>
                <a:gd name="T4" fmla="*/ 39 w 71"/>
                <a:gd name="T5" fmla="*/ 1 h 27"/>
                <a:gd name="T6" fmla="*/ 21 w 71"/>
                <a:gd name="T7" fmla="*/ 11 h 27"/>
                <a:gd name="T8" fmla="*/ 3 w 71"/>
                <a:gd name="T9" fmla="*/ 22 h 27"/>
                <a:gd name="T10" fmla="*/ 1 w 71"/>
                <a:gd name="T11" fmla="*/ 25 h 27"/>
                <a:gd name="T12" fmla="*/ 3 w 71"/>
                <a:gd name="T13" fmla="*/ 27 h 27"/>
                <a:gd name="T14" fmla="*/ 4 w 71"/>
                <a:gd name="T15" fmla="*/ 27 h 27"/>
                <a:gd name="T16" fmla="*/ 24 w 71"/>
                <a:gd name="T17" fmla="*/ 16 h 27"/>
                <a:gd name="T18" fmla="*/ 40 w 71"/>
                <a:gd name="T19" fmla="*/ 6 h 27"/>
                <a:gd name="T20" fmla="*/ 53 w 71"/>
                <a:gd name="T21" fmla="*/ 13 h 27"/>
                <a:gd name="T22" fmla="*/ 67 w 71"/>
                <a:gd name="T23" fmla="*/ 22 h 27"/>
                <a:gd name="T24" fmla="*/ 71 w 71"/>
                <a:gd name="T25" fmla="*/ 20 h 27"/>
                <a:gd name="T26" fmla="*/ 69 w 71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7">
                  <a:moveTo>
                    <a:pt x="69" y="16"/>
                  </a:moveTo>
                  <a:cubicBezTo>
                    <a:pt x="65" y="15"/>
                    <a:pt x="61" y="12"/>
                    <a:pt x="56" y="9"/>
                  </a:cubicBezTo>
                  <a:cubicBezTo>
                    <a:pt x="50" y="4"/>
                    <a:pt x="44" y="0"/>
                    <a:pt x="39" y="1"/>
                  </a:cubicBezTo>
                  <a:cubicBezTo>
                    <a:pt x="36" y="1"/>
                    <a:pt x="30" y="5"/>
                    <a:pt x="21" y="11"/>
                  </a:cubicBezTo>
                  <a:cubicBezTo>
                    <a:pt x="14" y="16"/>
                    <a:pt x="6" y="21"/>
                    <a:pt x="3" y="22"/>
                  </a:cubicBezTo>
                  <a:cubicBezTo>
                    <a:pt x="1" y="22"/>
                    <a:pt x="0" y="24"/>
                    <a:pt x="1" y="25"/>
                  </a:cubicBezTo>
                  <a:cubicBezTo>
                    <a:pt x="1" y="27"/>
                    <a:pt x="2" y="27"/>
                    <a:pt x="3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8" y="26"/>
                    <a:pt x="16" y="21"/>
                    <a:pt x="24" y="16"/>
                  </a:cubicBezTo>
                  <a:cubicBezTo>
                    <a:pt x="30" y="12"/>
                    <a:pt x="38" y="7"/>
                    <a:pt x="40" y="6"/>
                  </a:cubicBezTo>
                  <a:cubicBezTo>
                    <a:pt x="43" y="6"/>
                    <a:pt x="48" y="10"/>
                    <a:pt x="53" y="13"/>
                  </a:cubicBezTo>
                  <a:cubicBezTo>
                    <a:pt x="58" y="17"/>
                    <a:pt x="63" y="20"/>
                    <a:pt x="67" y="22"/>
                  </a:cubicBezTo>
                  <a:cubicBezTo>
                    <a:pt x="69" y="22"/>
                    <a:pt x="70" y="21"/>
                    <a:pt x="71" y="20"/>
                  </a:cubicBezTo>
                  <a:cubicBezTo>
                    <a:pt x="71" y="18"/>
                    <a:pt x="71" y="17"/>
                    <a:pt x="69" y="16"/>
                  </a:cubicBezTo>
                  <a:close/>
                </a:path>
              </a:pathLst>
            </a:custGeom>
            <a:solidFill>
              <a:srgbClr val="86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52" name="Freeform 28"/>
            <p:cNvSpPr>
              <a:spLocks/>
            </p:cNvSpPr>
            <p:nvPr/>
          </p:nvSpPr>
          <p:spPr bwMode="auto">
            <a:xfrm>
              <a:off x="4683126" y="3829050"/>
              <a:ext cx="481013" cy="204787"/>
            </a:xfrm>
            <a:custGeom>
              <a:avLst/>
              <a:gdLst>
                <a:gd name="T0" fmla="*/ 52 w 54"/>
                <a:gd name="T1" fmla="*/ 13 h 23"/>
                <a:gd name="T2" fmla="*/ 43 w 54"/>
                <a:gd name="T3" fmla="*/ 8 h 23"/>
                <a:gd name="T4" fmla="*/ 28 w 54"/>
                <a:gd name="T5" fmla="*/ 1 h 23"/>
                <a:gd name="T6" fmla="*/ 5 w 54"/>
                <a:gd name="T7" fmla="*/ 15 h 23"/>
                <a:gd name="T8" fmla="*/ 2 w 54"/>
                <a:gd name="T9" fmla="*/ 18 h 23"/>
                <a:gd name="T10" fmla="*/ 1 w 54"/>
                <a:gd name="T11" fmla="*/ 21 h 23"/>
                <a:gd name="T12" fmla="*/ 3 w 54"/>
                <a:gd name="T13" fmla="*/ 23 h 23"/>
                <a:gd name="T14" fmla="*/ 5 w 54"/>
                <a:gd name="T15" fmla="*/ 22 h 23"/>
                <a:gd name="T16" fmla="*/ 8 w 54"/>
                <a:gd name="T17" fmla="*/ 20 h 23"/>
                <a:gd name="T18" fmla="*/ 29 w 54"/>
                <a:gd name="T19" fmla="*/ 6 h 23"/>
                <a:gd name="T20" fmla="*/ 40 w 54"/>
                <a:gd name="T21" fmla="*/ 12 h 23"/>
                <a:gd name="T22" fmla="*/ 50 w 54"/>
                <a:gd name="T23" fmla="*/ 18 h 23"/>
                <a:gd name="T24" fmla="*/ 54 w 54"/>
                <a:gd name="T25" fmla="*/ 16 h 23"/>
                <a:gd name="T26" fmla="*/ 52 w 54"/>
                <a:gd name="T2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23">
                  <a:moveTo>
                    <a:pt x="52" y="13"/>
                  </a:moveTo>
                  <a:cubicBezTo>
                    <a:pt x="50" y="12"/>
                    <a:pt x="46" y="10"/>
                    <a:pt x="43" y="8"/>
                  </a:cubicBezTo>
                  <a:cubicBezTo>
                    <a:pt x="36" y="3"/>
                    <a:pt x="31" y="0"/>
                    <a:pt x="28" y="1"/>
                  </a:cubicBezTo>
                  <a:cubicBezTo>
                    <a:pt x="24" y="2"/>
                    <a:pt x="17" y="6"/>
                    <a:pt x="5" y="15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2" y="22"/>
                    <a:pt x="2" y="23"/>
                    <a:pt x="3" y="23"/>
                  </a:cubicBezTo>
                  <a:cubicBezTo>
                    <a:pt x="4" y="23"/>
                    <a:pt x="4" y="22"/>
                    <a:pt x="5" y="22"/>
                  </a:cubicBezTo>
                  <a:cubicBezTo>
                    <a:pt x="6" y="22"/>
                    <a:pt x="7" y="21"/>
                    <a:pt x="8" y="20"/>
                  </a:cubicBezTo>
                  <a:cubicBezTo>
                    <a:pt x="13" y="16"/>
                    <a:pt x="26" y="7"/>
                    <a:pt x="29" y="6"/>
                  </a:cubicBezTo>
                  <a:cubicBezTo>
                    <a:pt x="30" y="6"/>
                    <a:pt x="36" y="10"/>
                    <a:pt x="40" y="12"/>
                  </a:cubicBezTo>
                  <a:cubicBezTo>
                    <a:pt x="44" y="15"/>
                    <a:pt x="48" y="17"/>
                    <a:pt x="50" y="18"/>
                  </a:cubicBezTo>
                  <a:cubicBezTo>
                    <a:pt x="52" y="18"/>
                    <a:pt x="53" y="18"/>
                    <a:pt x="54" y="16"/>
                  </a:cubicBezTo>
                  <a:cubicBezTo>
                    <a:pt x="54" y="15"/>
                    <a:pt x="54" y="13"/>
                    <a:pt x="52" y="13"/>
                  </a:cubicBezTo>
                  <a:close/>
                </a:path>
              </a:pathLst>
            </a:custGeom>
            <a:solidFill>
              <a:srgbClr val="50B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53" name="Freeform 29"/>
            <p:cNvSpPr>
              <a:spLocks/>
            </p:cNvSpPr>
            <p:nvPr/>
          </p:nvSpPr>
          <p:spPr bwMode="auto">
            <a:xfrm>
              <a:off x="4781551" y="3979863"/>
              <a:ext cx="303213" cy="142875"/>
            </a:xfrm>
            <a:custGeom>
              <a:avLst/>
              <a:gdLst>
                <a:gd name="T0" fmla="*/ 32 w 34"/>
                <a:gd name="T1" fmla="*/ 9 h 16"/>
                <a:gd name="T2" fmla="*/ 28 w 34"/>
                <a:gd name="T3" fmla="*/ 6 h 16"/>
                <a:gd name="T4" fmla="*/ 15 w 34"/>
                <a:gd name="T5" fmla="*/ 1 h 16"/>
                <a:gd name="T6" fmla="*/ 1 w 34"/>
                <a:gd name="T7" fmla="*/ 11 h 16"/>
                <a:gd name="T8" fmla="*/ 1 w 34"/>
                <a:gd name="T9" fmla="*/ 15 h 16"/>
                <a:gd name="T10" fmla="*/ 3 w 34"/>
                <a:gd name="T11" fmla="*/ 16 h 16"/>
                <a:gd name="T12" fmla="*/ 5 w 34"/>
                <a:gd name="T13" fmla="*/ 15 h 16"/>
                <a:gd name="T14" fmla="*/ 16 w 34"/>
                <a:gd name="T15" fmla="*/ 7 h 16"/>
                <a:gd name="T16" fmla="*/ 24 w 34"/>
                <a:gd name="T17" fmla="*/ 11 h 16"/>
                <a:gd name="T18" fmla="*/ 29 w 34"/>
                <a:gd name="T19" fmla="*/ 14 h 16"/>
                <a:gd name="T20" fmla="*/ 33 w 34"/>
                <a:gd name="T21" fmla="*/ 13 h 16"/>
                <a:gd name="T22" fmla="*/ 32 w 34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16">
                  <a:moveTo>
                    <a:pt x="32" y="9"/>
                  </a:moveTo>
                  <a:cubicBezTo>
                    <a:pt x="30" y="8"/>
                    <a:pt x="29" y="7"/>
                    <a:pt x="28" y="6"/>
                  </a:cubicBezTo>
                  <a:cubicBezTo>
                    <a:pt x="23" y="3"/>
                    <a:pt x="19" y="0"/>
                    <a:pt x="15" y="1"/>
                  </a:cubicBezTo>
                  <a:cubicBezTo>
                    <a:pt x="10" y="2"/>
                    <a:pt x="3" y="10"/>
                    <a:pt x="1" y="11"/>
                  </a:cubicBezTo>
                  <a:cubicBezTo>
                    <a:pt x="0" y="12"/>
                    <a:pt x="0" y="14"/>
                    <a:pt x="1" y="15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4" y="16"/>
                    <a:pt x="5" y="16"/>
                    <a:pt x="5" y="15"/>
                  </a:cubicBezTo>
                  <a:cubicBezTo>
                    <a:pt x="9" y="11"/>
                    <a:pt x="14" y="7"/>
                    <a:pt x="16" y="7"/>
                  </a:cubicBezTo>
                  <a:cubicBezTo>
                    <a:pt x="18" y="6"/>
                    <a:pt x="21" y="8"/>
                    <a:pt x="24" y="11"/>
                  </a:cubicBezTo>
                  <a:cubicBezTo>
                    <a:pt x="26" y="12"/>
                    <a:pt x="27" y="13"/>
                    <a:pt x="29" y="14"/>
                  </a:cubicBezTo>
                  <a:cubicBezTo>
                    <a:pt x="30" y="15"/>
                    <a:pt x="32" y="14"/>
                    <a:pt x="33" y="13"/>
                  </a:cubicBezTo>
                  <a:cubicBezTo>
                    <a:pt x="34" y="12"/>
                    <a:pt x="33" y="10"/>
                    <a:pt x="32" y="9"/>
                  </a:cubicBezTo>
                  <a:close/>
                </a:path>
              </a:pathLst>
            </a:custGeom>
            <a:solidFill>
              <a:srgbClr val="50B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54" name="Freeform 30"/>
            <p:cNvSpPr>
              <a:spLocks/>
            </p:cNvSpPr>
            <p:nvPr/>
          </p:nvSpPr>
          <p:spPr bwMode="auto">
            <a:xfrm>
              <a:off x="5137151" y="3436938"/>
              <a:ext cx="160338" cy="169862"/>
            </a:xfrm>
            <a:custGeom>
              <a:avLst/>
              <a:gdLst>
                <a:gd name="T0" fmla="*/ 16 w 18"/>
                <a:gd name="T1" fmla="*/ 14 h 19"/>
                <a:gd name="T2" fmla="*/ 9 w 18"/>
                <a:gd name="T3" fmla="*/ 10 h 19"/>
                <a:gd name="T4" fmla="*/ 6 w 18"/>
                <a:gd name="T5" fmla="*/ 4 h 19"/>
                <a:gd name="T6" fmla="*/ 1 w 18"/>
                <a:gd name="T7" fmla="*/ 5 h 19"/>
                <a:gd name="T8" fmla="*/ 13 w 18"/>
                <a:gd name="T9" fmla="*/ 19 h 19"/>
                <a:gd name="T10" fmla="*/ 17 w 18"/>
                <a:gd name="T11" fmla="*/ 18 h 19"/>
                <a:gd name="T12" fmla="*/ 16 w 18"/>
                <a:gd name="T1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16" y="14"/>
                  </a:moveTo>
                  <a:cubicBezTo>
                    <a:pt x="14" y="13"/>
                    <a:pt x="11" y="12"/>
                    <a:pt x="9" y="10"/>
                  </a:cubicBezTo>
                  <a:cubicBezTo>
                    <a:pt x="7" y="9"/>
                    <a:pt x="6" y="6"/>
                    <a:pt x="6" y="4"/>
                  </a:cubicBezTo>
                  <a:cubicBezTo>
                    <a:pt x="5" y="0"/>
                    <a:pt x="0" y="2"/>
                    <a:pt x="1" y="5"/>
                  </a:cubicBezTo>
                  <a:cubicBezTo>
                    <a:pt x="2" y="12"/>
                    <a:pt x="7" y="16"/>
                    <a:pt x="13" y="19"/>
                  </a:cubicBezTo>
                  <a:cubicBezTo>
                    <a:pt x="15" y="19"/>
                    <a:pt x="16" y="19"/>
                    <a:pt x="17" y="18"/>
                  </a:cubicBezTo>
                  <a:cubicBezTo>
                    <a:pt x="18" y="17"/>
                    <a:pt x="17" y="15"/>
                    <a:pt x="16" y="14"/>
                  </a:cubicBezTo>
                  <a:close/>
                </a:path>
              </a:pathLst>
            </a:custGeom>
            <a:solidFill>
              <a:srgbClr val="71C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55" name="Freeform 31"/>
            <p:cNvSpPr>
              <a:spLocks/>
            </p:cNvSpPr>
            <p:nvPr/>
          </p:nvSpPr>
          <p:spPr bwMode="auto">
            <a:xfrm>
              <a:off x="5048251" y="3552825"/>
              <a:ext cx="214313" cy="195262"/>
            </a:xfrm>
            <a:custGeom>
              <a:avLst/>
              <a:gdLst>
                <a:gd name="T0" fmla="*/ 21 w 24"/>
                <a:gd name="T1" fmla="*/ 15 h 22"/>
                <a:gd name="T2" fmla="*/ 15 w 24"/>
                <a:gd name="T3" fmla="*/ 12 h 22"/>
                <a:gd name="T4" fmla="*/ 6 w 24"/>
                <a:gd name="T5" fmla="*/ 2 h 22"/>
                <a:gd name="T6" fmla="*/ 2 w 24"/>
                <a:gd name="T7" fmla="*/ 0 h 22"/>
                <a:gd name="T8" fmla="*/ 0 w 24"/>
                <a:gd name="T9" fmla="*/ 4 h 22"/>
                <a:gd name="T10" fmla="*/ 19 w 24"/>
                <a:gd name="T11" fmla="*/ 20 h 22"/>
                <a:gd name="T12" fmla="*/ 21 w 24"/>
                <a:gd name="T1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21" y="15"/>
                  </a:moveTo>
                  <a:cubicBezTo>
                    <a:pt x="19" y="15"/>
                    <a:pt x="17" y="14"/>
                    <a:pt x="15" y="12"/>
                  </a:cubicBezTo>
                  <a:cubicBezTo>
                    <a:pt x="11" y="10"/>
                    <a:pt x="7" y="7"/>
                    <a:pt x="6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4" y="12"/>
                    <a:pt x="11" y="18"/>
                    <a:pt x="19" y="20"/>
                  </a:cubicBezTo>
                  <a:cubicBezTo>
                    <a:pt x="23" y="22"/>
                    <a:pt x="24" y="16"/>
                    <a:pt x="21" y="15"/>
                  </a:cubicBezTo>
                  <a:close/>
                </a:path>
              </a:pathLst>
            </a:custGeom>
            <a:solidFill>
              <a:srgbClr val="71C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32" name="Group 631"/>
          <p:cNvGrpSpPr/>
          <p:nvPr/>
        </p:nvGrpSpPr>
        <p:grpSpPr>
          <a:xfrm>
            <a:off x="3168125" y="1138833"/>
            <a:ext cx="470892" cy="380405"/>
            <a:chOff x="8647113" y="3036888"/>
            <a:chExt cx="1255713" cy="1014412"/>
          </a:xfrm>
        </p:grpSpPr>
        <p:sp>
          <p:nvSpPr>
            <p:cNvPr id="474" name="Line 50"/>
            <p:cNvSpPr>
              <a:spLocks noChangeShapeType="1"/>
            </p:cNvSpPr>
            <p:nvPr/>
          </p:nvSpPr>
          <p:spPr bwMode="auto">
            <a:xfrm>
              <a:off x="8763001" y="32591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75" name="Line 51"/>
            <p:cNvSpPr>
              <a:spLocks noChangeShapeType="1"/>
            </p:cNvSpPr>
            <p:nvPr/>
          </p:nvSpPr>
          <p:spPr bwMode="auto">
            <a:xfrm>
              <a:off x="8763001" y="32591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76" name="Freeform 52"/>
            <p:cNvSpPr>
              <a:spLocks/>
            </p:cNvSpPr>
            <p:nvPr/>
          </p:nvSpPr>
          <p:spPr bwMode="auto">
            <a:xfrm>
              <a:off x="8736013" y="3036888"/>
              <a:ext cx="1095375" cy="1014412"/>
            </a:xfrm>
            <a:custGeom>
              <a:avLst/>
              <a:gdLst>
                <a:gd name="T0" fmla="*/ 119 w 123"/>
                <a:gd name="T1" fmla="*/ 102 h 114"/>
                <a:gd name="T2" fmla="*/ 111 w 123"/>
                <a:gd name="T3" fmla="*/ 111 h 114"/>
                <a:gd name="T4" fmla="*/ 12 w 123"/>
                <a:gd name="T5" fmla="*/ 111 h 114"/>
                <a:gd name="T6" fmla="*/ 3 w 123"/>
                <a:gd name="T7" fmla="*/ 102 h 114"/>
                <a:gd name="T8" fmla="*/ 3 w 123"/>
                <a:gd name="T9" fmla="*/ 37 h 114"/>
                <a:gd name="T10" fmla="*/ 3 w 123"/>
                <a:gd name="T11" fmla="*/ 36 h 114"/>
                <a:gd name="T12" fmla="*/ 2 w 123"/>
                <a:gd name="T13" fmla="*/ 34 h 114"/>
                <a:gd name="T14" fmla="*/ 0 w 123"/>
                <a:gd name="T15" fmla="*/ 35 h 114"/>
                <a:gd name="T16" fmla="*/ 0 w 123"/>
                <a:gd name="T17" fmla="*/ 37 h 114"/>
                <a:gd name="T18" fmla="*/ 0 w 123"/>
                <a:gd name="T19" fmla="*/ 103 h 114"/>
                <a:gd name="T20" fmla="*/ 11 w 123"/>
                <a:gd name="T21" fmla="*/ 114 h 114"/>
                <a:gd name="T22" fmla="*/ 112 w 123"/>
                <a:gd name="T23" fmla="*/ 114 h 114"/>
                <a:gd name="T24" fmla="*/ 117 w 123"/>
                <a:gd name="T25" fmla="*/ 113 h 114"/>
                <a:gd name="T26" fmla="*/ 123 w 123"/>
                <a:gd name="T27" fmla="*/ 103 h 114"/>
                <a:gd name="T28" fmla="*/ 123 w 123"/>
                <a:gd name="T29" fmla="*/ 12 h 114"/>
                <a:gd name="T30" fmla="*/ 123 w 123"/>
                <a:gd name="T31" fmla="*/ 11 h 114"/>
                <a:gd name="T32" fmla="*/ 117 w 123"/>
                <a:gd name="T33" fmla="*/ 2 h 114"/>
                <a:gd name="T34" fmla="*/ 108 w 123"/>
                <a:gd name="T35" fmla="*/ 1 h 114"/>
                <a:gd name="T36" fmla="*/ 107 w 123"/>
                <a:gd name="T37" fmla="*/ 3 h 114"/>
                <a:gd name="T38" fmla="*/ 108 w 123"/>
                <a:gd name="T39" fmla="*/ 4 h 114"/>
                <a:gd name="T40" fmla="*/ 112 w 123"/>
                <a:gd name="T41" fmla="*/ 4 h 114"/>
                <a:gd name="T42" fmla="*/ 119 w 123"/>
                <a:gd name="T43" fmla="*/ 12 h 114"/>
                <a:gd name="T44" fmla="*/ 119 w 123"/>
                <a:gd name="T45" fmla="*/ 10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3" h="114">
                  <a:moveTo>
                    <a:pt x="119" y="102"/>
                  </a:moveTo>
                  <a:cubicBezTo>
                    <a:pt x="119" y="108"/>
                    <a:pt x="117" y="111"/>
                    <a:pt x="111" y="111"/>
                  </a:cubicBezTo>
                  <a:cubicBezTo>
                    <a:pt x="78" y="111"/>
                    <a:pt x="45" y="111"/>
                    <a:pt x="12" y="111"/>
                  </a:cubicBezTo>
                  <a:cubicBezTo>
                    <a:pt x="6" y="111"/>
                    <a:pt x="3" y="108"/>
                    <a:pt x="3" y="102"/>
                  </a:cubicBezTo>
                  <a:cubicBezTo>
                    <a:pt x="3" y="81"/>
                    <a:pt x="3" y="59"/>
                    <a:pt x="3" y="37"/>
                  </a:cubicBezTo>
                  <a:cubicBezTo>
                    <a:pt x="3" y="37"/>
                    <a:pt x="3" y="36"/>
                    <a:pt x="3" y="36"/>
                  </a:cubicBezTo>
                  <a:cubicBezTo>
                    <a:pt x="3" y="35"/>
                    <a:pt x="2" y="34"/>
                    <a:pt x="2" y="34"/>
                  </a:cubicBezTo>
                  <a:cubicBezTo>
                    <a:pt x="1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cubicBezTo>
                    <a:pt x="0" y="59"/>
                    <a:pt x="0" y="81"/>
                    <a:pt x="0" y="103"/>
                  </a:cubicBezTo>
                  <a:cubicBezTo>
                    <a:pt x="0" y="110"/>
                    <a:pt x="4" y="114"/>
                    <a:pt x="11" y="114"/>
                  </a:cubicBezTo>
                  <a:cubicBezTo>
                    <a:pt x="44" y="114"/>
                    <a:pt x="78" y="114"/>
                    <a:pt x="112" y="114"/>
                  </a:cubicBezTo>
                  <a:cubicBezTo>
                    <a:pt x="114" y="114"/>
                    <a:pt x="115" y="114"/>
                    <a:pt x="117" y="113"/>
                  </a:cubicBezTo>
                  <a:cubicBezTo>
                    <a:pt x="121" y="111"/>
                    <a:pt x="123" y="107"/>
                    <a:pt x="123" y="103"/>
                  </a:cubicBezTo>
                  <a:cubicBezTo>
                    <a:pt x="123" y="69"/>
                    <a:pt x="123" y="46"/>
                    <a:pt x="123" y="12"/>
                  </a:cubicBezTo>
                  <a:cubicBezTo>
                    <a:pt x="123" y="12"/>
                    <a:pt x="123" y="11"/>
                    <a:pt x="123" y="11"/>
                  </a:cubicBezTo>
                  <a:cubicBezTo>
                    <a:pt x="123" y="7"/>
                    <a:pt x="121" y="4"/>
                    <a:pt x="117" y="2"/>
                  </a:cubicBezTo>
                  <a:cubicBezTo>
                    <a:pt x="114" y="0"/>
                    <a:pt x="111" y="1"/>
                    <a:pt x="108" y="1"/>
                  </a:cubicBezTo>
                  <a:cubicBezTo>
                    <a:pt x="107" y="1"/>
                    <a:pt x="107" y="2"/>
                    <a:pt x="107" y="3"/>
                  </a:cubicBezTo>
                  <a:cubicBezTo>
                    <a:pt x="107" y="4"/>
                    <a:pt x="107" y="4"/>
                    <a:pt x="108" y="4"/>
                  </a:cubicBezTo>
                  <a:cubicBezTo>
                    <a:pt x="110" y="4"/>
                    <a:pt x="111" y="4"/>
                    <a:pt x="112" y="4"/>
                  </a:cubicBezTo>
                  <a:cubicBezTo>
                    <a:pt x="116" y="4"/>
                    <a:pt x="119" y="7"/>
                    <a:pt x="119" y="12"/>
                  </a:cubicBezTo>
                  <a:cubicBezTo>
                    <a:pt x="119" y="16"/>
                    <a:pt x="119" y="75"/>
                    <a:pt x="119" y="102"/>
                  </a:cubicBez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77" name="Freeform 53"/>
            <p:cNvSpPr>
              <a:spLocks/>
            </p:cNvSpPr>
            <p:nvPr/>
          </p:nvSpPr>
          <p:spPr bwMode="auto">
            <a:xfrm>
              <a:off x="8736013" y="3046413"/>
              <a:ext cx="909638" cy="249237"/>
            </a:xfrm>
            <a:custGeom>
              <a:avLst/>
              <a:gdLst>
                <a:gd name="T0" fmla="*/ 3 w 102"/>
                <a:gd name="T1" fmla="*/ 18 h 28"/>
                <a:gd name="T2" fmla="*/ 3 w 102"/>
                <a:gd name="T3" fmla="*/ 25 h 28"/>
                <a:gd name="T4" fmla="*/ 1 w 102"/>
                <a:gd name="T5" fmla="*/ 28 h 28"/>
                <a:gd name="T6" fmla="*/ 0 w 102"/>
                <a:gd name="T7" fmla="*/ 25 h 28"/>
                <a:gd name="T8" fmla="*/ 0 w 102"/>
                <a:gd name="T9" fmla="*/ 11 h 28"/>
                <a:gd name="T10" fmla="*/ 11 w 102"/>
                <a:gd name="T11" fmla="*/ 0 h 28"/>
                <a:gd name="T12" fmla="*/ 99 w 102"/>
                <a:gd name="T13" fmla="*/ 0 h 28"/>
                <a:gd name="T14" fmla="*/ 100 w 102"/>
                <a:gd name="T15" fmla="*/ 0 h 28"/>
                <a:gd name="T16" fmla="*/ 102 w 102"/>
                <a:gd name="T17" fmla="*/ 2 h 28"/>
                <a:gd name="T18" fmla="*/ 100 w 102"/>
                <a:gd name="T19" fmla="*/ 3 h 28"/>
                <a:gd name="T20" fmla="*/ 99 w 102"/>
                <a:gd name="T21" fmla="*/ 3 h 28"/>
                <a:gd name="T22" fmla="*/ 11 w 102"/>
                <a:gd name="T23" fmla="*/ 3 h 28"/>
                <a:gd name="T24" fmla="*/ 4 w 102"/>
                <a:gd name="T25" fmla="*/ 7 h 28"/>
                <a:gd name="T26" fmla="*/ 3 w 102"/>
                <a:gd name="T27" fmla="*/ 10 h 28"/>
                <a:gd name="T28" fmla="*/ 3 w 102"/>
                <a:gd name="T29" fmla="*/ 23 h 28"/>
                <a:gd name="T30" fmla="*/ 3 w 102"/>
                <a:gd name="T31" fmla="*/ 24 h 28"/>
                <a:gd name="T32" fmla="*/ 3 w 102"/>
                <a:gd name="T33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8">
                  <a:moveTo>
                    <a:pt x="3" y="18"/>
                  </a:moveTo>
                  <a:cubicBezTo>
                    <a:pt x="3" y="20"/>
                    <a:pt x="3" y="23"/>
                    <a:pt x="3" y="25"/>
                  </a:cubicBezTo>
                  <a:cubicBezTo>
                    <a:pt x="3" y="27"/>
                    <a:pt x="3" y="28"/>
                    <a:pt x="1" y="28"/>
                  </a:cubicBezTo>
                  <a:cubicBezTo>
                    <a:pt x="0" y="28"/>
                    <a:pt x="0" y="27"/>
                    <a:pt x="0" y="25"/>
                  </a:cubicBezTo>
                  <a:cubicBezTo>
                    <a:pt x="0" y="17"/>
                    <a:pt x="0" y="19"/>
                    <a:pt x="0" y="11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40" y="0"/>
                    <a:pt x="70" y="0"/>
                    <a:pt x="99" y="0"/>
                  </a:cubicBezTo>
                  <a:cubicBezTo>
                    <a:pt x="99" y="0"/>
                    <a:pt x="100" y="0"/>
                    <a:pt x="100" y="0"/>
                  </a:cubicBezTo>
                  <a:cubicBezTo>
                    <a:pt x="101" y="0"/>
                    <a:pt x="102" y="1"/>
                    <a:pt x="102" y="2"/>
                  </a:cubicBezTo>
                  <a:cubicBezTo>
                    <a:pt x="102" y="3"/>
                    <a:pt x="101" y="3"/>
                    <a:pt x="100" y="3"/>
                  </a:cubicBezTo>
                  <a:cubicBezTo>
                    <a:pt x="100" y="3"/>
                    <a:pt x="99" y="3"/>
                    <a:pt x="99" y="3"/>
                  </a:cubicBezTo>
                  <a:cubicBezTo>
                    <a:pt x="69" y="3"/>
                    <a:pt x="40" y="3"/>
                    <a:pt x="11" y="3"/>
                  </a:cubicBezTo>
                  <a:cubicBezTo>
                    <a:pt x="8" y="3"/>
                    <a:pt x="6" y="4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3" y="15"/>
                    <a:pt x="3" y="19"/>
                    <a:pt x="3" y="23"/>
                  </a:cubicBezTo>
                  <a:cubicBezTo>
                    <a:pt x="3" y="23"/>
                    <a:pt x="3" y="23"/>
                    <a:pt x="3" y="24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78" name="Freeform 54"/>
            <p:cNvSpPr>
              <a:spLocks/>
            </p:cNvSpPr>
            <p:nvPr/>
          </p:nvSpPr>
          <p:spPr bwMode="auto">
            <a:xfrm>
              <a:off x="8753476" y="3419475"/>
              <a:ext cx="1052513" cy="328612"/>
            </a:xfrm>
            <a:custGeom>
              <a:avLst/>
              <a:gdLst>
                <a:gd name="T0" fmla="*/ 0 w 663"/>
                <a:gd name="T1" fmla="*/ 207 h 207"/>
                <a:gd name="T2" fmla="*/ 174 w 663"/>
                <a:gd name="T3" fmla="*/ 79 h 207"/>
                <a:gd name="T4" fmla="*/ 399 w 663"/>
                <a:gd name="T5" fmla="*/ 174 h 207"/>
                <a:gd name="T6" fmla="*/ 663 w 663"/>
                <a:gd name="T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3" h="207">
                  <a:moveTo>
                    <a:pt x="0" y="207"/>
                  </a:moveTo>
                  <a:lnTo>
                    <a:pt x="174" y="79"/>
                  </a:lnTo>
                  <a:lnTo>
                    <a:pt x="399" y="174"/>
                  </a:lnTo>
                  <a:lnTo>
                    <a:pt x="663" y="0"/>
                  </a:lnTo>
                </a:path>
              </a:pathLst>
            </a:custGeom>
            <a:noFill/>
            <a:ln w="12700" cap="rnd">
              <a:solidFill>
                <a:srgbClr val="5971B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79" name="Oval 55"/>
            <p:cNvSpPr>
              <a:spLocks noChangeArrowheads="1"/>
            </p:cNvSpPr>
            <p:nvPr/>
          </p:nvSpPr>
          <p:spPr bwMode="auto">
            <a:xfrm>
              <a:off x="8950326" y="3463925"/>
              <a:ext cx="177800" cy="169862"/>
            </a:xfrm>
            <a:prstGeom prst="ellipse">
              <a:avLst/>
            </a:prstGeom>
            <a:solidFill>
              <a:srgbClr val="FFFFFF"/>
            </a:solidFill>
            <a:ln w="12700" cap="rnd">
              <a:solidFill>
                <a:srgbClr val="5971B6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80" name="Oval 56"/>
            <p:cNvSpPr>
              <a:spLocks noChangeArrowheads="1"/>
            </p:cNvSpPr>
            <p:nvPr/>
          </p:nvSpPr>
          <p:spPr bwMode="auto">
            <a:xfrm>
              <a:off x="9288463" y="3606800"/>
              <a:ext cx="177800" cy="177800"/>
            </a:xfrm>
            <a:prstGeom prst="ellipse">
              <a:avLst/>
            </a:prstGeom>
            <a:solidFill>
              <a:srgbClr val="FFFFFF"/>
            </a:solidFill>
            <a:ln w="12700" cap="rnd">
              <a:solidFill>
                <a:srgbClr val="5971B6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81" name="Oval 57"/>
            <p:cNvSpPr>
              <a:spLocks noChangeArrowheads="1"/>
            </p:cNvSpPr>
            <p:nvPr/>
          </p:nvSpPr>
          <p:spPr bwMode="auto">
            <a:xfrm>
              <a:off x="9725026" y="3330575"/>
              <a:ext cx="177800" cy="169862"/>
            </a:xfrm>
            <a:prstGeom prst="ellipse">
              <a:avLst/>
            </a:prstGeom>
            <a:solidFill>
              <a:srgbClr val="FFFFFF"/>
            </a:solidFill>
            <a:ln w="12700" cap="rnd">
              <a:solidFill>
                <a:srgbClr val="5971B6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82" name="Oval 58"/>
            <p:cNvSpPr>
              <a:spLocks noChangeArrowheads="1"/>
            </p:cNvSpPr>
            <p:nvPr/>
          </p:nvSpPr>
          <p:spPr bwMode="auto">
            <a:xfrm>
              <a:off x="8647113" y="3651250"/>
              <a:ext cx="177800" cy="177800"/>
            </a:xfrm>
            <a:prstGeom prst="ellipse">
              <a:avLst/>
            </a:prstGeom>
            <a:solidFill>
              <a:srgbClr val="FFFFFF"/>
            </a:solidFill>
            <a:ln w="12700" cap="rnd">
              <a:solidFill>
                <a:srgbClr val="5971B6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83" name="Oval 59"/>
            <p:cNvSpPr>
              <a:spLocks noChangeArrowheads="1"/>
            </p:cNvSpPr>
            <p:nvPr/>
          </p:nvSpPr>
          <p:spPr bwMode="auto">
            <a:xfrm>
              <a:off x="9786938" y="3384550"/>
              <a:ext cx="63500" cy="61912"/>
            </a:xfrm>
            <a:prstGeom prst="ellipse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84" name="Oval 60"/>
            <p:cNvSpPr>
              <a:spLocks noChangeArrowheads="1"/>
            </p:cNvSpPr>
            <p:nvPr/>
          </p:nvSpPr>
          <p:spPr bwMode="auto">
            <a:xfrm>
              <a:off x="9350376" y="3668713"/>
              <a:ext cx="53975" cy="53975"/>
            </a:xfrm>
            <a:prstGeom prst="ellipse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85" name="Oval 61"/>
            <p:cNvSpPr>
              <a:spLocks noChangeArrowheads="1"/>
            </p:cNvSpPr>
            <p:nvPr/>
          </p:nvSpPr>
          <p:spPr bwMode="auto">
            <a:xfrm>
              <a:off x="9004301" y="3517900"/>
              <a:ext cx="61913" cy="61912"/>
            </a:xfrm>
            <a:prstGeom prst="ellipse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86" name="Oval 62"/>
            <p:cNvSpPr>
              <a:spLocks noChangeArrowheads="1"/>
            </p:cNvSpPr>
            <p:nvPr/>
          </p:nvSpPr>
          <p:spPr bwMode="auto">
            <a:xfrm>
              <a:off x="8709026" y="3713163"/>
              <a:ext cx="63500" cy="61912"/>
            </a:xfrm>
            <a:prstGeom prst="ellipse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87" name="Oval 63"/>
            <p:cNvSpPr>
              <a:spLocks noChangeArrowheads="1"/>
            </p:cNvSpPr>
            <p:nvPr/>
          </p:nvSpPr>
          <p:spPr bwMode="auto">
            <a:xfrm>
              <a:off x="9350376" y="3873500"/>
              <a:ext cx="44450" cy="44450"/>
            </a:xfrm>
            <a:prstGeom prst="ellipse">
              <a:avLst/>
            </a:pr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88" name="Freeform 64"/>
            <p:cNvSpPr>
              <a:spLocks/>
            </p:cNvSpPr>
            <p:nvPr/>
          </p:nvSpPr>
          <p:spPr bwMode="auto">
            <a:xfrm>
              <a:off x="9271001" y="3873500"/>
              <a:ext cx="53975" cy="44450"/>
            </a:xfrm>
            <a:custGeom>
              <a:avLst/>
              <a:gdLst>
                <a:gd name="T0" fmla="*/ 1 w 6"/>
                <a:gd name="T1" fmla="*/ 2 h 5"/>
                <a:gd name="T2" fmla="*/ 3 w 6"/>
                <a:gd name="T3" fmla="*/ 5 h 5"/>
                <a:gd name="T4" fmla="*/ 6 w 6"/>
                <a:gd name="T5" fmla="*/ 2 h 5"/>
                <a:gd name="T6" fmla="*/ 3 w 6"/>
                <a:gd name="T7" fmla="*/ 0 h 5"/>
                <a:gd name="T8" fmla="*/ 1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2"/>
                  </a:moveTo>
                  <a:cubicBezTo>
                    <a:pt x="1" y="4"/>
                    <a:pt x="2" y="5"/>
                    <a:pt x="3" y="5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89" name="Oval 65"/>
            <p:cNvSpPr>
              <a:spLocks noChangeArrowheads="1"/>
            </p:cNvSpPr>
            <p:nvPr/>
          </p:nvSpPr>
          <p:spPr bwMode="auto">
            <a:xfrm>
              <a:off x="9431338" y="3873500"/>
              <a:ext cx="44450" cy="44450"/>
            </a:xfrm>
            <a:prstGeom prst="ellipse">
              <a:avLst/>
            </a:pr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90" name="Freeform 66"/>
            <p:cNvSpPr>
              <a:spLocks/>
            </p:cNvSpPr>
            <p:nvPr/>
          </p:nvSpPr>
          <p:spPr bwMode="auto">
            <a:xfrm>
              <a:off x="9475788" y="3135313"/>
              <a:ext cx="88900" cy="328612"/>
            </a:xfrm>
            <a:custGeom>
              <a:avLst/>
              <a:gdLst>
                <a:gd name="T0" fmla="*/ 0 w 10"/>
                <a:gd name="T1" fmla="*/ 36 h 37"/>
                <a:gd name="T2" fmla="*/ 0 w 10"/>
                <a:gd name="T3" fmla="*/ 32 h 37"/>
                <a:gd name="T4" fmla="*/ 1 w 10"/>
                <a:gd name="T5" fmla="*/ 32 h 37"/>
                <a:gd name="T6" fmla="*/ 5 w 10"/>
                <a:gd name="T7" fmla="*/ 27 h 37"/>
                <a:gd name="T8" fmla="*/ 5 w 10"/>
                <a:gd name="T9" fmla="*/ 11 h 37"/>
                <a:gd name="T10" fmla="*/ 0 w 10"/>
                <a:gd name="T11" fmla="*/ 6 h 37"/>
                <a:gd name="T12" fmla="*/ 0 w 10"/>
                <a:gd name="T13" fmla="*/ 1 h 37"/>
                <a:gd name="T14" fmla="*/ 10 w 10"/>
                <a:gd name="T15" fmla="*/ 10 h 37"/>
                <a:gd name="T16" fmla="*/ 10 w 10"/>
                <a:gd name="T17" fmla="*/ 28 h 37"/>
                <a:gd name="T18" fmla="*/ 0 w 10"/>
                <a:gd name="T1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37">
                  <a:moveTo>
                    <a:pt x="0" y="36"/>
                  </a:moveTo>
                  <a:cubicBezTo>
                    <a:pt x="0" y="35"/>
                    <a:pt x="0" y="33"/>
                    <a:pt x="0" y="32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5" y="31"/>
                    <a:pt x="5" y="31"/>
                    <a:pt x="5" y="27"/>
                  </a:cubicBezTo>
                  <a:cubicBezTo>
                    <a:pt x="5" y="22"/>
                    <a:pt x="5" y="16"/>
                    <a:pt x="5" y="11"/>
                  </a:cubicBezTo>
                  <a:cubicBezTo>
                    <a:pt x="5" y="7"/>
                    <a:pt x="5" y="6"/>
                    <a:pt x="0" y="6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6" y="0"/>
                    <a:pt x="10" y="4"/>
                    <a:pt x="10" y="10"/>
                  </a:cubicBezTo>
                  <a:cubicBezTo>
                    <a:pt x="10" y="16"/>
                    <a:pt x="10" y="22"/>
                    <a:pt x="10" y="28"/>
                  </a:cubicBezTo>
                  <a:cubicBezTo>
                    <a:pt x="10" y="34"/>
                    <a:pt x="6" y="37"/>
                    <a:pt x="0" y="36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91" name="Freeform 67"/>
            <p:cNvSpPr>
              <a:spLocks/>
            </p:cNvSpPr>
            <p:nvPr/>
          </p:nvSpPr>
          <p:spPr bwMode="auto">
            <a:xfrm>
              <a:off x="9190038" y="3144838"/>
              <a:ext cx="88900" cy="319087"/>
            </a:xfrm>
            <a:custGeom>
              <a:avLst/>
              <a:gdLst>
                <a:gd name="T0" fmla="*/ 10 w 10"/>
                <a:gd name="T1" fmla="*/ 0 h 36"/>
                <a:gd name="T2" fmla="*/ 10 w 10"/>
                <a:gd name="T3" fmla="*/ 5 h 36"/>
                <a:gd name="T4" fmla="*/ 8 w 10"/>
                <a:gd name="T5" fmla="*/ 5 h 36"/>
                <a:gd name="T6" fmla="*/ 5 w 10"/>
                <a:gd name="T7" fmla="*/ 8 h 36"/>
                <a:gd name="T8" fmla="*/ 5 w 10"/>
                <a:gd name="T9" fmla="*/ 28 h 36"/>
                <a:gd name="T10" fmla="*/ 8 w 10"/>
                <a:gd name="T11" fmla="*/ 31 h 36"/>
                <a:gd name="T12" fmla="*/ 9 w 10"/>
                <a:gd name="T13" fmla="*/ 31 h 36"/>
                <a:gd name="T14" fmla="*/ 9 w 10"/>
                <a:gd name="T15" fmla="*/ 35 h 36"/>
                <a:gd name="T16" fmla="*/ 0 w 10"/>
                <a:gd name="T17" fmla="*/ 28 h 36"/>
                <a:gd name="T18" fmla="*/ 0 w 10"/>
                <a:gd name="T19" fmla="*/ 7 h 36"/>
                <a:gd name="T20" fmla="*/ 10 w 10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36">
                  <a:moveTo>
                    <a:pt x="10" y="0"/>
                  </a:moveTo>
                  <a:cubicBezTo>
                    <a:pt x="10" y="2"/>
                    <a:pt x="10" y="3"/>
                    <a:pt x="10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6" y="5"/>
                    <a:pt x="5" y="6"/>
                    <a:pt x="5" y="8"/>
                  </a:cubicBezTo>
                  <a:cubicBezTo>
                    <a:pt x="5" y="14"/>
                    <a:pt x="5" y="21"/>
                    <a:pt x="5" y="28"/>
                  </a:cubicBezTo>
                  <a:cubicBezTo>
                    <a:pt x="5" y="29"/>
                    <a:pt x="6" y="30"/>
                    <a:pt x="8" y="31"/>
                  </a:cubicBezTo>
                  <a:cubicBezTo>
                    <a:pt x="8" y="31"/>
                    <a:pt x="9" y="31"/>
                    <a:pt x="9" y="31"/>
                  </a:cubicBezTo>
                  <a:cubicBezTo>
                    <a:pt x="9" y="32"/>
                    <a:pt x="9" y="34"/>
                    <a:pt x="9" y="35"/>
                  </a:cubicBezTo>
                  <a:cubicBezTo>
                    <a:pt x="5" y="36"/>
                    <a:pt x="0" y="33"/>
                    <a:pt x="0" y="28"/>
                  </a:cubicBezTo>
                  <a:cubicBezTo>
                    <a:pt x="0" y="21"/>
                    <a:pt x="0" y="14"/>
                    <a:pt x="0" y="7"/>
                  </a:cubicBezTo>
                  <a:cubicBezTo>
                    <a:pt x="0" y="3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92" name="Freeform 68"/>
            <p:cNvSpPr>
              <a:spLocks/>
            </p:cNvSpPr>
            <p:nvPr/>
          </p:nvSpPr>
          <p:spPr bwMode="auto">
            <a:xfrm>
              <a:off x="9431338" y="3278188"/>
              <a:ext cx="34925" cy="44450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0 h 5"/>
                <a:gd name="T4" fmla="*/ 4 w 4"/>
                <a:gd name="T5" fmla="*/ 0 h 5"/>
                <a:gd name="T6" fmla="*/ 4 w 4"/>
                <a:gd name="T7" fmla="*/ 5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2"/>
                    <a:pt x="4" y="3"/>
                    <a:pt x="4" y="5"/>
                  </a:cubicBezTo>
                  <a:cubicBezTo>
                    <a:pt x="3" y="5"/>
                    <a:pt x="1" y="5"/>
                    <a:pt x="0" y="5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93" name="Freeform 69"/>
            <p:cNvSpPr>
              <a:spLocks/>
            </p:cNvSpPr>
            <p:nvPr/>
          </p:nvSpPr>
          <p:spPr bwMode="auto">
            <a:xfrm>
              <a:off x="9350376" y="3278188"/>
              <a:ext cx="44450" cy="44450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0 h 5"/>
                <a:gd name="T4" fmla="*/ 5 w 5"/>
                <a:gd name="T5" fmla="*/ 5 h 5"/>
                <a:gd name="T6" fmla="*/ 0 w 5"/>
                <a:gd name="T7" fmla="*/ 5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5" y="3"/>
                    <a:pt x="5" y="5"/>
                  </a:cubicBezTo>
                  <a:cubicBezTo>
                    <a:pt x="3" y="5"/>
                    <a:pt x="2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94" name="Freeform 70"/>
            <p:cNvSpPr>
              <a:spLocks/>
            </p:cNvSpPr>
            <p:nvPr/>
          </p:nvSpPr>
          <p:spPr bwMode="auto">
            <a:xfrm>
              <a:off x="9271001" y="3278188"/>
              <a:ext cx="44450" cy="44450"/>
            </a:xfrm>
            <a:custGeom>
              <a:avLst/>
              <a:gdLst>
                <a:gd name="T0" fmla="*/ 5 w 5"/>
                <a:gd name="T1" fmla="*/ 5 h 5"/>
                <a:gd name="T2" fmla="*/ 0 w 5"/>
                <a:gd name="T3" fmla="*/ 5 h 5"/>
                <a:gd name="T4" fmla="*/ 0 w 5"/>
                <a:gd name="T5" fmla="*/ 0 h 5"/>
                <a:gd name="T6" fmla="*/ 5 w 5"/>
                <a:gd name="T7" fmla="*/ 0 h 5"/>
                <a:gd name="T8" fmla="*/ 5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3" y="5"/>
                    <a:pt x="2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5" y="3"/>
                    <a:pt x="5" y="5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33" name="Group 632"/>
          <p:cNvGrpSpPr/>
          <p:nvPr/>
        </p:nvGrpSpPr>
        <p:grpSpPr>
          <a:xfrm>
            <a:off x="4009897" y="1129308"/>
            <a:ext cx="437555" cy="403026"/>
            <a:chOff x="10891838" y="3011488"/>
            <a:chExt cx="1166813" cy="1074737"/>
          </a:xfrm>
        </p:grpSpPr>
        <p:sp>
          <p:nvSpPr>
            <p:cNvPr id="495" name="Rectangle 71"/>
            <p:cNvSpPr>
              <a:spLocks noChangeArrowheads="1"/>
            </p:cNvSpPr>
            <p:nvPr/>
          </p:nvSpPr>
          <p:spPr bwMode="auto">
            <a:xfrm>
              <a:off x="11506201" y="3170238"/>
              <a:ext cx="80963" cy="392112"/>
            </a:xfrm>
            <a:prstGeom prst="rect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96" name="Freeform 72"/>
            <p:cNvSpPr>
              <a:spLocks/>
            </p:cNvSpPr>
            <p:nvPr/>
          </p:nvSpPr>
          <p:spPr bwMode="auto">
            <a:xfrm>
              <a:off x="11195051" y="3152775"/>
              <a:ext cx="187325" cy="392112"/>
            </a:xfrm>
            <a:custGeom>
              <a:avLst/>
              <a:gdLst>
                <a:gd name="T0" fmla="*/ 50 w 118"/>
                <a:gd name="T1" fmla="*/ 247 h 247"/>
                <a:gd name="T2" fmla="*/ 0 w 118"/>
                <a:gd name="T3" fmla="*/ 235 h 247"/>
                <a:gd name="T4" fmla="*/ 67 w 118"/>
                <a:gd name="T5" fmla="*/ 0 h 247"/>
                <a:gd name="T6" fmla="*/ 118 w 118"/>
                <a:gd name="T7" fmla="*/ 17 h 247"/>
                <a:gd name="T8" fmla="*/ 50 w 118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247">
                  <a:moveTo>
                    <a:pt x="50" y="247"/>
                  </a:moveTo>
                  <a:lnTo>
                    <a:pt x="0" y="235"/>
                  </a:lnTo>
                  <a:lnTo>
                    <a:pt x="67" y="0"/>
                  </a:lnTo>
                  <a:lnTo>
                    <a:pt x="118" y="17"/>
                  </a:lnTo>
                  <a:lnTo>
                    <a:pt x="50" y="247"/>
                  </a:ln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97" name="Rectangle 73"/>
            <p:cNvSpPr>
              <a:spLocks noChangeArrowheads="1"/>
            </p:cNvSpPr>
            <p:nvPr/>
          </p:nvSpPr>
          <p:spPr bwMode="auto">
            <a:xfrm>
              <a:off x="11390313" y="3241675"/>
              <a:ext cx="80963" cy="320675"/>
            </a:xfrm>
            <a:prstGeom prst="rect">
              <a:avLst/>
            </a:pr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98" name="Rectangle 74"/>
            <p:cNvSpPr>
              <a:spLocks noChangeArrowheads="1"/>
            </p:cNvSpPr>
            <p:nvPr/>
          </p:nvSpPr>
          <p:spPr bwMode="auto">
            <a:xfrm>
              <a:off x="11622088" y="3295650"/>
              <a:ext cx="80963" cy="266700"/>
            </a:xfrm>
            <a:prstGeom prst="rect">
              <a:avLst/>
            </a:prstGeom>
            <a:solidFill>
              <a:srgbClr val="6D9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99" name="Line 75"/>
            <p:cNvSpPr>
              <a:spLocks noChangeShapeType="1"/>
            </p:cNvSpPr>
            <p:nvPr/>
          </p:nvSpPr>
          <p:spPr bwMode="auto">
            <a:xfrm>
              <a:off x="10918826" y="3562350"/>
              <a:ext cx="1122363" cy="0"/>
            </a:xfrm>
            <a:prstGeom prst="line">
              <a:avLst/>
            </a:prstGeom>
            <a:noFill/>
            <a:ln w="36513" cap="flat">
              <a:solidFill>
                <a:srgbClr val="5971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00" name="Freeform 76"/>
            <p:cNvSpPr>
              <a:spLocks/>
            </p:cNvSpPr>
            <p:nvPr/>
          </p:nvSpPr>
          <p:spPr bwMode="auto">
            <a:xfrm>
              <a:off x="10891838" y="3011488"/>
              <a:ext cx="979488" cy="319087"/>
            </a:xfrm>
            <a:custGeom>
              <a:avLst/>
              <a:gdLst>
                <a:gd name="T0" fmla="*/ 4 w 110"/>
                <a:gd name="T1" fmla="*/ 18 h 36"/>
                <a:gd name="T2" fmla="*/ 4 w 110"/>
                <a:gd name="T3" fmla="*/ 33 h 36"/>
                <a:gd name="T4" fmla="*/ 2 w 110"/>
                <a:gd name="T5" fmla="*/ 36 h 36"/>
                <a:gd name="T6" fmla="*/ 0 w 110"/>
                <a:gd name="T7" fmla="*/ 33 h 36"/>
                <a:gd name="T8" fmla="*/ 0 w 110"/>
                <a:gd name="T9" fmla="*/ 12 h 36"/>
                <a:gd name="T10" fmla="*/ 12 w 110"/>
                <a:gd name="T11" fmla="*/ 0 h 36"/>
                <a:gd name="T12" fmla="*/ 103 w 110"/>
                <a:gd name="T13" fmla="*/ 0 h 36"/>
                <a:gd name="T14" fmla="*/ 108 w 110"/>
                <a:gd name="T15" fmla="*/ 0 h 36"/>
                <a:gd name="T16" fmla="*/ 110 w 110"/>
                <a:gd name="T17" fmla="*/ 2 h 36"/>
                <a:gd name="T18" fmla="*/ 108 w 110"/>
                <a:gd name="T19" fmla="*/ 4 h 36"/>
                <a:gd name="T20" fmla="*/ 103 w 110"/>
                <a:gd name="T21" fmla="*/ 4 h 36"/>
                <a:gd name="T22" fmla="*/ 12 w 110"/>
                <a:gd name="T23" fmla="*/ 4 h 36"/>
                <a:gd name="T24" fmla="*/ 5 w 110"/>
                <a:gd name="T25" fmla="*/ 8 h 36"/>
                <a:gd name="T26" fmla="*/ 4 w 110"/>
                <a:gd name="T27" fmla="*/ 11 h 36"/>
                <a:gd name="T28" fmla="*/ 4 w 110"/>
                <a:gd name="T29" fmla="*/ 23 h 36"/>
                <a:gd name="T30" fmla="*/ 4 w 110"/>
                <a:gd name="T31" fmla="*/ 24 h 36"/>
                <a:gd name="T32" fmla="*/ 4 w 110"/>
                <a:gd name="T3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36">
                  <a:moveTo>
                    <a:pt x="4" y="18"/>
                  </a:moveTo>
                  <a:cubicBezTo>
                    <a:pt x="4" y="21"/>
                    <a:pt x="4" y="31"/>
                    <a:pt x="4" y="33"/>
                  </a:cubicBezTo>
                  <a:cubicBezTo>
                    <a:pt x="4" y="35"/>
                    <a:pt x="3" y="36"/>
                    <a:pt x="2" y="36"/>
                  </a:cubicBezTo>
                  <a:cubicBezTo>
                    <a:pt x="1" y="36"/>
                    <a:pt x="0" y="35"/>
                    <a:pt x="0" y="33"/>
                  </a:cubicBezTo>
                  <a:cubicBezTo>
                    <a:pt x="0" y="26"/>
                    <a:pt x="0" y="20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1" y="0"/>
                    <a:pt x="74" y="0"/>
                    <a:pt x="103" y="0"/>
                  </a:cubicBezTo>
                  <a:cubicBezTo>
                    <a:pt x="104" y="0"/>
                    <a:pt x="108" y="0"/>
                    <a:pt x="108" y="0"/>
                  </a:cubicBezTo>
                  <a:cubicBezTo>
                    <a:pt x="109" y="0"/>
                    <a:pt x="110" y="1"/>
                    <a:pt x="110" y="2"/>
                  </a:cubicBezTo>
                  <a:cubicBezTo>
                    <a:pt x="110" y="3"/>
                    <a:pt x="109" y="4"/>
                    <a:pt x="108" y="4"/>
                  </a:cubicBezTo>
                  <a:cubicBezTo>
                    <a:pt x="108" y="4"/>
                    <a:pt x="103" y="4"/>
                    <a:pt x="103" y="4"/>
                  </a:cubicBezTo>
                  <a:cubicBezTo>
                    <a:pt x="74" y="4"/>
                    <a:pt x="41" y="4"/>
                    <a:pt x="12" y="4"/>
                  </a:cubicBezTo>
                  <a:cubicBezTo>
                    <a:pt x="9" y="4"/>
                    <a:pt x="6" y="5"/>
                    <a:pt x="5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5"/>
                    <a:pt x="4" y="19"/>
                    <a:pt x="4" y="23"/>
                  </a:cubicBezTo>
                  <a:cubicBezTo>
                    <a:pt x="4" y="23"/>
                    <a:pt x="4" y="24"/>
                    <a:pt x="4" y="24"/>
                  </a:cubicBezTo>
                  <a:lnTo>
                    <a:pt x="4" y="18"/>
                  </a:ln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01" name="Freeform 77"/>
            <p:cNvSpPr>
              <a:spLocks/>
            </p:cNvSpPr>
            <p:nvPr/>
          </p:nvSpPr>
          <p:spPr bwMode="auto">
            <a:xfrm>
              <a:off x="11079163" y="3011488"/>
              <a:ext cx="979488" cy="319087"/>
            </a:xfrm>
            <a:custGeom>
              <a:avLst/>
              <a:gdLst>
                <a:gd name="T0" fmla="*/ 106 w 110"/>
                <a:gd name="T1" fmla="*/ 18 h 36"/>
                <a:gd name="T2" fmla="*/ 106 w 110"/>
                <a:gd name="T3" fmla="*/ 33 h 36"/>
                <a:gd name="T4" fmla="*/ 108 w 110"/>
                <a:gd name="T5" fmla="*/ 36 h 36"/>
                <a:gd name="T6" fmla="*/ 110 w 110"/>
                <a:gd name="T7" fmla="*/ 33 h 36"/>
                <a:gd name="T8" fmla="*/ 110 w 110"/>
                <a:gd name="T9" fmla="*/ 12 h 36"/>
                <a:gd name="T10" fmla="*/ 98 w 110"/>
                <a:gd name="T11" fmla="*/ 0 h 36"/>
                <a:gd name="T12" fmla="*/ 6 w 110"/>
                <a:gd name="T13" fmla="*/ 0 h 36"/>
                <a:gd name="T14" fmla="*/ 5 w 110"/>
                <a:gd name="T15" fmla="*/ 0 h 36"/>
                <a:gd name="T16" fmla="*/ 0 w 110"/>
                <a:gd name="T17" fmla="*/ 2 h 36"/>
                <a:gd name="T18" fmla="*/ 5 w 110"/>
                <a:gd name="T19" fmla="*/ 4 h 36"/>
                <a:gd name="T20" fmla="*/ 7 w 110"/>
                <a:gd name="T21" fmla="*/ 4 h 36"/>
                <a:gd name="T22" fmla="*/ 98 w 110"/>
                <a:gd name="T23" fmla="*/ 4 h 36"/>
                <a:gd name="T24" fmla="*/ 105 w 110"/>
                <a:gd name="T25" fmla="*/ 8 h 36"/>
                <a:gd name="T26" fmla="*/ 106 w 110"/>
                <a:gd name="T27" fmla="*/ 11 h 36"/>
                <a:gd name="T28" fmla="*/ 106 w 110"/>
                <a:gd name="T29" fmla="*/ 23 h 36"/>
                <a:gd name="T30" fmla="*/ 106 w 110"/>
                <a:gd name="T31" fmla="*/ 24 h 36"/>
                <a:gd name="T32" fmla="*/ 106 w 110"/>
                <a:gd name="T3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36">
                  <a:moveTo>
                    <a:pt x="106" y="18"/>
                  </a:moveTo>
                  <a:cubicBezTo>
                    <a:pt x="106" y="21"/>
                    <a:pt x="106" y="31"/>
                    <a:pt x="106" y="33"/>
                  </a:cubicBezTo>
                  <a:cubicBezTo>
                    <a:pt x="106" y="35"/>
                    <a:pt x="107" y="36"/>
                    <a:pt x="108" y="36"/>
                  </a:cubicBezTo>
                  <a:cubicBezTo>
                    <a:pt x="109" y="36"/>
                    <a:pt x="110" y="35"/>
                    <a:pt x="110" y="33"/>
                  </a:cubicBezTo>
                  <a:cubicBezTo>
                    <a:pt x="110" y="26"/>
                    <a:pt x="110" y="20"/>
                    <a:pt x="110" y="12"/>
                  </a:cubicBezTo>
                  <a:cubicBezTo>
                    <a:pt x="110" y="5"/>
                    <a:pt x="105" y="0"/>
                    <a:pt x="98" y="0"/>
                  </a:cubicBezTo>
                  <a:cubicBezTo>
                    <a:pt x="69" y="0"/>
                    <a:pt x="3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0" y="1"/>
                    <a:pt x="0" y="2"/>
                  </a:cubicBezTo>
                  <a:cubicBezTo>
                    <a:pt x="0" y="3"/>
                    <a:pt x="4" y="4"/>
                    <a:pt x="5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36" y="4"/>
                    <a:pt x="69" y="4"/>
                    <a:pt x="98" y="4"/>
                  </a:cubicBezTo>
                  <a:cubicBezTo>
                    <a:pt x="101" y="4"/>
                    <a:pt x="104" y="5"/>
                    <a:pt x="105" y="8"/>
                  </a:cubicBezTo>
                  <a:cubicBezTo>
                    <a:pt x="106" y="9"/>
                    <a:pt x="106" y="10"/>
                    <a:pt x="106" y="11"/>
                  </a:cubicBezTo>
                  <a:cubicBezTo>
                    <a:pt x="106" y="15"/>
                    <a:pt x="106" y="19"/>
                    <a:pt x="106" y="23"/>
                  </a:cubicBezTo>
                  <a:cubicBezTo>
                    <a:pt x="106" y="23"/>
                    <a:pt x="106" y="24"/>
                    <a:pt x="106" y="24"/>
                  </a:cubicBezTo>
                  <a:lnTo>
                    <a:pt x="106" y="18"/>
                  </a:ln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02" name="Freeform 78"/>
            <p:cNvSpPr>
              <a:spLocks/>
            </p:cNvSpPr>
            <p:nvPr/>
          </p:nvSpPr>
          <p:spPr bwMode="auto">
            <a:xfrm>
              <a:off x="11079163" y="3446463"/>
              <a:ext cx="979488" cy="355600"/>
            </a:xfrm>
            <a:custGeom>
              <a:avLst/>
              <a:gdLst>
                <a:gd name="T0" fmla="*/ 106 w 110"/>
                <a:gd name="T1" fmla="*/ 18 h 40"/>
                <a:gd name="T2" fmla="*/ 106 w 110"/>
                <a:gd name="T3" fmla="*/ 3 h 40"/>
                <a:gd name="T4" fmla="*/ 108 w 110"/>
                <a:gd name="T5" fmla="*/ 0 h 40"/>
                <a:gd name="T6" fmla="*/ 110 w 110"/>
                <a:gd name="T7" fmla="*/ 3 h 40"/>
                <a:gd name="T8" fmla="*/ 110 w 110"/>
                <a:gd name="T9" fmla="*/ 24 h 40"/>
                <a:gd name="T10" fmla="*/ 98 w 110"/>
                <a:gd name="T11" fmla="*/ 40 h 40"/>
                <a:gd name="T12" fmla="*/ 6 w 110"/>
                <a:gd name="T13" fmla="*/ 40 h 40"/>
                <a:gd name="T14" fmla="*/ 5 w 110"/>
                <a:gd name="T15" fmla="*/ 40 h 40"/>
                <a:gd name="T16" fmla="*/ 0 w 110"/>
                <a:gd name="T17" fmla="*/ 38 h 40"/>
                <a:gd name="T18" fmla="*/ 5 w 110"/>
                <a:gd name="T19" fmla="*/ 36 h 40"/>
                <a:gd name="T20" fmla="*/ 7 w 110"/>
                <a:gd name="T21" fmla="*/ 36 h 40"/>
                <a:gd name="T22" fmla="*/ 98 w 110"/>
                <a:gd name="T23" fmla="*/ 36 h 40"/>
                <a:gd name="T24" fmla="*/ 105 w 110"/>
                <a:gd name="T25" fmla="*/ 32 h 40"/>
                <a:gd name="T26" fmla="*/ 106 w 110"/>
                <a:gd name="T27" fmla="*/ 29 h 40"/>
                <a:gd name="T28" fmla="*/ 106 w 110"/>
                <a:gd name="T29" fmla="*/ 13 h 40"/>
                <a:gd name="T30" fmla="*/ 106 w 110"/>
                <a:gd name="T31" fmla="*/ 12 h 40"/>
                <a:gd name="T32" fmla="*/ 106 w 110"/>
                <a:gd name="T33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40">
                  <a:moveTo>
                    <a:pt x="106" y="18"/>
                  </a:moveTo>
                  <a:cubicBezTo>
                    <a:pt x="106" y="16"/>
                    <a:pt x="106" y="5"/>
                    <a:pt x="106" y="3"/>
                  </a:cubicBezTo>
                  <a:cubicBezTo>
                    <a:pt x="106" y="1"/>
                    <a:pt x="107" y="0"/>
                    <a:pt x="108" y="0"/>
                  </a:cubicBezTo>
                  <a:cubicBezTo>
                    <a:pt x="109" y="0"/>
                    <a:pt x="110" y="1"/>
                    <a:pt x="110" y="3"/>
                  </a:cubicBezTo>
                  <a:cubicBezTo>
                    <a:pt x="110" y="11"/>
                    <a:pt x="110" y="16"/>
                    <a:pt x="110" y="24"/>
                  </a:cubicBezTo>
                  <a:cubicBezTo>
                    <a:pt x="110" y="32"/>
                    <a:pt x="105" y="40"/>
                    <a:pt x="98" y="40"/>
                  </a:cubicBezTo>
                  <a:cubicBezTo>
                    <a:pt x="69" y="40"/>
                    <a:pt x="36" y="40"/>
                    <a:pt x="6" y="40"/>
                  </a:cubicBezTo>
                  <a:cubicBezTo>
                    <a:pt x="6" y="40"/>
                    <a:pt x="5" y="40"/>
                    <a:pt x="5" y="40"/>
                  </a:cubicBezTo>
                  <a:cubicBezTo>
                    <a:pt x="4" y="40"/>
                    <a:pt x="0" y="39"/>
                    <a:pt x="0" y="38"/>
                  </a:cubicBezTo>
                  <a:cubicBezTo>
                    <a:pt x="0" y="37"/>
                    <a:pt x="4" y="36"/>
                    <a:pt x="5" y="36"/>
                  </a:cubicBezTo>
                  <a:cubicBezTo>
                    <a:pt x="6" y="36"/>
                    <a:pt x="6" y="36"/>
                    <a:pt x="7" y="36"/>
                  </a:cubicBezTo>
                  <a:cubicBezTo>
                    <a:pt x="36" y="36"/>
                    <a:pt x="69" y="36"/>
                    <a:pt x="98" y="36"/>
                  </a:cubicBezTo>
                  <a:cubicBezTo>
                    <a:pt x="101" y="36"/>
                    <a:pt x="104" y="35"/>
                    <a:pt x="105" y="32"/>
                  </a:cubicBezTo>
                  <a:cubicBezTo>
                    <a:pt x="106" y="31"/>
                    <a:pt x="106" y="30"/>
                    <a:pt x="106" y="29"/>
                  </a:cubicBezTo>
                  <a:cubicBezTo>
                    <a:pt x="106" y="25"/>
                    <a:pt x="106" y="17"/>
                    <a:pt x="106" y="13"/>
                  </a:cubicBezTo>
                  <a:cubicBezTo>
                    <a:pt x="106" y="13"/>
                    <a:pt x="106" y="12"/>
                    <a:pt x="106" y="12"/>
                  </a:cubicBezTo>
                  <a:lnTo>
                    <a:pt x="106" y="18"/>
                  </a:ln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03" name="Freeform 79"/>
            <p:cNvSpPr>
              <a:spLocks/>
            </p:cNvSpPr>
            <p:nvPr/>
          </p:nvSpPr>
          <p:spPr bwMode="auto">
            <a:xfrm>
              <a:off x="10891838" y="3446463"/>
              <a:ext cx="979488" cy="355600"/>
            </a:xfrm>
            <a:custGeom>
              <a:avLst/>
              <a:gdLst>
                <a:gd name="T0" fmla="*/ 4 w 110"/>
                <a:gd name="T1" fmla="*/ 18 h 40"/>
                <a:gd name="T2" fmla="*/ 4 w 110"/>
                <a:gd name="T3" fmla="*/ 3 h 40"/>
                <a:gd name="T4" fmla="*/ 2 w 110"/>
                <a:gd name="T5" fmla="*/ 0 h 40"/>
                <a:gd name="T6" fmla="*/ 0 w 110"/>
                <a:gd name="T7" fmla="*/ 3 h 40"/>
                <a:gd name="T8" fmla="*/ 0 w 110"/>
                <a:gd name="T9" fmla="*/ 24 h 40"/>
                <a:gd name="T10" fmla="*/ 12 w 110"/>
                <a:gd name="T11" fmla="*/ 40 h 40"/>
                <a:gd name="T12" fmla="*/ 103 w 110"/>
                <a:gd name="T13" fmla="*/ 40 h 40"/>
                <a:gd name="T14" fmla="*/ 108 w 110"/>
                <a:gd name="T15" fmla="*/ 40 h 40"/>
                <a:gd name="T16" fmla="*/ 110 w 110"/>
                <a:gd name="T17" fmla="*/ 38 h 40"/>
                <a:gd name="T18" fmla="*/ 108 w 110"/>
                <a:gd name="T19" fmla="*/ 36 h 40"/>
                <a:gd name="T20" fmla="*/ 103 w 110"/>
                <a:gd name="T21" fmla="*/ 36 h 40"/>
                <a:gd name="T22" fmla="*/ 12 w 110"/>
                <a:gd name="T23" fmla="*/ 36 h 40"/>
                <a:gd name="T24" fmla="*/ 5 w 110"/>
                <a:gd name="T25" fmla="*/ 32 h 40"/>
                <a:gd name="T26" fmla="*/ 4 w 110"/>
                <a:gd name="T27" fmla="*/ 29 h 40"/>
                <a:gd name="T28" fmla="*/ 4 w 110"/>
                <a:gd name="T29" fmla="*/ 13 h 40"/>
                <a:gd name="T30" fmla="*/ 4 w 110"/>
                <a:gd name="T31" fmla="*/ 12 h 40"/>
                <a:gd name="T32" fmla="*/ 4 w 110"/>
                <a:gd name="T33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40">
                  <a:moveTo>
                    <a:pt x="4" y="18"/>
                  </a:moveTo>
                  <a:cubicBezTo>
                    <a:pt x="4" y="16"/>
                    <a:pt x="4" y="5"/>
                    <a:pt x="4" y="3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"/>
                    <a:pt x="0" y="16"/>
                    <a:pt x="0" y="24"/>
                  </a:cubicBezTo>
                  <a:cubicBezTo>
                    <a:pt x="0" y="32"/>
                    <a:pt x="5" y="40"/>
                    <a:pt x="12" y="40"/>
                  </a:cubicBezTo>
                  <a:cubicBezTo>
                    <a:pt x="41" y="40"/>
                    <a:pt x="74" y="40"/>
                    <a:pt x="103" y="40"/>
                  </a:cubicBezTo>
                  <a:cubicBezTo>
                    <a:pt x="104" y="40"/>
                    <a:pt x="108" y="40"/>
                    <a:pt x="108" y="40"/>
                  </a:cubicBezTo>
                  <a:cubicBezTo>
                    <a:pt x="109" y="40"/>
                    <a:pt x="110" y="39"/>
                    <a:pt x="110" y="38"/>
                  </a:cubicBezTo>
                  <a:cubicBezTo>
                    <a:pt x="110" y="37"/>
                    <a:pt x="109" y="36"/>
                    <a:pt x="108" y="36"/>
                  </a:cubicBezTo>
                  <a:cubicBezTo>
                    <a:pt x="108" y="36"/>
                    <a:pt x="103" y="36"/>
                    <a:pt x="103" y="36"/>
                  </a:cubicBezTo>
                  <a:cubicBezTo>
                    <a:pt x="74" y="36"/>
                    <a:pt x="41" y="36"/>
                    <a:pt x="12" y="36"/>
                  </a:cubicBezTo>
                  <a:cubicBezTo>
                    <a:pt x="9" y="36"/>
                    <a:pt x="6" y="35"/>
                    <a:pt x="5" y="32"/>
                  </a:cubicBezTo>
                  <a:cubicBezTo>
                    <a:pt x="4" y="31"/>
                    <a:pt x="4" y="30"/>
                    <a:pt x="4" y="29"/>
                  </a:cubicBezTo>
                  <a:cubicBezTo>
                    <a:pt x="4" y="25"/>
                    <a:pt x="4" y="17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lnTo>
                    <a:pt x="4" y="18"/>
                  </a:ln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04" name="Freeform 80"/>
            <p:cNvSpPr>
              <a:spLocks/>
            </p:cNvSpPr>
            <p:nvPr/>
          </p:nvSpPr>
          <p:spPr bwMode="auto">
            <a:xfrm>
              <a:off x="11247438" y="3925888"/>
              <a:ext cx="446088" cy="160337"/>
            </a:xfrm>
            <a:custGeom>
              <a:avLst/>
              <a:gdLst>
                <a:gd name="T0" fmla="*/ 50 w 50"/>
                <a:gd name="T1" fmla="*/ 14 h 18"/>
                <a:gd name="T2" fmla="*/ 47 w 50"/>
                <a:gd name="T3" fmla="*/ 18 h 18"/>
                <a:gd name="T4" fmla="*/ 4 w 50"/>
                <a:gd name="T5" fmla="*/ 18 h 18"/>
                <a:gd name="T6" fmla="*/ 0 w 50"/>
                <a:gd name="T7" fmla="*/ 14 h 18"/>
                <a:gd name="T8" fmla="*/ 5 w 50"/>
                <a:gd name="T9" fmla="*/ 4 h 18"/>
                <a:gd name="T10" fmla="*/ 9 w 50"/>
                <a:gd name="T11" fmla="*/ 0 h 18"/>
                <a:gd name="T12" fmla="*/ 42 w 50"/>
                <a:gd name="T13" fmla="*/ 0 h 18"/>
                <a:gd name="T14" fmla="*/ 45 w 50"/>
                <a:gd name="T15" fmla="*/ 4 h 18"/>
                <a:gd name="T16" fmla="*/ 50 w 50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8">
                  <a:moveTo>
                    <a:pt x="50" y="14"/>
                  </a:moveTo>
                  <a:cubicBezTo>
                    <a:pt x="50" y="16"/>
                    <a:pt x="49" y="18"/>
                    <a:pt x="47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0" y="16"/>
                    <a:pt x="0" y="1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7" y="0"/>
                    <a:pt x="9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2"/>
                    <a:pt x="45" y="4"/>
                  </a:cubicBezTo>
                  <a:lnTo>
                    <a:pt x="50" y="14"/>
                  </a:ln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05" name="Rectangle 81"/>
            <p:cNvSpPr>
              <a:spLocks noChangeArrowheads="1"/>
            </p:cNvSpPr>
            <p:nvPr/>
          </p:nvSpPr>
          <p:spPr bwMode="auto">
            <a:xfrm>
              <a:off x="11434763" y="3846513"/>
              <a:ext cx="80963" cy="115887"/>
            </a:xfrm>
            <a:prstGeom prst="rect">
              <a:avLst/>
            </a:pr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06" name="Rectangle 82"/>
            <p:cNvSpPr>
              <a:spLocks noChangeArrowheads="1"/>
            </p:cNvSpPr>
            <p:nvPr/>
          </p:nvSpPr>
          <p:spPr bwMode="auto">
            <a:xfrm>
              <a:off x="11639551" y="3330575"/>
              <a:ext cx="44450" cy="174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07" name="Rectangle 83"/>
            <p:cNvSpPr>
              <a:spLocks noChangeArrowheads="1"/>
            </p:cNvSpPr>
            <p:nvPr/>
          </p:nvSpPr>
          <p:spPr bwMode="auto">
            <a:xfrm>
              <a:off x="11407776" y="3278188"/>
              <a:ext cx="46038" cy="174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08" name="Rectangle 84"/>
            <p:cNvSpPr>
              <a:spLocks noChangeArrowheads="1"/>
            </p:cNvSpPr>
            <p:nvPr/>
          </p:nvSpPr>
          <p:spPr bwMode="auto">
            <a:xfrm>
              <a:off x="11523663" y="3206750"/>
              <a:ext cx="44450" cy="269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34" name="Group 633"/>
          <p:cNvGrpSpPr/>
          <p:nvPr/>
        </p:nvGrpSpPr>
        <p:grpSpPr>
          <a:xfrm>
            <a:off x="4831428" y="1112639"/>
            <a:ext cx="431006" cy="433388"/>
            <a:chOff x="13082588" y="2967038"/>
            <a:chExt cx="1149350" cy="1155700"/>
          </a:xfrm>
        </p:grpSpPr>
        <p:sp>
          <p:nvSpPr>
            <p:cNvPr id="509" name="Oval 85"/>
            <p:cNvSpPr>
              <a:spLocks noChangeArrowheads="1"/>
            </p:cNvSpPr>
            <p:nvPr/>
          </p:nvSpPr>
          <p:spPr bwMode="auto">
            <a:xfrm>
              <a:off x="13876338" y="3900488"/>
              <a:ext cx="52388" cy="52387"/>
            </a:xfrm>
            <a:prstGeom prst="ellipse">
              <a:avLst/>
            </a:prstGeom>
            <a:solidFill>
              <a:srgbClr val="538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10" name="Freeform 86"/>
            <p:cNvSpPr>
              <a:spLocks/>
            </p:cNvSpPr>
            <p:nvPr/>
          </p:nvSpPr>
          <p:spPr bwMode="auto">
            <a:xfrm>
              <a:off x="13857288" y="3979863"/>
              <a:ext cx="71438" cy="61912"/>
            </a:xfrm>
            <a:custGeom>
              <a:avLst/>
              <a:gdLst>
                <a:gd name="T0" fmla="*/ 3 w 8"/>
                <a:gd name="T1" fmla="*/ 1 h 7"/>
                <a:gd name="T2" fmla="*/ 1 w 8"/>
                <a:gd name="T3" fmla="*/ 5 h 7"/>
                <a:gd name="T4" fmla="*/ 5 w 8"/>
                <a:gd name="T5" fmla="*/ 7 h 7"/>
                <a:gd name="T6" fmla="*/ 7 w 8"/>
                <a:gd name="T7" fmla="*/ 2 h 7"/>
                <a:gd name="T8" fmla="*/ 3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cubicBezTo>
                    <a:pt x="1" y="2"/>
                    <a:pt x="0" y="3"/>
                    <a:pt x="1" y="5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7" y="6"/>
                    <a:pt x="8" y="4"/>
                    <a:pt x="7" y="2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11" name="Oval 87"/>
            <p:cNvSpPr>
              <a:spLocks noChangeArrowheads="1"/>
            </p:cNvSpPr>
            <p:nvPr/>
          </p:nvSpPr>
          <p:spPr bwMode="auto">
            <a:xfrm>
              <a:off x="14081126" y="3384550"/>
              <a:ext cx="71438" cy="61912"/>
            </a:xfrm>
            <a:prstGeom prst="ellipse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12" name="Oval 88"/>
            <p:cNvSpPr>
              <a:spLocks noChangeArrowheads="1"/>
            </p:cNvSpPr>
            <p:nvPr/>
          </p:nvSpPr>
          <p:spPr bwMode="auto">
            <a:xfrm>
              <a:off x="14036676" y="3357563"/>
              <a:ext cx="34925" cy="34925"/>
            </a:xfrm>
            <a:prstGeom prst="ellipse">
              <a:avLst/>
            </a:prstGeom>
            <a:solidFill>
              <a:srgbClr val="538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13" name="Freeform 89"/>
            <p:cNvSpPr>
              <a:spLocks/>
            </p:cNvSpPr>
            <p:nvPr/>
          </p:nvSpPr>
          <p:spPr bwMode="auto">
            <a:xfrm>
              <a:off x="13723938" y="2967038"/>
              <a:ext cx="401638" cy="407987"/>
            </a:xfrm>
            <a:custGeom>
              <a:avLst/>
              <a:gdLst>
                <a:gd name="T0" fmla="*/ 2 w 45"/>
                <a:gd name="T1" fmla="*/ 46 h 46"/>
                <a:gd name="T2" fmla="*/ 25 w 45"/>
                <a:gd name="T3" fmla="*/ 23 h 46"/>
                <a:gd name="T4" fmla="*/ 33 w 45"/>
                <a:gd name="T5" fmla="*/ 26 h 46"/>
                <a:gd name="T6" fmla="*/ 45 w 45"/>
                <a:gd name="T7" fmla="*/ 13 h 46"/>
                <a:gd name="T8" fmla="*/ 33 w 45"/>
                <a:gd name="T9" fmla="*/ 0 h 46"/>
                <a:gd name="T10" fmla="*/ 20 w 45"/>
                <a:gd name="T11" fmla="*/ 13 h 46"/>
                <a:gd name="T12" fmla="*/ 23 w 45"/>
                <a:gd name="T13" fmla="*/ 21 h 46"/>
                <a:gd name="T14" fmla="*/ 0 w 45"/>
                <a:gd name="T15" fmla="*/ 44 h 46"/>
                <a:gd name="T16" fmla="*/ 2 w 45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6">
                  <a:moveTo>
                    <a:pt x="2" y="46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7" y="25"/>
                    <a:pt x="30" y="26"/>
                    <a:pt x="33" y="26"/>
                  </a:cubicBezTo>
                  <a:cubicBezTo>
                    <a:pt x="40" y="26"/>
                    <a:pt x="45" y="20"/>
                    <a:pt x="45" y="13"/>
                  </a:cubicBezTo>
                  <a:cubicBezTo>
                    <a:pt x="45" y="6"/>
                    <a:pt x="40" y="0"/>
                    <a:pt x="33" y="0"/>
                  </a:cubicBezTo>
                  <a:cubicBezTo>
                    <a:pt x="26" y="0"/>
                    <a:pt x="20" y="6"/>
                    <a:pt x="20" y="13"/>
                  </a:cubicBezTo>
                  <a:cubicBezTo>
                    <a:pt x="20" y="16"/>
                    <a:pt x="21" y="19"/>
                    <a:pt x="23" y="2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6"/>
                  </a:cubicBez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14" name="Freeform 90"/>
            <p:cNvSpPr>
              <a:spLocks/>
            </p:cNvSpPr>
            <p:nvPr/>
          </p:nvSpPr>
          <p:spPr bwMode="auto">
            <a:xfrm>
              <a:off x="13787438" y="3402013"/>
              <a:ext cx="284163" cy="187325"/>
            </a:xfrm>
            <a:custGeom>
              <a:avLst/>
              <a:gdLst>
                <a:gd name="T0" fmla="*/ 12 w 32"/>
                <a:gd name="T1" fmla="*/ 12 h 21"/>
                <a:gd name="T2" fmla="*/ 22 w 32"/>
                <a:gd name="T3" fmla="*/ 21 h 21"/>
                <a:gd name="T4" fmla="*/ 32 w 32"/>
                <a:gd name="T5" fmla="*/ 10 h 21"/>
                <a:gd name="T6" fmla="*/ 22 w 32"/>
                <a:gd name="T7" fmla="*/ 0 h 21"/>
                <a:gd name="T8" fmla="*/ 12 w 32"/>
                <a:gd name="T9" fmla="*/ 9 h 21"/>
                <a:gd name="T10" fmla="*/ 0 w 32"/>
                <a:gd name="T11" fmla="*/ 9 h 21"/>
                <a:gd name="T12" fmla="*/ 0 w 32"/>
                <a:gd name="T13" fmla="*/ 10 h 21"/>
                <a:gd name="T14" fmla="*/ 0 w 32"/>
                <a:gd name="T15" fmla="*/ 12 h 21"/>
                <a:gd name="T16" fmla="*/ 12 w 32"/>
                <a:gd name="T1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1">
                  <a:moveTo>
                    <a:pt x="12" y="12"/>
                  </a:moveTo>
                  <a:cubicBezTo>
                    <a:pt x="13" y="17"/>
                    <a:pt x="17" y="21"/>
                    <a:pt x="22" y="21"/>
                  </a:cubicBezTo>
                  <a:cubicBezTo>
                    <a:pt x="28" y="21"/>
                    <a:pt x="32" y="16"/>
                    <a:pt x="32" y="10"/>
                  </a:cubicBezTo>
                  <a:cubicBezTo>
                    <a:pt x="32" y="5"/>
                    <a:pt x="28" y="0"/>
                    <a:pt x="22" y="0"/>
                  </a:cubicBezTo>
                  <a:cubicBezTo>
                    <a:pt x="17" y="0"/>
                    <a:pt x="13" y="4"/>
                    <a:pt x="1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15" name="Freeform 91"/>
            <p:cNvSpPr>
              <a:spLocks/>
            </p:cNvSpPr>
            <p:nvPr/>
          </p:nvSpPr>
          <p:spPr bwMode="auto">
            <a:xfrm>
              <a:off x="13198476" y="3614738"/>
              <a:ext cx="285750" cy="285750"/>
            </a:xfrm>
            <a:custGeom>
              <a:avLst/>
              <a:gdLst>
                <a:gd name="T0" fmla="*/ 30 w 32"/>
                <a:gd name="T1" fmla="*/ 0 h 32"/>
                <a:gd name="T2" fmla="*/ 18 w 32"/>
                <a:gd name="T3" fmla="*/ 11 h 32"/>
                <a:gd name="T4" fmla="*/ 11 w 32"/>
                <a:gd name="T5" fmla="*/ 9 h 32"/>
                <a:gd name="T6" fmla="*/ 0 w 32"/>
                <a:gd name="T7" fmla="*/ 20 h 32"/>
                <a:gd name="T8" fmla="*/ 11 w 32"/>
                <a:gd name="T9" fmla="*/ 32 h 32"/>
                <a:gd name="T10" fmla="*/ 22 w 32"/>
                <a:gd name="T11" fmla="*/ 20 h 32"/>
                <a:gd name="T12" fmla="*/ 20 w 32"/>
                <a:gd name="T13" fmla="*/ 14 h 32"/>
                <a:gd name="T14" fmla="*/ 32 w 32"/>
                <a:gd name="T15" fmla="*/ 2 h 32"/>
                <a:gd name="T16" fmla="*/ 30 w 3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30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6" y="10"/>
                    <a:pt x="14" y="9"/>
                    <a:pt x="11" y="9"/>
                  </a:cubicBezTo>
                  <a:cubicBezTo>
                    <a:pt x="5" y="9"/>
                    <a:pt x="0" y="14"/>
                    <a:pt x="0" y="20"/>
                  </a:cubicBezTo>
                  <a:cubicBezTo>
                    <a:pt x="0" y="27"/>
                    <a:pt x="5" y="32"/>
                    <a:pt x="11" y="32"/>
                  </a:cubicBezTo>
                  <a:cubicBezTo>
                    <a:pt x="17" y="32"/>
                    <a:pt x="22" y="27"/>
                    <a:pt x="22" y="20"/>
                  </a:cubicBezTo>
                  <a:cubicBezTo>
                    <a:pt x="22" y="18"/>
                    <a:pt x="22" y="16"/>
                    <a:pt x="20" y="14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1"/>
                    <a:pt x="30" y="1"/>
                    <a:pt x="30" y="0"/>
                  </a:cubicBez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16" name="Freeform 92"/>
            <p:cNvSpPr>
              <a:spLocks noEditPoints="1"/>
            </p:cNvSpPr>
            <p:nvPr/>
          </p:nvSpPr>
          <p:spPr bwMode="auto">
            <a:xfrm>
              <a:off x="13430251" y="3322638"/>
              <a:ext cx="338138" cy="346075"/>
            </a:xfrm>
            <a:custGeom>
              <a:avLst/>
              <a:gdLst>
                <a:gd name="T0" fmla="*/ 19 w 38"/>
                <a:gd name="T1" fmla="*/ 0 h 39"/>
                <a:gd name="T2" fmla="*/ 0 w 38"/>
                <a:gd name="T3" fmla="*/ 19 h 39"/>
                <a:gd name="T4" fmla="*/ 19 w 38"/>
                <a:gd name="T5" fmla="*/ 39 h 39"/>
                <a:gd name="T6" fmla="*/ 38 w 38"/>
                <a:gd name="T7" fmla="*/ 19 h 39"/>
                <a:gd name="T8" fmla="*/ 19 w 38"/>
                <a:gd name="T9" fmla="*/ 0 h 39"/>
                <a:gd name="T10" fmla="*/ 19 w 38"/>
                <a:gd name="T11" fmla="*/ 30 h 39"/>
                <a:gd name="T12" fmla="*/ 9 w 38"/>
                <a:gd name="T13" fmla="*/ 19 h 39"/>
                <a:gd name="T14" fmla="*/ 19 w 38"/>
                <a:gd name="T15" fmla="*/ 9 h 39"/>
                <a:gd name="T16" fmla="*/ 30 w 38"/>
                <a:gd name="T17" fmla="*/ 19 h 39"/>
                <a:gd name="T18" fmla="*/ 19 w 38"/>
                <a:gd name="T1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8" y="30"/>
                    <a:pt x="38" y="19"/>
                  </a:cubicBezTo>
                  <a:cubicBezTo>
                    <a:pt x="38" y="9"/>
                    <a:pt x="30" y="0"/>
                    <a:pt x="19" y="0"/>
                  </a:cubicBezTo>
                  <a:close/>
                  <a:moveTo>
                    <a:pt x="19" y="30"/>
                  </a:moveTo>
                  <a:cubicBezTo>
                    <a:pt x="13" y="30"/>
                    <a:pt x="9" y="25"/>
                    <a:pt x="9" y="19"/>
                  </a:cubicBezTo>
                  <a:cubicBezTo>
                    <a:pt x="9" y="13"/>
                    <a:pt x="13" y="9"/>
                    <a:pt x="19" y="9"/>
                  </a:cubicBezTo>
                  <a:cubicBezTo>
                    <a:pt x="25" y="9"/>
                    <a:pt x="30" y="13"/>
                    <a:pt x="30" y="19"/>
                  </a:cubicBezTo>
                  <a:cubicBezTo>
                    <a:pt x="30" y="25"/>
                    <a:pt x="25" y="30"/>
                    <a:pt x="19" y="30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17" name="Oval 93"/>
            <p:cNvSpPr>
              <a:spLocks noChangeArrowheads="1"/>
            </p:cNvSpPr>
            <p:nvPr/>
          </p:nvSpPr>
          <p:spPr bwMode="auto">
            <a:xfrm>
              <a:off x="13857288" y="2967038"/>
              <a:ext cx="53975" cy="52387"/>
            </a:xfrm>
            <a:prstGeom prst="ellipse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18" name="Oval 94"/>
            <p:cNvSpPr>
              <a:spLocks noChangeArrowheads="1"/>
            </p:cNvSpPr>
            <p:nvPr/>
          </p:nvSpPr>
          <p:spPr bwMode="auto">
            <a:xfrm>
              <a:off x="13412788" y="3090863"/>
              <a:ext cx="53975" cy="61912"/>
            </a:xfrm>
            <a:prstGeom prst="ellipse">
              <a:avLst/>
            </a:prstGeom>
            <a:solidFill>
              <a:srgbClr val="538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19" name="Freeform 95"/>
            <p:cNvSpPr>
              <a:spLocks/>
            </p:cNvSpPr>
            <p:nvPr/>
          </p:nvSpPr>
          <p:spPr bwMode="auto">
            <a:xfrm>
              <a:off x="13234988" y="3125788"/>
              <a:ext cx="249238" cy="249237"/>
            </a:xfrm>
            <a:custGeom>
              <a:avLst/>
              <a:gdLst>
                <a:gd name="T0" fmla="*/ 8 w 28"/>
                <a:gd name="T1" fmla="*/ 17 h 28"/>
                <a:gd name="T2" fmla="*/ 13 w 28"/>
                <a:gd name="T3" fmla="*/ 16 h 28"/>
                <a:gd name="T4" fmla="*/ 26 w 28"/>
                <a:gd name="T5" fmla="*/ 28 h 28"/>
                <a:gd name="T6" fmla="*/ 28 w 28"/>
                <a:gd name="T7" fmla="*/ 26 h 28"/>
                <a:gd name="T8" fmla="*/ 16 w 28"/>
                <a:gd name="T9" fmla="*/ 13 h 28"/>
                <a:gd name="T10" fmla="*/ 17 w 28"/>
                <a:gd name="T11" fmla="*/ 8 h 28"/>
                <a:gd name="T12" fmla="*/ 8 w 28"/>
                <a:gd name="T13" fmla="*/ 0 h 28"/>
                <a:gd name="T14" fmla="*/ 0 w 28"/>
                <a:gd name="T15" fmla="*/ 8 h 28"/>
                <a:gd name="T16" fmla="*/ 8 w 28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8" y="17"/>
                  </a:moveTo>
                  <a:cubicBezTo>
                    <a:pt x="10" y="17"/>
                    <a:pt x="12" y="17"/>
                    <a:pt x="13" y="1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7" y="26"/>
                    <a:pt x="28" y="2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2"/>
                    <a:pt x="17" y="10"/>
                    <a:pt x="17" y="8"/>
                  </a:cubicBez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8" y="17"/>
                  </a:cubicBez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20" name="Oval 96"/>
            <p:cNvSpPr>
              <a:spLocks noChangeArrowheads="1"/>
            </p:cNvSpPr>
            <p:nvPr/>
          </p:nvSpPr>
          <p:spPr bwMode="auto">
            <a:xfrm>
              <a:off x="13082588" y="3624263"/>
              <a:ext cx="98425" cy="98425"/>
            </a:xfrm>
            <a:prstGeom prst="ellipse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21" name="Oval 97"/>
            <p:cNvSpPr>
              <a:spLocks noChangeArrowheads="1"/>
            </p:cNvSpPr>
            <p:nvPr/>
          </p:nvSpPr>
          <p:spPr bwMode="auto">
            <a:xfrm>
              <a:off x="13101638" y="3767138"/>
              <a:ext cx="34925" cy="34925"/>
            </a:xfrm>
            <a:prstGeom prst="ellipse">
              <a:avLst/>
            </a:prstGeom>
            <a:solidFill>
              <a:srgbClr val="538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22" name="Freeform 98"/>
            <p:cNvSpPr>
              <a:spLocks/>
            </p:cNvSpPr>
            <p:nvPr/>
          </p:nvSpPr>
          <p:spPr bwMode="auto">
            <a:xfrm>
              <a:off x="13723938" y="3614738"/>
              <a:ext cx="508000" cy="508000"/>
            </a:xfrm>
            <a:custGeom>
              <a:avLst/>
              <a:gdLst>
                <a:gd name="T0" fmla="*/ 42 w 57"/>
                <a:gd name="T1" fmla="*/ 27 h 57"/>
                <a:gd name="T2" fmla="*/ 32 w 57"/>
                <a:gd name="T3" fmla="*/ 30 h 57"/>
                <a:gd name="T4" fmla="*/ 2 w 57"/>
                <a:gd name="T5" fmla="*/ 0 h 57"/>
                <a:gd name="T6" fmla="*/ 0 w 57"/>
                <a:gd name="T7" fmla="*/ 2 h 57"/>
                <a:gd name="T8" fmla="*/ 30 w 57"/>
                <a:gd name="T9" fmla="*/ 32 h 57"/>
                <a:gd name="T10" fmla="*/ 27 w 57"/>
                <a:gd name="T11" fmla="*/ 42 h 57"/>
                <a:gd name="T12" fmla="*/ 42 w 57"/>
                <a:gd name="T13" fmla="*/ 57 h 57"/>
                <a:gd name="T14" fmla="*/ 57 w 57"/>
                <a:gd name="T15" fmla="*/ 42 h 57"/>
                <a:gd name="T16" fmla="*/ 42 w 57"/>
                <a:gd name="T17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42" y="27"/>
                  </a:moveTo>
                  <a:cubicBezTo>
                    <a:pt x="38" y="27"/>
                    <a:pt x="35" y="28"/>
                    <a:pt x="32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8" y="35"/>
                    <a:pt x="27" y="38"/>
                    <a:pt x="27" y="42"/>
                  </a:cubicBezTo>
                  <a:cubicBezTo>
                    <a:pt x="27" y="50"/>
                    <a:pt x="33" y="57"/>
                    <a:pt x="42" y="57"/>
                  </a:cubicBezTo>
                  <a:cubicBezTo>
                    <a:pt x="50" y="57"/>
                    <a:pt x="57" y="50"/>
                    <a:pt x="57" y="42"/>
                  </a:cubicBezTo>
                  <a:cubicBezTo>
                    <a:pt x="57" y="33"/>
                    <a:pt x="50" y="27"/>
                    <a:pt x="42" y="27"/>
                  </a:cubicBez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35" name="Group 634"/>
          <p:cNvGrpSpPr/>
          <p:nvPr/>
        </p:nvGrpSpPr>
        <p:grpSpPr>
          <a:xfrm>
            <a:off x="5651471" y="1119187"/>
            <a:ext cx="424458" cy="416719"/>
            <a:chOff x="15282863" y="2984500"/>
            <a:chExt cx="1131888" cy="1111250"/>
          </a:xfrm>
        </p:grpSpPr>
        <p:sp>
          <p:nvSpPr>
            <p:cNvPr id="523" name="Rectangle 99"/>
            <p:cNvSpPr>
              <a:spLocks noChangeArrowheads="1"/>
            </p:cNvSpPr>
            <p:nvPr/>
          </p:nvSpPr>
          <p:spPr bwMode="auto">
            <a:xfrm>
              <a:off x="15354301" y="4051300"/>
              <a:ext cx="401638" cy="44450"/>
            </a:xfrm>
            <a:prstGeom prst="rect">
              <a:avLst/>
            </a:pr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24" name="Rectangle 100"/>
            <p:cNvSpPr>
              <a:spLocks noChangeArrowheads="1"/>
            </p:cNvSpPr>
            <p:nvPr/>
          </p:nvSpPr>
          <p:spPr bwMode="auto">
            <a:xfrm>
              <a:off x="15398751" y="2992438"/>
              <a:ext cx="409575" cy="44450"/>
            </a:xfrm>
            <a:prstGeom prst="rect">
              <a:avLst/>
            </a:pr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25" name="Rectangle 101"/>
            <p:cNvSpPr>
              <a:spLocks noChangeArrowheads="1"/>
            </p:cNvSpPr>
            <p:nvPr/>
          </p:nvSpPr>
          <p:spPr bwMode="auto">
            <a:xfrm>
              <a:off x="16190913" y="2992438"/>
              <a:ext cx="223838" cy="53975"/>
            </a:xfrm>
            <a:prstGeom prst="rect">
              <a:avLst/>
            </a:pr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26" name="Freeform 102"/>
            <p:cNvSpPr>
              <a:spLocks/>
            </p:cNvSpPr>
            <p:nvPr/>
          </p:nvSpPr>
          <p:spPr bwMode="auto">
            <a:xfrm>
              <a:off x="15282863" y="3881438"/>
              <a:ext cx="160338" cy="169862"/>
            </a:xfrm>
            <a:custGeom>
              <a:avLst/>
              <a:gdLst>
                <a:gd name="T0" fmla="*/ 18 w 18"/>
                <a:gd name="T1" fmla="*/ 2 h 19"/>
                <a:gd name="T2" fmla="*/ 17 w 18"/>
                <a:gd name="T3" fmla="*/ 0 h 19"/>
                <a:gd name="T4" fmla="*/ 4 w 18"/>
                <a:gd name="T5" fmla="*/ 12 h 19"/>
                <a:gd name="T6" fmla="*/ 3 w 18"/>
                <a:gd name="T7" fmla="*/ 12 h 19"/>
                <a:gd name="T8" fmla="*/ 0 w 18"/>
                <a:gd name="T9" fmla="*/ 16 h 19"/>
                <a:gd name="T10" fmla="*/ 3 w 18"/>
                <a:gd name="T11" fmla="*/ 19 h 19"/>
                <a:gd name="T12" fmla="*/ 6 w 18"/>
                <a:gd name="T13" fmla="*/ 16 h 19"/>
                <a:gd name="T14" fmla="*/ 6 w 18"/>
                <a:gd name="T15" fmla="*/ 14 h 19"/>
                <a:gd name="T16" fmla="*/ 18 w 18"/>
                <a:gd name="T1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9">
                  <a:moveTo>
                    <a:pt x="18" y="2"/>
                  </a:moveTo>
                  <a:cubicBezTo>
                    <a:pt x="18" y="1"/>
                    <a:pt x="17" y="1"/>
                    <a:pt x="17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17"/>
                    <a:pt x="1" y="19"/>
                    <a:pt x="3" y="19"/>
                  </a:cubicBezTo>
                  <a:cubicBezTo>
                    <a:pt x="5" y="19"/>
                    <a:pt x="6" y="17"/>
                    <a:pt x="6" y="16"/>
                  </a:cubicBezTo>
                  <a:cubicBezTo>
                    <a:pt x="6" y="15"/>
                    <a:pt x="6" y="15"/>
                    <a:pt x="6" y="14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27" name="Freeform 103"/>
            <p:cNvSpPr>
              <a:spLocks/>
            </p:cNvSpPr>
            <p:nvPr/>
          </p:nvSpPr>
          <p:spPr bwMode="auto">
            <a:xfrm>
              <a:off x="15319376" y="3036888"/>
              <a:ext cx="168275" cy="133350"/>
            </a:xfrm>
            <a:custGeom>
              <a:avLst/>
              <a:gdLst>
                <a:gd name="T0" fmla="*/ 4 w 19"/>
                <a:gd name="T1" fmla="*/ 6 h 15"/>
                <a:gd name="T2" fmla="*/ 5 w 19"/>
                <a:gd name="T3" fmla="*/ 6 h 15"/>
                <a:gd name="T4" fmla="*/ 17 w 19"/>
                <a:gd name="T5" fmla="*/ 15 h 15"/>
                <a:gd name="T6" fmla="*/ 19 w 19"/>
                <a:gd name="T7" fmla="*/ 14 h 15"/>
                <a:gd name="T8" fmla="*/ 7 w 19"/>
                <a:gd name="T9" fmla="*/ 4 h 15"/>
                <a:gd name="T10" fmla="*/ 7 w 19"/>
                <a:gd name="T11" fmla="*/ 3 h 15"/>
                <a:gd name="T12" fmla="*/ 4 w 19"/>
                <a:gd name="T13" fmla="*/ 0 h 15"/>
                <a:gd name="T14" fmla="*/ 0 w 19"/>
                <a:gd name="T15" fmla="*/ 3 h 15"/>
                <a:gd name="T16" fmla="*/ 4 w 19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4" y="6"/>
                  </a:moveTo>
                  <a:cubicBezTo>
                    <a:pt x="4" y="6"/>
                    <a:pt x="5" y="6"/>
                    <a:pt x="5" y="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8" y="14"/>
                    <a:pt x="19" y="1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28" name="Oval 104"/>
            <p:cNvSpPr>
              <a:spLocks noChangeArrowheads="1"/>
            </p:cNvSpPr>
            <p:nvPr/>
          </p:nvSpPr>
          <p:spPr bwMode="auto">
            <a:xfrm>
              <a:off x="15524163" y="3206750"/>
              <a:ext cx="61913" cy="52387"/>
            </a:xfrm>
            <a:prstGeom prst="ellipse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29" name="Freeform 105"/>
            <p:cNvSpPr>
              <a:spLocks/>
            </p:cNvSpPr>
            <p:nvPr/>
          </p:nvSpPr>
          <p:spPr bwMode="auto">
            <a:xfrm>
              <a:off x="15300326" y="3233738"/>
              <a:ext cx="927100" cy="773112"/>
            </a:xfrm>
            <a:custGeom>
              <a:avLst/>
              <a:gdLst>
                <a:gd name="T0" fmla="*/ 72 w 104"/>
                <a:gd name="T1" fmla="*/ 33 h 87"/>
                <a:gd name="T2" fmla="*/ 72 w 104"/>
                <a:gd name="T3" fmla="*/ 35 h 87"/>
                <a:gd name="T4" fmla="*/ 52 w 104"/>
                <a:gd name="T5" fmla="*/ 55 h 87"/>
                <a:gd name="T6" fmla="*/ 32 w 104"/>
                <a:gd name="T7" fmla="*/ 35 h 87"/>
                <a:gd name="T8" fmla="*/ 38 w 104"/>
                <a:gd name="T9" fmla="*/ 21 h 87"/>
                <a:gd name="T10" fmla="*/ 14 w 104"/>
                <a:gd name="T11" fmla="*/ 0 h 87"/>
                <a:gd name="T12" fmla="*/ 0 w 104"/>
                <a:gd name="T13" fmla="*/ 35 h 87"/>
                <a:gd name="T14" fmla="*/ 16 w 104"/>
                <a:gd name="T15" fmla="*/ 72 h 87"/>
                <a:gd name="T16" fmla="*/ 26 w 104"/>
                <a:gd name="T17" fmla="*/ 62 h 87"/>
                <a:gd name="T18" fmla="*/ 25 w 104"/>
                <a:gd name="T19" fmla="*/ 61 h 87"/>
                <a:gd name="T20" fmla="*/ 29 w 104"/>
                <a:gd name="T21" fmla="*/ 58 h 87"/>
                <a:gd name="T22" fmla="*/ 32 w 104"/>
                <a:gd name="T23" fmla="*/ 61 h 87"/>
                <a:gd name="T24" fmla="*/ 29 w 104"/>
                <a:gd name="T25" fmla="*/ 64 h 87"/>
                <a:gd name="T26" fmla="*/ 27 w 104"/>
                <a:gd name="T27" fmla="*/ 64 h 87"/>
                <a:gd name="T28" fmla="*/ 18 w 104"/>
                <a:gd name="T29" fmla="*/ 74 h 87"/>
                <a:gd name="T30" fmla="*/ 52 w 104"/>
                <a:gd name="T31" fmla="*/ 87 h 87"/>
                <a:gd name="T32" fmla="*/ 104 w 104"/>
                <a:gd name="T33" fmla="*/ 35 h 87"/>
                <a:gd name="T34" fmla="*/ 104 w 104"/>
                <a:gd name="T35" fmla="*/ 30 h 87"/>
                <a:gd name="T36" fmla="*/ 72 w 104"/>
                <a:gd name="T37" fmla="*/ 3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87">
                  <a:moveTo>
                    <a:pt x="72" y="33"/>
                  </a:moveTo>
                  <a:cubicBezTo>
                    <a:pt x="72" y="34"/>
                    <a:pt x="72" y="34"/>
                    <a:pt x="72" y="35"/>
                  </a:cubicBezTo>
                  <a:cubicBezTo>
                    <a:pt x="72" y="46"/>
                    <a:pt x="63" y="55"/>
                    <a:pt x="52" y="55"/>
                  </a:cubicBezTo>
                  <a:cubicBezTo>
                    <a:pt x="41" y="55"/>
                    <a:pt x="32" y="46"/>
                    <a:pt x="32" y="35"/>
                  </a:cubicBezTo>
                  <a:cubicBezTo>
                    <a:pt x="32" y="30"/>
                    <a:pt x="34" y="25"/>
                    <a:pt x="38" y="2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9"/>
                    <a:pt x="0" y="21"/>
                    <a:pt x="0" y="35"/>
                  </a:cubicBezTo>
                  <a:cubicBezTo>
                    <a:pt x="0" y="49"/>
                    <a:pt x="6" y="63"/>
                    <a:pt x="16" y="7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2"/>
                    <a:pt x="25" y="61"/>
                    <a:pt x="25" y="61"/>
                  </a:cubicBezTo>
                  <a:cubicBezTo>
                    <a:pt x="25" y="59"/>
                    <a:pt x="27" y="58"/>
                    <a:pt x="29" y="58"/>
                  </a:cubicBezTo>
                  <a:cubicBezTo>
                    <a:pt x="30" y="58"/>
                    <a:pt x="32" y="59"/>
                    <a:pt x="32" y="61"/>
                  </a:cubicBezTo>
                  <a:cubicBezTo>
                    <a:pt x="32" y="63"/>
                    <a:pt x="30" y="64"/>
                    <a:pt x="29" y="64"/>
                  </a:cubicBezTo>
                  <a:cubicBezTo>
                    <a:pt x="28" y="64"/>
                    <a:pt x="28" y="64"/>
                    <a:pt x="27" y="6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7" y="82"/>
                    <a:pt x="39" y="87"/>
                    <a:pt x="52" y="87"/>
                  </a:cubicBezTo>
                  <a:cubicBezTo>
                    <a:pt x="81" y="87"/>
                    <a:pt x="104" y="64"/>
                    <a:pt x="104" y="35"/>
                  </a:cubicBezTo>
                  <a:cubicBezTo>
                    <a:pt x="104" y="33"/>
                    <a:pt x="104" y="31"/>
                    <a:pt x="104" y="30"/>
                  </a:cubicBezTo>
                  <a:lnTo>
                    <a:pt x="72" y="33"/>
                  </a:ln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30" name="Freeform 106"/>
            <p:cNvSpPr>
              <a:spLocks/>
            </p:cNvSpPr>
            <p:nvPr/>
          </p:nvSpPr>
          <p:spPr bwMode="auto">
            <a:xfrm>
              <a:off x="16076613" y="2984500"/>
              <a:ext cx="69850" cy="123825"/>
            </a:xfrm>
            <a:custGeom>
              <a:avLst/>
              <a:gdLst>
                <a:gd name="T0" fmla="*/ 2 w 8"/>
                <a:gd name="T1" fmla="*/ 14 h 14"/>
                <a:gd name="T2" fmla="*/ 5 w 8"/>
                <a:gd name="T3" fmla="*/ 7 h 14"/>
                <a:gd name="T4" fmla="*/ 5 w 8"/>
                <a:gd name="T5" fmla="*/ 7 h 14"/>
                <a:gd name="T6" fmla="*/ 8 w 8"/>
                <a:gd name="T7" fmla="*/ 4 h 14"/>
                <a:gd name="T8" fmla="*/ 5 w 8"/>
                <a:gd name="T9" fmla="*/ 0 h 14"/>
                <a:gd name="T10" fmla="*/ 2 w 8"/>
                <a:gd name="T11" fmla="*/ 4 h 14"/>
                <a:gd name="T12" fmla="*/ 3 w 8"/>
                <a:gd name="T13" fmla="*/ 6 h 14"/>
                <a:gd name="T14" fmla="*/ 0 w 8"/>
                <a:gd name="T15" fmla="*/ 13 h 14"/>
                <a:gd name="T16" fmla="*/ 2 w 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4">
                  <a:moveTo>
                    <a:pt x="2" y="14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7"/>
                    <a:pt x="8" y="5"/>
                    <a:pt x="8" y="4"/>
                  </a:cubicBezTo>
                  <a:cubicBezTo>
                    <a:pt x="8" y="2"/>
                    <a:pt x="7" y="0"/>
                    <a:pt x="5" y="0"/>
                  </a:cubicBezTo>
                  <a:cubicBezTo>
                    <a:pt x="3" y="0"/>
                    <a:pt x="2" y="2"/>
                    <a:pt x="2" y="4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31" name="Freeform 107"/>
            <p:cNvSpPr>
              <a:spLocks noEditPoints="1"/>
            </p:cNvSpPr>
            <p:nvPr/>
          </p:nvSpPr>
          <p:spPr bwMode="auto">
            <a:xfrm>
              <a:off x="15425738" y="3081338"/>
              <a:ext cx="481013" cy="338137"/>
            </a:xfrm>
            <a:custGeom>
              <a:avLst/>
              <a:gdLst>
                <a:gd name="T0" fmla="*/ 38 w 54"/>
                <a:gd name="T1" fmla="*/ 0 h 38"/>
                <a:gd name="T2" fmla="*/ 8 w 54"/>
                <a:gd name="T3" fmla="*/ 10 h 38"/>
                <a:gd name="T4" fmla="*/ 10 w 54"/>
                <a:gd name="T5" fmla="*/ 11 h 38"/>
                <a:gd name="T6" fmla="*/ 13 w 54"/>
                <a:gd name="T7" fmla="*/ 9 h 38"/>
                <a:gd name="T8" fmla="*/ 10 w 54"/>
                <a:gd name="T9" fmla="*/ 12 h 38"/>
                <a:gd name="T10" fmla="*/ 12 w 54"/>
                <a:gd name="T11" fmla="*/ 13 h 38"/>
                <a:gd name="T12" fmla="*/ 20 w 54"/>
                <a:gd name="T13" fmla="*/ 6 h 38"/>
                <a:gd name="T14" fmla="*/ 26 w 54"/>
                <a:gd name="T15" fmla="*/ 4 h 38"/>
                <a:gd name="T16" fmla="*/ 17 w 54"/>
                <a:gd name="T17" fmla="*/ 13 h 38"/>
                <a:gd name="T18" fmla="*/ 18 w 54"/>
                <a:gd name="T19" fmla="*/ 15 h 38"/>
                <a:gd name="T20" fmla="*/ 30 w 54"/>
                <a:gd name="T21" fmla="*/ 3 h 38"/>
                <a:gd name="T22" fmla="*/ 35 w 54"/>
                <a:gd name="T23" fmla="*/ 2 h 38"/>
                <a:gd name="T24" fmla="*/ 19 w 54"/>
                <a:gd name="T25" fmla="*/ 18 h 38"/>
                <a:gd name="T26" fmla="*/ 16 w 54"/>
                <a:gd name="T27" fmla="*/ 21 h 38"/>
                <a:gd name="T28" fmla="*/ 12 w 54"/>
                <a:gd name="T29" fmla="*/ 25 h 38"/>
                <a:gd name="T30" fmla="*/ 10 w 54"/>
                <a:gd name="T31" fmla="*/ 23 h 38"/>
                <a:gd name="T32" fmla="*/ 13 w 54"/>
                <a:gd name="T33" fmla="*/ 21 h 38"/>
                <a:gd name="T34" fmla="*/ 11 w 54"/>
                <a:gd name="T35" fmla="*/ 19 h 38"/>
                <a:gd name="T36" fmla="*/ 8 w 54"/>
                <a:gd name="T37" fmla="*/ 21 h 38"/>
                <a:gd name="T38" fmla="*/ 6 w 54"/>
                <a:gd name="T39" fmla="*/ 19 h 38"/>
                <a:gd name="T40" fmla="*/ 11 w 54"/>
                <a:gd name="T41" fmla="*/ 15 h 38"/>
                <a:gd name="T42" fmla="*/ 9 w 54"/>
                <a:gd name="T43" fmla="*/ 14 h 38"/>
                <a:gd name="T44" fmla="*/ 5 w 54"/>
                <a:gd name="T45" fmla="*/ 18 h 38"/>
                <a:gd name="T46" fmla="*/ 3 w 54"/>
                <a:gd name="T47" fmla="*/ 17 h 38"/>
                <a:gd name="T48" fmla="*/ 8 w 54"/>
                <a:gd name="T49" fmla="*/ 13 h 38"/>
                <a:gd name="T50" fmla="*/ 6 w 54"/>
                <a:gd name="T51" fmla="*/ 11 h 38"/>
                <a:gd name="T52" fmla="*/ 0 w 54"/>
                <a:gd name="T53" fmla="*/ 17 h 38"/>
                <a:gd name="T54" fmla="*/ 24 w 54"/>
                <a:gd name="T55" fmla="*/ 38 h 38"/>
                <a:gd name="T56" fmla="*/ 38 w 54"/>
                <a:gd name="T57" fmla="*/ 32 h 38"/>
                <a:gd name="T58" fmla="*/ 44 w 54"/>
                <a:gd name="T59" fmla="*/ 33 h 38"/>
                <a:gd name="T60" fmla="*/ 54 w 54"/>
                <a:gd name="T61" fmla="*/ 2 h 38"/>
                <a:gd name="T62" fmla="*/ 38 w 54"/>
                <a:gd name="T63" fmla="*/ 0 h 38"/>
                <a:gd name="T64" fmla="*/ 49 w 54"/>
                <a:gd name="T65" fmla="*/ 3 h 38"/>
                <a:gd name="T66" fmla="*/ 20 w 54"/>
                <a:gd name="T67" fmla="*/ 32 h 38"/>
                <a:gd name="T68" fmla="*/ 18 w 54"/>
                <a:gd name="T69" fmla="*/ 30 h 38"/>
                <a:gd name="T70" fmla="*/ 45 w 54"/>
                <a:gd name="T71" fmla="*/ 3 h 38"/>
                <a:gd name="T72" fmla="*/ 49 w 54"/>
                <a:gd name="T73" fmla="*/ 3 h 38"/>
                <a:gd name="T74" fmla="*/ 38 w 54"/>
                <a:gd name="T75" fmla="*/ 2 h 38"/>
                <a:gd name="T76" fmla="*/ 42 w 54"/>
                <a:gd name="T77" fmla="*/ 2 h 38"/>
                <a:gd name="T78" fmla="*/ 16 w 54"/>
                <a:gd name="T79" fmla="*/ 28 h 38"/>
                <a:gd name="T80" fmla="*/ 14 w 54"/>
                <a:gd name="T81" fmla="*/ 26 h 38"/>
                <a:gd name="T82" fmla="*/ 38 w 54"/>
                <a:gd name="T83" fmla="*/ 2 h 38"/>
                <a:gd name="T84" fmla="*/ 23 w 54"/>
                <a:gd name="T85" fmla="*/ 35 h 38"/>
                <a:gd name="T86" fmla="*/ 22 w 54"/>
                <a:gd name="T87" fmla="*/ 34 h 38"/>
                <a:gd name="T88" fmla="*/ 50 w 54"/>
                <a:gd name="T89" fmla="*/ 5 h 38"/>
                <a:gd name="T90" fmla="*/ 49 w 54"/>
                <a:gd name="T91" fmla="*/ 11 h 38"/>
                <a:gd name="T92" fmla="*/ 27 w 54"/>
                <a:gd name="T93" fmla="*/ 32 h 38"/>
                <a:gd name="T94" fmla="*/ 23 w 54"/>
                <a:gd name="T95" fmla="*/ 35 h 38"/>
                <a:gd name="T96" fmla="*/ 38 w 54"/>
                <a:gd name="T97" fmla="*/ 29 h 38"/>
                <a:gd name="T98" fmla="*/ 33 w 54"/>
                <a:gd name="T99" fmla="*/ 30 h 38"/>
                <a:gd name="T100" fmla="*/ 47 w 54"/>
                <a:gd name="T101" fmla="*/ 16 h 38"/>
                <a:gd name="T102" fmla="*/ 45 w 54"/>
                <a:gd name="T103" fmla="*/ 22 h 38"/>
                <a:gd name="T104" fmla="*/ 38 w 54"/>
                <a:gd name="T105" fmla="*/ 29 h 38"/>
                <a:gd name="T106" fmla="*/ 41 w 54"/>
                <a:gd name="T107" fmla="*/ 29 h 38"/>
                <a:gd name="T108" fmla="*/ 43 w 54"/>
                <a:gd name="T109" fmla="*/ 27 h 38"/>
                <a:gd name="T110" fmla="*/ 43 w 54"/>
                <a:gd name="T111" fmla="*/ 30 h 38"/>
                <a:gd name="T112" fmla="*/ 41 w 54"/>
                <a:gd name="T113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38">
                  <a:moveTo>
                    <a:pt x="38" y="0"/>
                  </a:moveTo>
                  <a:cubicBezTo>
                    <a:pt x="27" y="0"/>
                    <a:pt x="16" y="3"/>
                    <a:pt x="8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2" y="10"/>
                    <a:pt x="13" y="9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2" y="5"/>
                    <a:pt x="24" y="4"/>
                    <a:pt x="26" y="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5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3"/>
                    <a:pt x="33" y="3"/>
                    <a:pt x="35" y="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20"/>
                    <a:pt x="17" y="21"/>
                    <a:pt x="16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0"/>
                    <a:pt x="11" y="20"/>
                    <a:pt x="11" y="19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5" y="15"/>
                    <a:pt x="6" y="14"/>
                    <a:pt x="8" y="1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3"/>
                    <a:pt x="2" y="15"/>
                    <a:pt x="0" y="17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7" y="34"/>
                    <a:pt x="32" y="32"/>
                    <a:pt x="38" y="32"/>
                  </a:cubicBezTo>
                  <a:cubicBezTo>
                    <a:pt x="40" y="32"/>
                    <a:pt x="42" y="32"/>
                    <a:pt x="44" y="3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49" y="1"/>
                    <a:pt x="44" y="0"/>
                    <a:pt x="38" y="0"/>
                  </a:cubicBezTo>
                  <a:close/>
                  <a:moveTo>
                    <a:pt x="49" y="3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3"/>
                    <a:pt x="47" y="3"/>
                    <a:pt x="49" y="3"/>
                  </a:cubicBezTo>
                  <a:close/>
                  <a:moveTo>
                    <a:pt x="38" y="2"/>
                  </a:moveTo>
                  <a:cubicBezTo>
                    <a:pt x="40" y="2"/>
                    <a:pt x="41" y="2"/>
                    <a:pt x="42" y="2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38" y="2"/>
                  </a:lnTo>
                  <a:close/>
                  <a:moveTo>
                    <a:pt x="23" y="35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5" y="34"/>
                    <a:pt x="23" y="35"/>
                  </a:cubicBezTo>
                  <a:close/>
                  <a:moveTo>
                    <a:pt x="38" y="29"/>
                  </a:moveTo>
                  <a:cubicBezTo>
                    <a:pt x="36" y="29"/>
                    <a:pt x="35" y="30"/>
                    <a:pt x="33" y="3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5" y="22"/>
                    <a:pt x="45" y="22"/>
                    <a:pt x="45" y="22"/>
                  </a:cubicBezTo>
                  <a:lnTo>
                    <a:pt x="38" y="29"/>
                  </a:lnTo>
                  <a:close/>
                  <a:moveTo>
                    <a:pt x="41" y="29"/>
                  </a:moveTo>
                  <a:cubicBezTo>
                    <a:pt x="43" y="27"/>
                    <a:pt x="43" y="27"/>
                    <a:pt x="43" y="27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2" y="30"/>
                    <a:pt x="42" y="30"/>
                    <a:pt x="41" y="29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32" name="Freeform 108"/>
            <p:cNvSpPr>
              <a:spLocks/>
            </p:cNvSpPr>
            <p:nvPr/>
          </p:nvSpPr>
          <p:spPr bwMode="auto">
            <a:xfrm>
              <a:off x="15879763" y="3055938"/>
              <a:ext cx="409575" cy="425450"/>
            </a:xfrm>
            <a:custGeom>
              <a:avLst/>
              <a:gdLst>
                <a:gd name="T0" fmla="*/ 24 w 46"/>
                <a:gd name="T1" fmla="*/ 7 h 48"/>
                <a:gd name="T2" fmla="*/ 21 w 46"/>
                <a:gd name="T3" fmla="*/ 14 h 48"/>
                <a:gd name="T4" fmla="*/ 22 w 46"/>
                <a:gd name="T5" fmla="*/ 16 h 48"/>
                <a:gd name="T6" fmla="*/ 18 w 46"/>
                <a:gd name="T7" fmla="*/ 20 h 48"/>
                <a:gd name="T8" fmla="*/ 15 w 46"/>
                <a:gd name="T9" fmla="*/ 16 h 48"/>
                <a:gd name="T10" fmla="*/ 18 w 46"/>
                <a:gd name="T11" fmla="*/ 13 h 48"/>
                <a:gd name="T12" fmla="*/ 18 w 46"/>
                <a:gd name="T13" fmla="*/ 13 h 48"/>
                <a:gd name="T14" fmla="*/ 21 w 46"/>
                <a:gd name="T15" fmla="*/ 6 h 48"/>
                <a:gd name="T16" fmla="*/ 10 w 46"/>
                <a:gd name="T17" fmla="*/ 0 h 48"/>
                <a:gd name="T18" fmla="*/ 0 w 46"/>
                <a:gd name="T19" fmla="*/ 31 h 48"/>
                <a:gd name="T20" fmla="*/ 14 w 46"/>
                <a:gd name="T21" fmla="*/ 48 h 48"/>
                <a:gd name="T22" fmla="*/ 46 w 46"/>
                <a:gd name="T23" fmla="*/ 45 h 48"/>
                <a:gd name="T24" fmla="*/ 24 w 46"/>
                <a:gd name="T25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8">
                  <a:moveTo>
                    <a:pt x="24" y="7"/>
                  </a:move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2" y="15"/>
                    <a:pt x="22" y="16"/>
                  </a:cubicBezTo>
                  <a:cubicBezTo>
                    <a:pt x="22" y="18"/>
                    <a:pt x="20" y="20"/>
                    <a:pt x="18" y="20"/>
                  </a:cubicBezTo>
                  <a:cubicBezTo>
                    <a:pt x="16" y="20"/>
                    <a:pt x="15" y="18"/>
                    <a:pt x="15" y="16"/>
                  </a:cubicBezTo>
                  <a:cubicBezTo>
                    <a:pt x="15" y="15"/>
                    <a:pt x="16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8" y="4"/>
                    <a:pt x="14" y="2"/>
                    <a:pt x="1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8" y="33"/>
                    <a:pt x="13" y="40"/>
                    <a:pt x="14" y="48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4" y="29"/>
                    <a:pt x="36" y="16"/>
                    <a:pt x="24" y="7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36" name="Group 635"/>
          <p:cNvGrpSpPr/>
          <p:nvPr/>
        </p:nvGrpSpPr>
        <p:grpSpPr>
          <a:xfrm>
            <a:off x="6441749" y="1075730"/>
            <a:ext cx="500658" cy="503634"/>
            <a:chOff x="17376776" y="2868613"/>
            <a:chExt cx="1335088" cy="1343025"/>
          </a:xfrm>
        </p:grpSpPr>
        <p:sp>
          <p:nvSpPr>
            <p:cNvPr id="533" name="Freeform 109"/>
            <p:cNvSpPr>
              <a:spLocks noEditPoints="1"/>
            </p:cNvSpPr>
            <p:nvPr/>
          </p:nvSpPr>
          <p:spPr bwMode="auto">
            <a:xfrm>
              <a:off x="17946688" y="3473450"/>
              <a:ext cx="195263" cy="204787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2 h 23"/>
                <a:gd name="T4" fmla="*/ 11 w 22"/>
                <a:gd name="T5" fmla="*/ 23 h 23"/>
                <a:gd name="T6" fmla="*/ 22 w 22"/>
                <a:gd name="T7" fmla="*/ 12 h 23"/>
                <a:gd name="T8" fmla="*/ 11 w 22"/>
                <a:gd name="T9" fmla="*/ 0 h 23"/>
                <a:gd name="T10" fmla="*/ 11 w 22"/>
                <a:gd name="T11" fmla="*/ 20 h 23"/>
                <a:gd name="T12" fmla="*/ 3 w 22"/>
                <a:gd name="T13" fmla="*/ 12 h 23"/>
                <a:gd name="T14" fmla="*/ 11 w 22"/>
                <a:gd name="T15" fmla="*/ 3 h 23"/>
                <a:gd name="T16" fmla="*/ 19 w 22"/>
                <a:gd name="T17" fmla="*/ 12 h 23"/>
                <a:gd name="T18" fmla="*/ 11 w 22"/>
                <a:gd name="T1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20"/>
                  </a:moveTo>
                  <a:cubicBezTo>
                    <a:pt x="6" y="20"/>
                    <a:pt x="3" y="16"/>
                    <a:pt x="3" y="12"/>
                  </a:cubicBezTo>
                  <a:cubicBezTo>
                    <a:pt x="3" y="7"/>
                    <a:pt x="6" y="3"/>
                    <a:pt x="11" y="3"/>
                  </a:cubicBezTo>
                  <a:cubicBezTo>
                    <a:pt x="15" y="3"/>
                    <a:pt x="19" y="7"/>
                    <a:pt x="19" y="12"/>
                  </a:cubicBezTo>
                  <a:cubicBezTo>
                    <a:pt x="19" y="16"/>
                    <a:pt x="15" y="20"/>
                    <a:pt x="11" y="20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34" name="Freeform 110"/>
            <p:cNvSpPr>
              <a:spLocks noEditPoints="1"/>
            </p:cNvSpPr>
            <p:nvPr/>
          </p:nvSpPr>
          <p:spPr bwMode="auto">
            <a:xfrm>
              <a:off x="18222913" y="3117850"/>
              <a:ext cx="212725" cy="212725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2 h 24"/>
                <a:gd name="T8" fmla="*/ 12 w 24"/>
                <a:gd name="T9" fmla="*/ 0 h 24"/>
                <a:gd name="T10" fmla="*/ 12 w 24"/>
                <a:gd name="T11" fmla="*/ 21 h 24"/>
                <a:gd name="T12" fmla="*/ 3 w 24"/>
                <a:gd name="T13" fmla="*/ 12 h 24"/>
                <a:gd name="T14" fmla="*/ 12 w 24"/>
                <a:gd name="T15" fmla="*/ 3 h 24"/>
                <a:gd name="T16" fmla="*/ 21 w 24"/>
                <a:gd name="T17" fmla="*/ 12 h 24"/>
                <a:gd name="T18" fmla="*/ 12 w 24"/>
                <a:gd name="T1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4"/>
                    <a:pt x="12" y="24"/>
                  </a:cubicBezTo>
                  <a:cubicBezTo>
                    <a:pt x="18" y="24"/>
                    <a:pt x="24" y="18"/>
                    <a:pt x="24" y="12"/>
                  </a:cubicBezTo>
                  <a:cubicBezTo>
                    <a:pt x="24" y="5"/>
                    <a:pt x="18" y="0"/>
                    <a:pt x="12" y="0"/>
                  </a:cubicBezTo>
                  <a:close/>
                  <a:moveTo>
                    <a:pt x="12" y="21"/>
                  </a:moveTo>
                  <a:cubicBezTo>
                    <a:pt x="7" y="21"/>
                    <a:pt x="3" y="17"/>
                    <a:pt x="3" y="12"/>
                  </a:cubicBezTo>
                  <a:cubicBezTo>
                    <a:pt x="3" y="7"/>
                    <a:pt x="7" y="3"/>
                    <a:pt x="12" y="3"/>
                  </a:cubicBezTo>
                  <a:cubicBezTo>
                    <a:pt x="17" y="3"/>
                    <a:pt x="21" y="7"/>
                    <a:pt x="21" y="12"/>
                  </a:cubicBezTo>
                  <a:cubicBezTo>
                    <a:pt x="21" y="17"/>
                    <a:pt x="17" y="21"/>
                    <a:pt x="12" y="21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35" name="Freeform 111"/>
            <p:cNvSpPr>
              <a:spLocks noEditPoints="1"/>
            </p:cNvSpPr>
            <p:nvPr/>
          </p:nvSpPr>
          <p:spPr bwMode="auto">
            <a:xfrm>
              <a:off x="17608551" y="3268663"/>
              <a:ext cx="871538" cy="773112"/>
            </a:xfrm>
            <a:custGeom>
              <a:avLst/>
              <a:gdLst>
                <a:gd name="T0" fmla="*/ 98 w 98"/>
                <a:gd name="T1" fmla="*/ 16 h 87"/>
                <a:gd name="T2" fmla="*/ 71 w 98"/>
                <a:gd name="T3" fmla="*/ 7 h 87"/>
                <a:gd name="T4" fmla="*/ 25 w 98"/>
                <a:gd name="T5" fmla="*/ 7 h 87"/>
                <a:gd name="T6" fmla="*/ 0 w 98"/>
                <a:gd name="T7" fmla="*/ 40 h 87"/>
                <a:gd name="T8" fmla="*/ 19 w 98"/>
                <a:gd name="T9" fmla="*/ 51 h 87"/>
                <a:gd name="T10" fmla="*/ 19 w 98"/>
                <a:gd name="T11" fmla="*/ 42 h 87"/>
                <a:gd name="T12" fmla="*/ 34 w 98"/>
                <a:gd name="T13" fmla="*/ 16 h 87"/>
                <a:gd name="T14" fmla="*/ 67 w 98"/>
                <a:gd name="T15" fmla="*/ 9 h 87"/>
                <a:gd name="T16" fmla="*/ 65 w 98"/>
                <a:gd name="T17" fmla="*/ 42 h 87"/>
                <a:gd name="T18" fmla="*/ 67 w 98"/>
                <a:gd name="T19" fmla="*/ 61 h 87"/>
                <a:gd name="T20" fmla="*/ 32 w 98"/>
                <a:gd name="T21" fmla="*/ 61 h 87"/>
                <a:gd name="T22" fmla="*/ 23 w 98"/>
                <a:gd name="T23" fmla="*/ 54 h 87"/>
                <a:gd name="T24" fmla="*/ 32 w 98"/>
                <a:gd name="T25" fmla="*/ 85 h 87"/>
                <a:gd name="T26" fmla="*/ 67 w 98"/>
                <a:gd name="T27" fmla="*/ 85 h 87"/>
                <a:gd name="T28" fmla="*/ 96 w 98"/>
                <a:gd name="T29" fmla="*/ 42 h 87"/>
                <a:gd name="T30" fmla="*/ 96 w 98"/>
                <a:gd name="T31" fmla="*/ 28 h 87"/>
                <a:gd name="T32" fmla="*/ 67 w 98"/>
                <a:gd name="T33" fmla="*/ 38 h 87"/>
                <a:gd name="T34" fmla="*/ 71 w 98"/>
                <a:gd name="T35" fmla="*/ 11 h 87"/>
                <a:gd name="T36" fmla="*/ 77 w 98"/>
                <a:gd name="T37" fmla="*/ 14 h 87"/>
                <a:gd name="T38" fmla="*/ 80 w 98"/>
                <a:gd name="T39" fmla="*/ 36 h 87"/>
                <a:gd name="T40" fmla="*/ 86 w 98"/>
                <a:gd name="T41" fmla="*/ 33 h 87"/>
                <a:gd name="T42" fmla="*/ 90 w 98"/>
                <a:gd name="T43" fmla="*/ 10 h 87"/>
                <a:gd name="T44" fmla="*/ 96 w 98"/>
                <a:gd name="T45" fmla="*/ 22 h 87"/>
                <a:gd name="T46" fmla="*/ 16 w 98"/>
                <a:gd name="T47" fmla="*/ 12 h 87"/>
                <a:gd name="T48" fmla="*/ 16 w 98"/>
                <a:gd name="T49" fmla="*/ 16 h 87"/>
                <a:gd name="T50" fmla="*/ 17 w 98"/>
                <a:gd name="T51" fmla="*/ 33 h 87"/>
                <a:gd name="T52" fmla="*/ 31 w 98"/>
                <a:gd name="T53" fmla="*/ 38 h 87"/>
                <a:gd name="T54" fmla="*/ 8 w 98"/>
                <a:gd name="T55" fmla="*/ 10 h 87"/>
                <a:gd name="T56" fmla="*/ 12 w 98"/>
                <a:gd name="T57" fmla="*/ 33 h 87"/>
                <a:gd name="T58" fmla="*/ 17 w 98"/>
                <a:gd name="T59" fmla="*/ 36 h 87"/>
                <a:gd name="T60" fmla="*/ 20 w 98"/>
                <a:gd name="T61" fmla="*/ 14 h 87"/>
                <a:gd name="T62" fmla="*/ 28 w 98"/>
                <a:gd name="T63" fmla="*/ 11 h 87"/>
                <a:gd name="T64" fmla="*/ 51 w 98"/>
                <a:gd name="T65" fmla="*/ 55 h 87"/>
                <a:gd name="T66" fmla="*/ 48 w 98"/>
                <a:gd name="T67" fmla="*/ 55 h 87"/>
                <a:gd name="T68" fmla="*/ 50 w 98"/>
                <a:gd name="T69" fmla="*/ 61 h 87"/>
                <a:gd name="T70" fmla="*/ 48 w 98"/>
                <a:gd name="T71" fmla="*/ 77 h 87"/>
                <a:gd name="T72" fmla="*/ 36 w 98"/>
                <a:gd name="T73" fmla="*/ 83 h 87"/>
                <a:gd name="T74" fmla="*/ 45 w 98"/>
                <a:gd name="T75" fmla="*/ 55 h 87"/>
                <a:gd name="T76" fmla="*/ 45 w 98"/>
                <a:gd name="T77" fmla="*/ 79 h 87"/>
                <a:gd name="T78" fmla="*/ 54 w 98"/>
                <a:gd name="T79" fmla="*/ 79 h 87"/>
                <a:gd name="T80" fmla="*/ 54 w 98"/>
                <a:gd name="T81" fmla="*/ 55 h 87"/>
                <a:gd name="T82" fmla="*/ 64 w 98"/>
                <a:gd name="T83" fmla="*/ 83 h 87"/>
                <a:gd name="T84" fmla="*/ 80 w 98"/>
                <a:gd name="T85" fmla="*/ 12 h 87"/>
                <a:gd name="T86" fmla="*/ 81 w 98"/>
                <a:gd name="T87" fmla="*/ 33 h 87"/>
                <a:gd name="T88" fmla="*/ 81 w 98"/>
                <a:gd name="T8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" h="87">
                  <a:moveTo>
                    <a:pt x="96" y="22"/>
                  </a:moveTo>
                  <a:cubicBezTo>
                    <a:pt x="97" y="22"/>
                    <a:pt x="98" y="22"/>
                    <a:pt x="98" y="21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11"/>
                    <a:pt x="94" y="7"/>
                    <a:pt x="90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1" y="7"/>
                    <a:pt x="71" y="7"/>
                  </a:cubicBezTo>
                  <a:cubicBezTo>
                    <a:pt x="65" y="3"/>
                    <a:pt x="57" y="0"/>
                    <a:pt x="50" y="0"/>
                  </a:cubicBezTo>
                  <a:cubicBezTo>
                    <a:pt x="42" y="0"/>
                    <a:pt x="34" y="3"/>
                    <a:pt x="28" y="8"/>
                  </a:cubicBezTo>
                  <a:cubicBezTo>
                    <a:pt x="27" y="7"/>
                    <a:pt x="26" y="7"/>
                    <a:pt x="25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3" y="7"/>
                    <a:pt x="0" y="11"/>
                    <a:pt x="0" y="1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2"/>
                    <a:pt x="1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5"/>
                    <a:pt x="18" y="48"/>
                    <a:pt x="19" y="51"/>
                  </a:cubicBezTo>
                  <a:cubicBezTo>
                    <a:pt x="20" y="52"/>
                    <a:pt x="21" y="52"/>
                    <a:pt x="22" y="52"/>
                  </a:cubicBezTo>
                  <a:cubicBezTo>
                    <a:pt x="22" y="51"/>
                    <a:pt x="22" y="50"/>
                    <a:pt x="22" y="50"/>
                  </a:cubicBezTo>
                  <a:cubicBezTo>
                    <a:pt x="21" y="47"/>
                    <a:pt x="20" y="44"/>
                    <a:pt x="19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2"/>
                    <a:pt x="34" y="41"/>
                    <a:pt x="34" y="40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3"/>
                    <a:pt x="33" y="11"/>
                    <a:pt x="31" y="9"/>
                  </a:cubicBezTo>
                  <a:cubicBezTo>
                    <a:pt x="37" y="6"/>
                    <a:pt x="43" y="3"/>
                    <a:pt x="50" y="3"/>
                  </a:cubicBezTo>
                  <a:cubicBezTo>
                    <a:pt x="56" y="3"/>
                    <a:pt x="62" y="5"/>
                    <a:pt x="67" y="9"/>
                  </a:cubicBezTo>
                  <a:cubicBezTo>
                    <a:pt x="65" y="10"/>
                    <a:pt x="64" y="13"/>
                    <a:pt x="64" y="16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1"/>
                    <a:pt x="64" y="42"/>
                    <a:pt x="65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9"/>
                    <a:pt x="74" y="56"/>
                    <a:pt x="67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56"/>
                    <a:pt x="63" y="52"/>
                    <a:pt x="58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36" y="52"/>
                    <a:pt x="32" y="56"/>
                    <a:pt x="32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0" y="59"/>
                    <a:pt x="27" y="57"/>
                    <a:pt x="25" y="54"/>
                  </a:cubicBezTo>
                  <a:cubicBezTo>
                    <a:pt x="25" y="54"/>
                    <a:pt x="24" y="54"/>
                    <a:pt x="23" y="54"/>
                  </a:cubicBezTo>
                  <a:cubicBezTo>
                    <a:pt x="22" y="55"/>
                    <a:pt x="22" y="56"/>
                    <a:pt x="23" y="57"/>
                  </a:cubicBezTo>
                  <a:cubicBezTo>
                    <a:pt x="26" y="60"/>
                    <a:pt x="29" y="63"/>
                    <a:pt x="32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6"/>
                    <a:pt x="33" y="87"/>
                    <a:pt x="34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6" y="87"/>
                    <a:pt x="67" y="86"/>
                    <a:pt x="67" y="8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75" y="60"/>
                    <a:pt x="82" y="51"/>
                    <a:pt x="84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8" y="41"/>
                    <a:pt x="98" y="40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7" y="28"/>
                    <a:pt x="96" y="28"/>
                  </a:cubicBezTo>
                  <a:cubicBezTo>
                    <a:pt x="96" y="28"/>
                    <a:pt x="95" y="29"/>
                    <a:pt x="95" y="29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3"/>
                    <a:pt x="68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0"/>
                    <a:pt x="72" y="10"/>
                    <a:pt x="72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6" y="34"/>
                    <a:pt x="77" y="34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1" y="36"/>
                    <a:pt x="81" y="36"/>
                    <a:pt x="82" y="36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6" y="33"/>
                    <a:pt x="86" y="33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2" y="10"/>
                    <a:pt x="95" y="13"/>
                    <a:pt x="95" y="16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2"/>
                    <a:pt x="96" y="22"/>
                    <a:pt x="96" y="22"/>
                  </a:cubicBezTo>
                  <a:close/>
                  <a:moveTo>
                    <a:pt x="18" y="10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0"/>
                    <a:pt x="16" y="10"/>
                    <a:pt x="16" y="10"/>
                  </a:cubicBezTo>
                  <a:lnTo>
                    <a:pt x="18" y="10"/>
                  </a:lnTo>
                  <a:close/>
                  <a:moveTo>
                    <a:pt x="16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5" y="32"/>
                    <a:pt x="15" y="32"/>
                    <a:pt x="15" y="32"/>
                  </a:cubicBezTo>
                  <a:lnTo>
                    <a:pt x="16" y="16"/>
                  </a:lnTo>
                  <a:close/>
                  <a:moveTo>
                    <a:pt x="31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3"/>
                    <a:pt x="5" y="10"/>
                    <a:pt x="8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4"/>
                    <a:pt x="22" y="33"/>
                    <a:pt x="22" y="3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7" y="11"/>
                    <a:pt x="28" y="11"/>
                  </a:cubicBezTo>
                  <a:cubicBezTo>
                    <a:pt x="30" y="12"/>
                    <a:pt x="31" y="14"/>
                    <a:pt x="31" y="16"/>
                  </a:cubicBezTo>
                  <a:cubicBezTo>
                    <a:pt x="31" y="38"/>
                    <a:pt x="31" y="38"/>
                    <a:pt x="31" y="38"/>
                  </a:cubicBezTo>
                  <a:close/>
                  <a:moveTo>
                    <a:pt x="51" y="55"/>
                  </a:moveTo>
                  <a:cubicBezTo>
                    <a:pt x="50" y="57"/>
                    <a:pt x="50" y="57"/>
                    <a:pt x="50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8" y="55"/>
                    <a:pt x="48" y="55"/>
                    <a:pt x="48" y="55"/>
                  </a:cubicBezTo>
                  <a:lnTo>
                    <a:pt x="51" y="55"/>
                  </a:lnTo>
                  <a:close/>
                  <a:moveTo>
                    <a:pt x="49" y="61"/>
                  </a:moveTo>
                  <a:cubicBezTo>
                    <a:pt x="50" y="61"/>
                    <a:pt x="50" y="61"/>
                    <a:pt x="50" y="61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48" y="77"/>
                    <a:pt x="48" y="77"/>
                    <a:pt x="48" y="77"/>
                  </a:cubicBezTo>
                  <a:lnTo>
                    <a:pt x="49" y="61"/>
                  </a:lnTo>
                  <a:close/>
                  <a:moveTo>
                    <a:pt x="64" y="83"/>
                  </a:moveTo>
                  <a:cubicBezTo>
                    <a:pt x="36" y="83"/>
                    <a:pt x="36" y="83"/>
                    <a:pt x="36" y="83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58"/>
                    <a:pt x="38" y="55"/>
                    <a:pt x="41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81"/>
                    <a:pt x="50" y="81"/>
                    <a:pt x="50" y="81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5" y="79"/>
                    <a:pt x="55" y="78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1" y="55"/>
                    <a:pt x="64" y="58"/>
                    <a:pt x="64" y="61"/>
                  </a:cubicBezTo>
                  <a:cubicBezTo>
                    <a:pt x="64" y="83"/>
                    <a:pt x="64" y="83"/>
                    <a:pt x="64" y="83"/>
                  </a:cubicBezTo>
                  <a:close/>
                  <a:moveTo>
                    <a:pt x="82" y="10"/>
                  </a:moveTo>
                  <a:cubicBezTo>
                    <a:pt x="81" y="12"/>
                    <a:pt x="81" y="12"/>
                    <a:pt x="81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0"/>
                    <a:pt x="80" y="10"/>
                    <a:pt x="80" y="10"/>
                  </a:cubicBezTo>
                  <a:lnTo>
                    <a:pt x="82" y="10"/>
                  </a:lnTo>
                  <a:close/>
                  <a:moveTo>
                    <a:pt x="81" y="33"/>
                  </a:moveTo>
                  <a:cubicBezTo>
                    <a:pt x="79" y="32"/>
                    <a:pt x="79" y="32"/>
                    <a:pt x="79" y="32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3" y="32"/>
                    <a:pt x="83" y="32"/>
                    <a:pt x="83" y="32"/>
                  </a:cubicBezTo>
                  <a:lnTo>
                    <a:pt x="81" y="33"/>
                  </a:ln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36" name="Freeform 112"/>
            <p:cNvSpPr>
              <a:spLocks noEditPoints="1"/>
            </p:cNvSpPr>
            <p:nvPr/>
          </p:nvSpPr>
          <p:spPr bwMode="auto">
            <a:xfrm>
              <a:off x="17653001" y="3117850"/>
              <a:ext cx="212725" cy="212725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2 h 24"/>
                <a:gd name="T8" fmla="*/ 12 w 24"/>
                <a:gd name="T9" fmla="*/ 0 h 24"/>
                <a:gd name="T10" fmla="*/ 12 w 24"/>
                <a:gd name="T11" fmla="*/ 21 h 24"/>
                <a:gd name="T12" fmla="*/ 3 w 24"/>
                <a:gd name="T13" fmla="*/ 12 h 24"/>
                <a:gd name="T14" fmla="*/ 12 w 24"/>
                <a:gd name="T15" fmla="*/ 3 h 24"/>
                <a:gd name="T16" fmla="*/ 21 w 24"/>
                <a:gd name="T17" fmla="*/ 12 h 24"/>
                <a:gd name="T18" fmla="*/ 12 w 24"/>
                <a:gd name="T1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4"/>
                    <a:pt x="12" y="24"/>
                  </a:cubicBezTo>
                  <a:cubicBezTo>
                    <a:pt x="18" y="24"/>
                    <a:pt x="24" y="18"/>
                    <a:pt x="24" y="12"/>
                  </a:cubicBezTo>
                  <a:cubicBezTo>
                    <a:pt x="24" y="5"/>
                    <a:pt x="18" y="0"/>
                    <a:pt x="12" y="0"/>
                  </a:cubicBezTo>
                  <a:close/>
                  <a:moveTo>
                    <a:pt x="12" y="21"/>
                  </a:moveTo>
                  <a:cubicBezTo>
                    <a:pt x="7" y="21"/>
                    <a:pt x="3" y="17"/>
                    <a:pt x="3" y="12"/>
                  </a:cubicBezTo>
                  <a:cubicBezTo>
                    <a:pt x="3" y="7"/>
                    <a:pt x="7" y="3"/>
                    <a:pt x="12" y="3"/>
                  </a:cubicBezTo>
                  <a:cubicBezTo>
                    <a:pt x="17" y="3"/>
                    <a:pt x="21" y="7"/>
                    <a:pt x="21" y="12"/>
                  </a:cubicBezTo>
                  <a:cubicBezTo>
                    <a:pt x="21" y="17"/>
                    <a:pt x="17" y="21"/>
                    <a:pt x="12" y="21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37" name="Line 113"/>
            <p:cNvSpPr>
              <a:spLocks noChangeShapeType="1"/>
            </p:cNvSpPr>
            <p:nvPr/>
          </p:nvSpPr>
          <p:spPr bwMode="auto">
            <a:xfrm>
              <a:off x="18045113" y="2922588"/>
              <a:ext cx="0" cy="0"/>
            </a:xfrm>
            <a:prstGeom prst="line">
              <a:avLst/>
            </a:prstGeom>
            <a:noFill/>
            <a:ln w="26988" cap="flat">
              <a:solidFill>
                <a:srgbClr val="55A9D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38" name="Freeform 114"/>
            <p:cNvSpPr>
              <a:spLocks/>
            </p:cNvSpPr>
            <p:nvPr/>
          </p:nvSpPr>
          <p:spPr bwMode="auto">
            <a:xfrm>
              <a:off x="17394238" y="3570288"/>
              <a:ext cx="650875" cy="641350"/>
            </a:xfrm>
            <a:custGeom>
              <a:avLst/>
              <a:gdLst>
                <a:gd name="T0" fmla="*/ 73 w 73"/>
                <a:gd name="T1" fmla="*/ 72 h 72"/>
                <a:gd name="T2" fmla="*/ 0 w 73"/>
                <a:gd name="T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3" h="72">
                  <a:moveTo>
                    <a:pt x="73" y="72"/>
                  </a:moveTo>
                  <a:cubicBezTo>
                    <a:pt x="33" y="72"/>
                    <a:pt x="0" y="40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55A9D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39" name="Freeform 115"/>
            <p:cNvSpPr>
              <a:spLocks/>
            </p:cNvSpPr>
            <p:nvPr/>
          </p:nvSpPr>
          <p:spPr bwMode="auto">
            <a:xfrm>
              <a:off x="18489613" y="3856038"/>
              <a:ext cx="133350" cy="177800"/>
            </a:xfrm>
            <a:custGeom>
              <a:avLst/>
              <a:gdLst>
                <a:gd name="T0" fmla="*/ 15 w 15"/>
                <a:gd name="T1" fmla="*/ 0 h 20"/>
                <a:gd name="T2" fmla="*/ 0 w 15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20">
                  <a:moveTo>
                    <a:pt x="15" y="0"/>
                  </a:moveTo>
                  <a:cubicBezTo>
                    <a:pt x="11" y="8"/>
                    <a:pt x="6" y="14"/>
                    <a:pt x="0" y="20"/>
                  </a:cubicBezTo>
                </a:path>
              </a:pathLst>
            </a:custGeom>
            <a:noFill/>
            <a:ln w="19050" cap="flat">
              <a:solidFill>
                <a:srgbClr val="55A9D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40" name="Freeform 116"/>
            <p:cNvSpPr>
              <a:spLocks/>
            </p:cNvSpPr>
            <p:nvPr/>
          </p:nvSpPr>
          <p:spPr bwMode="auto">
            <a:xfrm>
              <a:off x="18045113" y="2922588"/>
              <a:ext cx="641350" cy="647700"/>
            </a:xfrm>
            <a:custGeom>
              <a:avLst/>
              <a:gdLst>
                <a:gd name="T0" fmla="*/ 0 w 72"/>
                <a:gd name="T1" fmla="*/ 0 h 73"/>
                <a:gd name="T2" fmla="*/ 72 w 72"/>
                <a:gd name="T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" h="73">
                  <a:moveTo>
                    <a:pt x="0" y="0"/>
                  </a:moveTo>
                  <a:cubicBezTo>
                    <a:pt x="40" y="0"/>
                    <a:pt x="72" y="33"/>
                    <a:pt x="72" y="73"/>
                  </a:cubicBezTo>
                </a:path>
              </a:pathLst>
            </a:custGeom>
            <a:noFill/>
            <a:ln w="19050" cap="rnd">
              <a:solidFill>
                <a:srgbClr val="55A9D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41" name="Oval 117"/>
            <p:cNvSpPr>
              <a:spLocks noChangeArrowheads="1"/>
            </p:cNvSpPr>
            <p:nvPr/>
          </p:nvSpPr>
          <p:spPr bwMode="auto">
            <a:xfrm>
              <a:off x="18595976" y="3819525"/>
              <a:ext cx="63500" cy="53975"/>
            </a:xfrm>
            <a:prstGeom prst="ellipse">
              <a:avLst/>
            </a:prstGeom>
            <a:solidFill>
              <a:srgbClr val="538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42" name="Freeform 118"/>
            <p:cNvSpPr>
              <a:spLocks/>
            </p:cNvSpPr>
            <p:nvPr/>
          </p:nvSpPr>
          <p:spPr bwMode="auto">
            <a:xfrm>
              <a:off x="18462626" y="3997325"/>
              <a:ext cx="63500" cy="71437"/>
            </a:xfrm>
            <a:custGeom>
              <a:avLst/>
              <a:gdLst>
                <a:gd name="T0" fmla="*/ 2 w 7"/>
                <a:gd name="T1" fmla="*/ 1 h 8"/>
                <a:gd name="T2" fmla="*/ 0 w 7"/>
                <a:gd name="T3" fmla="*/ 5 h 8"/>
                <a:gd name="T4" fmla="*/ 5 w 7"/>
                <a:gd name="T5" fmla="*/ 7 h 8"/>
                <a:gd name="T6" fmla="*/ 6 w 7"/>
                <a:gd name="T7" fmla="*/ 3 h 8"/>
                <a:gd name="T8" fmla="*/ 2 w 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2" y="1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1" y="7"/>
                    <a:pt x="3" y="8"/>
                    <a:pt x="5" y="7"/>
                  </a:cubicBezTo>
                  <a:cubicBezTo>
                    <a:pt x="6" y="6"/>
                    <a:pt x="7" y="4"/>
                    <a:pt x="6" y="3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43" name="Oval 119"/>
            <p:cNvSpPr>
              <a:spLocks noChangeArrowheads="1"/>
            </p:cNvSpPr>
            <p:nvPr/>
          </p:nvSpPr>
          <p:spPr bwMode="auto">
            <a:xfrm>
              <a:off x="18649951" y="3651250"/>
              <a:ext cx="61913" cy="71437"/>
            </a:xfrm>
            <a:prstGeom prst="ellipse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44" name="Oval 120"/>
            <p:cNvSpPr>
              <a:spLocks noChangeArrowheads="1"/>
            </p:cNvSpPr>
            <p:nvPr/>
          </p:nvSpPr>
          <p:spPr bwMode="auto">
            <a:xfrm>
              <a:off x="17429163" y="3322638"/>
              <a:ext cx="36513" cy="34925"/>
            </a:xfrm>
            <a:prstGeom prst="ellipse">
              <a:avLst/>
            </a:prstGeom>
            <a:solidFill>
              <a:srgbClr val="538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45" name="Oval 121"/>
            <p:cNvSpPr>
              <a:spLocks noChangeArrowheads="1"/>
            </p:cNvSpPr>
            <p:nvPr/>
          </p:nvSpPr>
          <p:spPr bwMode="auto">
            <a:xfrm>
              <a:off x="17500601" y="3170238"/>
              <a:ext cx="36513" cy="36512"/>
            </a:xfrm>
            <a:prstGeom prst="ellipse">
              <a:avLst/>
            </a:prstGeom>
            <a:solidFill>
              <a:srgbClr val="538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46" name="Oval 122"/>
            <p:cNvSpPr>
              <a:spLocks noChangeArrowheads="1"/>
            </p:cNvSpPr>
            <p:nvPr/>
          </p:nvSpPr>
          <p:spPr bwMode="auto">
            <a:xfrm>
              <a:off x="17599026" y="3073400"/>
              <a:ext cx="34925" cy="34925"/>
            </a:xfrm>
            <a:prstGeom prst="ellipse">
              <a:avLst/>
            </a:prstGeom>
            <a:solidFill>
              <a:srgbClr val="538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47" name="Oval 123"/>
            <p:cNvSpPr>
              <a:spLocks noChangeArrowheads="1"/>
            </p:cNvSpPr>
            <p:nvPr/>
          </p:nvSpPr>
          <p:spPr bwMode="auto">
            <a:xfrm>
              <a:off x="17724438" y="2974975"/>
              <a:ext cx="34925" cy="36512"/>
            </a:xfrm>
            <a:prstGeom prst="ellipse">
              <a:avLst/>
            </a:prstGeom>
            <a:solidFill>
              <a:srgbClr val="538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48" name="Oval 124"/>
            <p:cNvSpPr>
              <a:spLocks noChangeArrowheads="1"/>
            </p:cNvSpPr>
            <p:nvPr/>
          </p:nvSpPr>
          <p:spPr bwMode="auto">
            <a:xfrm>
              <a:off x="17964151" y="2868613"/>
              <a:ext cx="98425" cy="106362"/>
            </a:xfrm>
            <a:prstGeom prst="ellipse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49" name="Oval 125"/>
            <p:cNvSpPr>
              <a:spLocks noChangeArrowheads="1"/>
            </p:cNvSpPr>
            <p:nvPr/>
          </p:nvSpPr>
          <p:spPr bwMode="auto">
            <a:xfrm>
              <a:off x="17376776" y="3544888"/>
              <a:ext cx="44450" cy="34925"/>
            </a:xfrm>
            <a:prstGeom prst="ellipse">
              <a:avLst/>
            </a:prstGeom>
            <a:solidFill>
              <a:srgbClr val="538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37" name="Group 636"/>
          <p:cNvGrpSpPr/>
          <p:nvPr/>
        </p:nvGrpSpPr>
        <p:grpSpPr>
          <a:xfrm>
            <a:off x="7346623" y="1122165"/>
            <a:ext cx="330994" cy="410170"/>
            <a:chOff x="19789776" y="2992438"/>
            <a:chExt cx="882650" cy="1093787"/>
          </a:xfrm>
        </p:grpSpPr>
        <p:sp>
          <p:nvSpPr>
            <p:cNvPr id="550" name="Freeform 126"/>
            <p:cNvSpPr>
              <a:spLocks noEditPoints="1"/>
            </p:cNvSpPr>
            <p:nvPr/>
          </p:nvSpPr>
          <p:spPr bwMode="auto">
            <a:xfrm>
              <a:off x="19789776" y="3117850"/>
              <a:ext cx="766763" cy="968375"/>
            </a:xfrm>
            <a:custGeom>
              <a:avLst/>
              <a:gdLst>
                <a:gd name="T0" fmla="*/ 0 w 86"/>
                <a:gd name="T1" fmla="*/ 109 h 109"/>
                <a:gd name="T2" fmla="*/ 0 w 86"/>
                <a:gd name="T3" fmla="*/ 0 h 109"/>
                <a:gd name="T4" fmla="*/ 2 w 86"/>
                <a:gd name="T5" fmla="*/ 0 h 109"/>
                <a:gd name="T6" fmla="*/ 59 w 86"/>
                <a:gd name="T7" fmla="*/ 0 h 109"/>
                <a:gd name="T8" fmla="*/ 61 w 86"/>
                <a:gd name="T9" fmla="*/ 0 h 109"/>
                <a:gd name="T10" fmla="*/ 66 w 86"/>
                <a:gd name="T11" fmla="*/ 3 h 109"/>
                <a:gd name="T12" fmla="*/ 83 w 86"/>
                <a:gd name="T13" fmla="*/ 24 h 109"/>
                <a:gd name="T14" fmla="*/ 86 w 86"/>
                <a:gd name="T15" fmla="*/ 32 h 109"/>
                <a:gd name="T16" fmla="*/ 85 w 86"/>
                <a:gd name="T17" fmla="*/ 108 h 109"/>
                <a:gd name="T18" fmla="*/ 85 w 86"/>
                <a:gd name="T19" fmla="*/ 109 h 109"/>
                <a:gd name="T20" fmla="*/ 0 w 86"/>
                <a:gd name="T21" fmla="*/ 109 h 109"/>
                <a:gd name="T22" fmla="*/ 80 w 86"/>
                <a:gd name="T23" fmla="*/ 104 h 109"/>
                <a:gd name="T24" fmla="*/ 80 w 86"/>
                <a:gd name="T25" fmla="*/ 103 h 109"/>
                <a:gd name="T26" fmla="*/ 80 w 86"/>
                <a:gd name="T27" fmla="*/ 35 h 109"/>
                <a:gd name="T28" fmla="*/ 79 w 86"/>
                <a:gd name="T29" fmla="*/ 34 h 109"/>
                <a:gd name="T30" fmla="*/ 62 w 86"/>
                <a:gd name="T31" fmla="*/ 34 h 109"/>
                <a:gd name="T32" fmla="*/ 61 w 86"/>
                <a:gd name="T33" fmla="*/ 33 h 109"/>
                <a:gd name="T34" fmla="*/ 61 w 86"/>
                <a:gd name="T35" fmla="*/ 11 h 109"/>
                <a:gd name="T36" fmla="*/ 60 w 86"/>
                <a:gd name="T37" fmla="*/ 8 h 109"/>
                <a:gd name="T38" fmla="*/ 55 w 86"/>
                <a:gd name="T39" fmla="*/ 5 h 109"/>
                <a:gd name="T40" fmla="*/ 7 w 86"/>
                <a:gd name="T41" fmla="*/ 5 h 109"/>
                <a:gd name="T42" fmla="*/ 5 w 86"/>
                <a:gd name="T43" fmla="*/ 7 h 109"/>
                <a:gd name="T44" fmla="*/ 5 w 86"/>
                <a:gd name="T45" fmla="*/ 43 h 109"/>
                <a:gd name="T46" fmla="*/ 5 w 86"/>
                <a:gd name="T47" fmla="*/ 103 h 109"/>
                <a:gd name="T48" fmla="*/ 5 w 86"/>
                <a:gd name="T49" fmla="*/ 104 h 109"/>
                <a:gd name="T50" fmla="*/ 80 w 86"/>
                <a:gd name="T51" fmla="*/ 10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109">
                  <a:moveTo>
                    <a:pt x="0" y="109"/>
                  </a:moveTo>
                  <a:cubicBezTo>
                    <a:pt x="0" y="73"/>
                    <a:pt x="0" y="36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1" y="0"/>
                    <a:pt x="40" y="0"/>
                    <a:pt x="59" y="0"/>
                  </a:cubicBezTo>
                  <a:cubicBezTo>
                    <a:pt x="60" y="0"/>
                    <a:pt x="61" y="0"/>
                    <a:pt x="61" y="0"/>
                  </a:cubicBezTo>
                  <a:cubicBezTo>
                    <a:pt x="63" y="0"/>
                    <a:pt x="65" y="1"/>
                    <a:pt x="66" y="3"/>
                  </a:cubicBezTo>
                  <a:cubicBezTo>
                    <a:pt x="72" y="10"/>
                    <a:pt x="77" y="17"/>
                    <a:pt x="83" y="24"/>
                  </a:cubicBezTo>
                  <a:cubicBezTo>
                    <a:pt x="85" y="27"/>
                    <a:pt x="86" y="29"/>
                    <a:pt x="86" y="32"/>
                  </a:cubicBezTo>
                  <a:cubicBezTo>
                    <a:pt x="85" y="57"/>
                    <a:pt x="85" y="83"/>
                    <a:pt x="85" y="108"/>
                  </a:cubicBezTo>
                  <a:cubicBezTo>
                    <a:pt x="85" y="108"/>
                    <a:pt x="85" y="109"/>
                    <a:pt x="85" y="109"/>
                  </a:cubicBezTo>
                  <a:cubicBezTo>
                    <a:pt x="57" y="109"/>
                    <a:pt x="28" y="109"/>
                    <a:pt x="0" y="109"/>
                  </a:cubicBezTo>
                  <a:close/>
                  <a:moveTo>
                    <a:pt x="80" y="104"/>
                  </a:moveTo>
                  <a:cubicBezTo>
                    <a:pt x="80" y="104"/>
                    <a:pt x="80" y="103"/>
                    <a:pt x="80" y="103"/>
                  </a:cubicBezTo>
                  <a:cubicBezTo>
                    <a:pt x="80" y="80"/>
                    <a:pt x="80" y="58"/>
                    <a:pt x="80" y="35"/>
                  </a:cubicBezTo>
                  <a:cubicBezTo>
                    <a:pt x="80" y="34"/>
                    <a:pt x="80" y="34"/>
                    <a:pt x="79" y="34"/>
                  </a:cubicBezTo>
                  <a:cubicBezTo>
                    <a:pt x="74" y="34"/>
                    <a:pt x="68" y="34"/>
                    <a:pt x="62" y="34"/>
                  </a:cubicBezTo>
                  <a:cubicBezTo>
                    <a:pt x="61" y="34"/>
                    <a:pt x="61" y="34"/>
                    <a:pt x="61" y="33"/>
                  </a:cubicBezTo>
                  <a:cubicBezTo>
                    <a:pt x="61" y="25"/>
                    <a:pt x="61" y="18"/>
                    <a:pt x="61" y="11"/>
                  </a:cubicBezTo>
                  <a:cubicBezTo>
                    <a:pt x="61" y="10"/>
                    <a:pt x="61" y="9"/>
                    <a:pt x="60" y="8"/>
                  </a:cubicBezTo>
                  <a:cubicBezTo>
                    <a:pt x="59" y="6"/>
                    <a:pt x="57" y="5"/>
                    <a:pt x="55" y="5"/>
                  </a:cubicBezTo>
                  <a:cubicBezTo>
                    <a:pt x="39" y="5"/>
                    <a:pt x="23" y="5"/>
                    <a:pt x="7" y="5"/>
                  </a:cubicBezTo>
                  <a:cubicBezTo>
                    <a:pt x="5" y="5"/>
                    <a:pt x="5" y="5"/>
                    <a:pt x="5" y="7"/>
                  </a:cubicBezTo>
                  <a:cubicBezTo>
                    <a:pt x="5" y="19"/>
                    <a:pt x="5" y="31"/>
                    <a:pt x="5" y="43"/>
                  </a:cubicBezTo>
                  <a:cubicBezTo>
                    <a:pt x="5" y="63"/>
                    <a:pt x="5" y="83"/>
                    <a:pt x="5" y="103"/>
                  </a:cubicBezTo>
                  <a:cubicBezTo>
                    <a:pt x="5" y="103"/>
                    <a:pt x="5" y="104"/>
                    <a:pt x="5" y="104"/>
                  </a:cubicBezTo>
                  <a:cubicBezTo>
                    <a:pt x="30" y="104"/>
                    <a:pt x="55" y="104"/>
                    <a:pt x="80" y="104"/>
                  </a:cubicBezTo>
                  <a:close/>
                </a:path>
              </a:pathLst>
            </a:custGeom>
            <a:solidFill>
              <a:srgbClr val="449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51" name="Freeform 127"/>
            <p:cNvSpPr>
              <a:spLocks/>
            </p:cNvSpPr>
            <p:nvPr/>
          </p:nvSpPr>
          <p:spPr bwMode="auto">
            <a:xfrm>
              <a:off x="19905663" y="2992438"/>
              <a:ext cx="766763" cy="969962"/>
            </a:xfrm>
            <a:custGeom>
              <a:avLst/>
              <a:gdLst>
                <a:gd name="T0" fmla="*/ 86 w 86"/>
                <a:gd name="T1" fmla="*/ 0 h 109"/>
                <a:gd name="T2" fmla="*/ 86 w 86"/>
                <a:gd name="T3" fmla="*/ 109 h 109"/>
                <a:gd name="T4" fmla="*/ 78 w 86"/>
                <a:gd name="T5" fmla="*/ 109 h 109"/>
                <a:gd name="T6" fmla="*/ 78 w 86"/>
                <a:gd name="T7" fmla="*/ 109 h 109"/>
                <a:gd name="T8" fmla="*/ 78 w 86"/>
                <a:gd name="T9" fmla="*/ 105 h 109"/>
                <a:gd name="T10" fmla="*/ 78 w 86"/>
                <a:gd name="T11" fmla="*/ 104 h 109"/>
                <a:gd name="T12" fmla="*/ 81 w 86"/>
                <a:gd name="T13" fmla="*/ 102 h 109"/>
                <a:gd name="T14" fmla="*/ 81 w 86"/>
                <a:gd name="T15" fmla="*/ 57 h 109"/>
                <a:gd name="T16" fmla="*/ 81 w 86"/>
                <a:gd name="T17" fmla="*/ 7 h 109"/>
                <a:gd name="T18" fmla="*/ 79 w 86"/>
                <a:gd name="T19" fmla="*/ 5 h 109"/>
                <a:gd name="T20" fmla="*/ 7 w 86"/>
                <a:gd name="T21" fmla="*/ 5 h 109"/>
                <a:gd name="T22" fmla="*/ 5 w 86"/>
                <a:gd name="T23" fmla="*/ 7 h 109"/>
                <a:gd name="T24" fmla="*/ 5 w 86"/>
                <a:gd name="T25" fmla="*/ 9 h 109"/>
                <a:gd name="T26" fmla="*/ 5 w 86"/>
                <a:gd name="T27" fmla="*/ 9 h 109"/>
                <a:gd name="T28" fmla="*/ 1 w 86"/>
                <a:gd name="T29" fmla="*/ 9 h 109"/>
                <a:gd name="T30" fmla="*/ 0 w 86"/>
                <a:gd name="T31" fmla="*/ 9 h 109"/>
                <a:gd name="T32" fmla="*/ 0 w 86"/>
                <a:gd name="T33" fmla="*/ 0 h 109"/>
                <a:gd name="T34" fmla="*/ 86 w 86"/>
                <a:gd name="T3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109">
                  <a:moveTo>
                    <a:pt x="86" y="0"/>
                  </a:moveTo>
                  <a:cubicBezTo>
                    <a:pt x="86" y="36"/>
                    <a:pt x="86" y="73"/>
                    <a:pt x="86" y="109"/>
                  </a:cubicBezTo>
                  <a:cubicBezTo>
                    <a:pt x="83" y="109"/>
                    <a:pt x="81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7"/>
                    <a:pt x="78" y="106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ubicBezTo>
                    <a:pt x="81" y="104"/>
                    <a:pt x="81" y="104"/>
                    <a:pt x="81" y="102"/>
                  </a:cubicBezTo>
                  <a:cubicBezTo>
                    <a:pt x="81" y="87"/>
                    <a:pt x="81" y="72"/>
                    <a:pt x="81" y="57"/>
                  </a:cubicBezTo>
                  <a:cubicBezTo>
                    <a:pt x="81" y="40"/>
                    <a:pt x="81" y="24"/>
                    <a:pt x="81" y="7"/>
                  </a:cubicBezTo>
                  <a:cubicBezTo>
                    <a:pt x="81" y="5"/>
                    <a:pt x="81" y="5"/>
                    <a:pt x="79" y="5"/>
                  </a:cubicBezTo>
                  <a:cubicBezTo>
                    <a:pt x="55" y="5"/>
                    <a:pt x="31" y="5"/>
                    <a:pt x="7" y="5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9"/>
                    <a:pt x="5" y="10"/>
                    <a:pt x="5" y="9"/>
                  </a:cubicBezTo>
                  <a:cubicBezTo>
                    <a:pt x="3" y="9"/>
                    <a:pt x="2" y="9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29" y="0"/>
                    <a:pt x="57" y="0"/>
                    <a:pt x="86" y="0"/>
                  </a:cubicBezTo>
                  <a:close/>
                </a:path>
              </a:pathLst>
            </a:custGeom>
            <a:solidFill>
              <a:srgbClr val="86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52" name="Freeform 128"/>
            <p:cNvSpPr>
              <a:spLocks noEditPoints="1"/>
            </p:cNvSpPr>
            <p:nvPr/>
          </p:nvSpPr>
          <p:spPr bwMode="auto">
            <a:xfrm>
              <a:off x="20218401" y="3695700"/>
              <a:ext cx="160338" cy="204787"/>
            </a:xfrm>
            <a:custGeom>
              <a:avLst/>
              <a:gdLst>
                <a:gd name="T0" fmla="*/ 17 w 18"/>
                <a:gd name="T1" fmla="*/ 5 h 23"/>
                <a:gd name="T2" fmla="*/ 13 w 18"/>
                <a:gd name="T3" fmla="*/ 0 h 23"/>
                <a:gd name="T4" fmla="*/ 12 w 18"/>
                <a:gd name="T5" fmla="*/ 0 h 23"/>
                <a:gd name="T6" fmla="*/ 2 w 18"/>
                <a:gd name="T7" fmla="*/ 0 h 23"/>
                <a:gd name="T8" fmla="*/ 0 w 18"/>
                <a:gd name="T9" fmla="*/ 2 h 23"/>
                <a:gd name="T10" fmla="*/ 0 w 18"/>
                <a:gd name="T11" fmla="*/ 21 h 23"/>
                <a:gd name="T12" fmla="*/ 2 w 18"/>
                <a:gd name="T13" fmla="*/ 23 h 23"/>
                <a:gd name="T14" fmla="*/ 15 w 18"/>
                <a:gd name="T15" fmla="*/ 23 h 23"/>
                <a:gd name="T16" fmla="*/ 18 w 18"/>
                <a:gd name="T17" fmla="*/ 21 h 23"/>
                <a:gd name="T18" fmla="*/ 18 w 18"/>
                <a:gd name="T19" fmla="*/ 6 h 23"/>
                <a:gd name="T20" fmla="*/ 17 w 18"/>
                <a:gd name="T21" fmla="*/ 5 h 23"/>
                <a:gd name="T22" fmla="*/ 16 w 18"/>
                <a:gd name="T23" fmla="*/ 21 h 23"/>
                <a:gd name="T24" fmla="*/ 15 w 18"/>
                <a:gd name="T25" fmla="*/ 22 h 23"/>
                <a:gd name="T26" fmla="*/ 2 w 18"/>
                <a:gd name="T27" fmla="*/ 22 h 23"/>
                <a:gd name="T28" fmla="*/ 1 w 18"/>
                <a:gd name="T29" fmla="*/ 21 h 23"/>
                <a:gd name="T30" fmla="*/ 1 w 18"/>
                <a:gd name="T31" fmla="*/ 2 h 23"/>
                <a:gd name="T32" fmla="*/ 2 w 18"/>
                <a:gd name="T33" fmla="*/ 1 h 23"/>
                <a:gd name="T34" fmla="*/ 11 w 18"/>
                <a:gd name="T35" fmla="*/ 1 h 23"/>
                <a:gd name="T36" fmla="*/ 11 w 18"/>
                <a:gd name="T37" fmla="*/ 4 h 23"/>
                <a:gd name="T38" fmla="*/ 11 w 18"/>
                <a:gd name="T39" fmla="*/ 4 h 23"/>
                <a:gd name="T40" fmla="*/ 13 w 18"/>
                <a:gd name="T41" fmla="*/ 6 h 23"/>
                <a:gd name="T42" fmla="*/ 14 w 18"/>
                <a:gd name="T43" fmla="*/ 6 h 23"/>
                <a:gd name="T44" fmla="*/ 16 w 18"/>
                <a:gd name="T45" fmla="*/ 6 h 23"/>
                <a:gd name="T46" fmla="*/ 16 w 18"/>
                <a:gd name="T47" fmla="*/ 21 h 23"/>
                <a:gd name="T48" fmla="*/ 14 w 18"/>
                <a:gd name="T49" fmla="*/ 6 h 23"/>
                <a:gd name="T50" fmla="*/ 13 w 18"/>
                <a:gd name="T51" fmla="*/ 6 h 23"/>
                <a:gd name="T52" fmla="*/ 12 w 18"/>
                <a:gd name="T53" fmla="*/ 4 h 23"/>
                <a:gd name="T54" fmla="*/ 12 w 18"/>
                <a:gd name="T55" fmla="*/ 4 h 23"/>
                <a:gd name="T56" fmla="*/ 12 w 18"/>
                <a:gd name="T57" fmla="*/ 1 h 23"/>
                <a:gd name="T58" fmla="*/ 16 w 18"/>
                <a:gd name="T59" fmla="*/ 6 h 23"/>
                <a:gd name="T60" fmla="*/ 14 w 18"/>
                <a:gd name="T6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" h="23">
                  <a:moveTo>
                    <a:pt x="17" y="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2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7" y="23"/>
                    <a:pt x="18" y="22"/>
                    <a:pt x="18" y="21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5"/>
                  </a:cubicBezTo>
                  <a:close/>
                  <a:moveTo>
                    <a:pt x="16" y="21"/>
                  </a:moveTo>
                  <a:cubicBezTo>
                    <a:pt x="16" y="21"/>
                    <a:pt x="16" y="22"/>
                    <a:pt x="15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1" y="21"/>
                    <a:pt x="1" y="2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2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lnTo>
                    <a:pt x="16" y="21"/>
                  </a:lnTo>
                  <a:close/>
                  <a:moveTo>
                    <a:pt x="14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6" y="6"/>
                    <a:pt x="16" y="6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449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53" name="Freeform 129"/>
            <p:cNvSpPr>
              <a:spLocks/>
            </p:cNvSpPr>
            <p:nvPr/>
          </p:nvSpPr>
          <p:spPr bwMode="auto">
            <a:xfrm>
              <a:off x="20315238" y="3767138"/>
              <a:ext cx="36513" cy="7937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1 h 1"/>
                <a:gd name="T4" fmla="*/ 3 w 4"/>
                <a:gd name="T5" fmla="*/ 1 h 1"/>
                <a:gd name="T6" fmla="*/ 4 w 4"/>
                <a:gd name="T7" fmla="*/ 1 h 1"/>
                <a:gd name="T8" fmla="*/ 4 w 4"/>
                <a:gd name="T9" fmla="*/ 1 h 1"/>
                <a:gd name="T10" fmla="*/ 0 w 4"/>
                <a:gd name="T11" fmla="*/ 1 h 1"/>
                <a:gd name="T12" fmla="*/ 0 w 4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49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54" name="Freeform 130"/>
            <p:cNvSpPr>
              <a:spLocks/>
            </p:cNvSpPr>
            <p:nvPr/>
          </p:nvSpPr>
          <p:spPr bwMode="auto">
            <a:xfrm>
              <a:off x="20243801" y="3811588"/>
              <a:ext cx="107950" cy="0"/>
            </a:xfrm>
            <a:custGeom>
              <a:avLst/>
              <a:gdLst>
                <a:gd name="T0" fmla="*/ 11 w 12"/>
                <a:gd name="T1" fmla="*/ 0 w 12"/>
                <a:gd name="T2" fmla="*/ 0 w 12"/>
                <a:gd name="T3" fmla="*/ 0 w 12"/>
                <a:gd name="T4" fmla="*/ 11 w 12"/>
                <a:gd name="T5" fmla="*/ 12 w 12"/>
                <a:gd name="T6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449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55" name="Freeform 131"/>
            <p:cNvSpPr>
              <a:spLocks/>
            </p:cNvSpPr>
            <p:nvPr/>
          </p:nvSpPr>
          <p:spPr bwMode="auto">
            <a:xfrm>
              <a:off x="20243801" y="3829050"/>
              <a:ext cx="107950" cy="7937"/>
            </a:xfrm>
            <a:custGeom>
              <a:avLst/>
              <a:gdLst>
                <a:gd name="T0" fmla="*/ 11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0 w 12"/>
                <a:gd name="T7" fmla="*/ 0 h 1"/>
                <a:gd name="T8" fmla="*/ 11 w 12"/>
                <a:gd name="T9" fmla="*/ 1 h 1"/>
                <a:gd name="T10" fmla="*/ 12 w 12"/>
                <a:gd name="T11" fmla="*/ 0 h 1"/>
                <a:gd name="T12" fmla="*/ 11 w 1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"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449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56" name="Freeform 132"/>
            <p:cNvSpPr>
              <a:spLocks/>
            </p:cNvSpPr>
            <p:nvPr/>
          </p:nvSpPr>
          <p:spPr bwMode="auto">
            <a:xfrm>
              <a:off x="20243801" y="3846513"/>
              <a:ext cx="107950" cy="9525"/>
            </a:xfrm>
            <a:custGeom>
              <a:avLst/>
              <a:gdLst>
                <a:gd name="T0" fmla="*/ 11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0 w 12"/>
                <a:gd name="T7" fmla="*/ 1 h 1"/>
                <a:gd name="T8" fmla="*/ 11 w 12"/>
                <a:gd name="T9" fmla="*/ 1 h 1"/>
                <a:gd name="T10" fmla="*/ 12 w 12"/>
                <a:gd name="T11" fmla="*/ 0 h 1"/>
                <a:gd name="T12" fmla="*/ 11 w 1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"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449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57" name="Freeform 133"/>
            <p:cNvSpPr>
              <a:spLocks/>
            </p:cNvSpPr>
            <p:nvPr/>
          </p:nvSpPr>
          <p:spPr bwMode="auto">
            <a:xfrm>
              <a:off x="20243801" y="3792538"/>
              <a:ext cx="107950" cy="0"/>
            </a:xfrm>
            <a:custGeom>
              <a:avLst/>
              <a:gdLst>
                <a:gd name="T0" fmla="*/ 11 w 12"/>
                <a:gd name="T1" fmla="*/ 0 w 12"/>
                <a:gd name="T2" fmla="*/ 0 w 12"/>
                <a:gd name="T3" fmla="*/ 0 w 12"/>
                <a:gd name="T4" fmla="*/ 11 w 12"/>
                <a:gd name="T5" fmla="*/ 12 w 12"/>
                <a:gd name="T6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449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58" name="Freeform 134"/>
            <p:cNvSpPr>
              <a:spLocks noEditPoints="1"/>
            </p:cNvSpPr>
            <p:nvPr/>
          </p:nvSpPr>
          <p:spPr bwMode="auto">
            <a:xfrm>
              <a:off x="20243801" y="3722688"/>
              <a:ext cx="53975" cy="52387"/>
            </a:xfrm>
            <a:custGeom>
              <a:avLst/>
              <a:gdLst>
                <a:gd name="T0" fmla="*/ 0 w 6"/>
                <a:gd name="T1" fmla="*/ 6 h 6"/>
                <a:gd name="T2" fmla="*/ 5 w 6"/>
                <a:gd name="T3" fmla="*/ 6 h 6"/>
                <a:gd name="T4" fmla="*/ 6 w 6"/>
                <a:gd name="T5" fmla="*/ 5 h 6"/>
                <a:gd name="T6" fmla="*/ 6 w 6"/>
                <a:gd name="T7" fmla="*/ 1 h 6"/>
                <a:gd name="T8" fmla="*/ 5 w 6"/>
                <a:gd name="T9" fmla="*/ 1 h 6"/>
                <a:gd name="T10" fmla="*/ 1 w 6"/>
                <a:gd name="T11" fmla="*/ 0 h 6"/>
                <a:gd name="T12" fmla="*/ 0 w 6"/>
                <a:gd name="T13" fmla="*/ 1 h 6"/>
                <a:gd name="T14" fmla="*/ 0 w 6"/>
                <a:gd name="T15" fmla="*/ 5 h 6"/>
                <a:gd name="T16" fmla="*/ 0 w 6"/>
                <a:gd name="T17" fmla="*/ 6 h 6"/>
                <a:gd name="T18" fmla="*/ 1 w 6"/>
                <a:gd name="T19" fmla="*/ 2 h 6"/>
                <a:gd name="T20" fmla="*/ 5 w 6"/>
                <a:gd name="T21" fmla="*/ 2 h 6"/>
                <a:gd name="T22" fmla="*/ 5 w 6"/>
                <a:gd name="T23" fmla="*/ 5 h 6"/>
                <a:gd name="T24" fmla="*/ 1 w 6"/>
                <a:gd name="T25" fmla="*/ 5 h 6"/>
                <a:gd name="T26" fmla="*/ 1 w 6"/>
                <a:gd name="T2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449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59" name="Freeform 135"/>
            <p:cNvSpPr>
              <a:spLocks noEditPoints="1"/>
            </p:cNvSpPr>
            <p:nvPr/>
          </p:nvSpPr>
          <p:spPr bwMode="auto">
            <a:xfrm>
              <a:off x="19923126" y="3695700"/>
              <a:ext cx="187325" cy="204787"/>
            </a:xfrm>
            <a:custGeom>
              <a:avLst/>
              <a:gdLst>
                <a:gd name="T0" fmla="*/ 18 w 21"/>
                <a:gd name="T1" fmla="*/ 0 h 23"/>
                <a:gd name="T2" fmla="*/ 3 w 21"/>
                <a:gd name="T3" fmla="*/ 0 h 23"/>
                <a:gd name="T4" fmla="*/ 0 w 21"/>
                <a:gd name="T5" fmla="*/ 3 h 23"/>
                <a:gd name="T6" fmla="*/ 0 w 21"/>
                <a:gd name="T7" fmla="*/ 20 h 23"/>
                <a:gd name="T8" fmla="*/ 3 w 21"/>
                <a:gd name="T9" fmla="*/ 23 h 23"/>
                <a:gd name="T10" fmla="*/ 18 w 21"/>
                <a:gd name="T11" fmla="*/ 23 h 23"/>
                <a:gd name="T12" fmla="*/ 21 w 21"/>
                <a:gd name="T13" fmla="*/ 20 h 23"/>
                <a:gd name="T14" fmla="*/ 21 w 21"/>
                <a:gd name="T15" fmla="*/ 3 h 23"/>
                <a:gd name="T16" fmla="*/ 18 w 21"/>
                <a:gd name="T17" fmla="*/ 0 h 23"/>
                <a:gd name="T18" fmla="*/ 20 w 21"/>
                <a:gd name="T19" fmla="*/ 20 h 23"/>
                <a:gd name="T20" fmla="*/ 18 w 21"/>
                <a:gd name="T21" fmla="*/ 21 h 23"/>
                <a:gd name="T22" fmla="*/ 3 w 21"/>
                <a:gd name="T23" fmla="*/ 21 h 23"/>
                <a:gd name="T24" fmla="*/ 1 w 21"/>
                <a:gd name="T25" fmla="*/ 20 h 23"/>
                <a:gd name="T26" fmla="*/ 1 w 21"/>
                <a:gd name="T27" fmla="*/ 3 h 23"/>
                <a:gd name="T28" fmla="*/ 3 w 21"/>
                <a:gd name="T29" fmla="*/ 2 h 23"/>
                <a:gd name="T30" fmla="*/ 18 w 21"/>
                <a:gd name="T31" fmla="*/ 2 h 23"/>
                <a:gd name="T32" fmla="*/ 20 w 21"/>
                <a:gd name="T33" fmla="*/ 3 h 23"/>
                <a:gd name="T34" fmla="*/ 20 w 21"/>
                <a:gd name="T3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3">
                  <a:moveTo>
                    <a:pt x="1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1" y="22"/>
                    <a:pt x="21" y="2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1"/>
                    <a:pt x="20" y="0"/>
                    <a:pt x="18" y="0"/>
                  </a:cubicBezTo>
                  <a:close/>
                  <a:moveTo>
                    <a:pt x="20" y="20"/>
                  </a:moveTo>
                  <a:cubicBezTo>
                    <a:pt x="20" y="21"/>
                    <a:pt x="19" y="21"/>
                    <a:pt x="1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20" y="2"/>
                    <a:pt x="20" y="3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449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60" name="Freeform 136"/>
            <p:cNvSpPr>
              <a:spLocks noEditPoints="1"/>
            </p:cNvSpPr>
            <p:nvPr/>
          </p:nvSpPr>
          <p:spPr bwMode="auto">
            <a:xfrm>
              <a:off x="19950113" y="3722688"/>
              <a:ext cx="133350" cy="123825"/>
            </a:xfrm>
            <a:custGeom>
              <a:avLst/>
              <a:gdLst>
                <a:gd name="T0" fmla="*/ 15 w 15"/>
                <a:gd name="T1" fmla="*/ 0 h 14"/>
                <a:gd name="T2" fmla="*/ 0 w 15"/>
                <a:gd name="T3" fmla="*/ 0 h 14"/>
                <a:gd name="T4" fmla="*/ 0 w 15"/>
                <a:gd name="T5" fmla="*/ 1 h 14"/>
                <a:gd name="T6" fmla="*/ 0 w 15"/>
                <a:gd name="T7" fmla="*/ 13 h 14"/>
                <a:gd name="T8" fmla="*/ 0 w 15"/>
                <a:gd name="T9" fmla="*/ 14 h 14"/>
                <a:gd name="T10" fmla="*/ 15 w 15"/>
                <a:gd name="T11" fmla="*/ 14 h 14"/>
                <a:gd name="T12" fmla="*/ 15 w 15"/>
                <a:gd name="T13" fmla="*/ 13 h 14"/>
                <a:gd name="T14" fmla="*/ 15 w 15"/>
                <a:gd name="T15" fmla="*/ 1 h 14"/>
                <a:gd name="T16" fmla="*/ 15 w 15"/>
                <a:gd name="T17" fmla="*/ 0 h 14"/>
                <a:gd name="T18" fmla="*/ 15 w 15"/>
                <a:gd name="T19" fmla="*/ 1 h 14"/>
                <a:gd name="T20" fmla="*/ 15 w 15"/>
                <a:gd name="T21" fmla="*/ 10 h 14"/>
                <a:gd name="T22" fmla="*/ 12 w 15"/>
                <a:gd name="T23" fmla="*/ 8 h 14"/>
                <a:gd name="T24" fmla="*/ 12 w 15"/>
                <a:gd name="T25" fmla="*/ 8 h 14"/>
                <a:gd name="T26" fmla="*/ 11 w 15"/>
                <a:gd name="T27" fmla="*/ 8 h 14"/>
                <a:gd name="T28" fmla="*/ 9 w 15"/>
                <a:gd name="T29" fmla="*/ 10 h 14"/>
                <a:gd name="T30" fmla="*/ 4 w 15"/>
                <a:gd name="T31" fmla="*/ 4 h 14"/>
                <a:gd name="T32" fmla="*/ 3 w 15"/>
                <a:gd name="T33" fmla="*/ 4 h 14"/>
                <a:gd name="T34" fmla="*/ 3 w 15"/>
                <a:gd name="T35" fmla="*/ 4 h 14"/>
                <a:gd name="T36" fmla="*/ 0 w 15"/>
                <a:gd name="T37" fmla="*/ 6 h 14"/>
                <a:gd name="T38" fmla="*/ 0 w 15"/>
                <a:gd name="T39" fmla="*/ 1 h 14"/>
                <a:gd name="T40" fmla="*/ 15 w 15"/>
                <a:gd name="T41" fmla="*/ 1 h 14"/>
                <a:gd name="T42" fmla="*/ 0 w 15"/>
                <a:gd name="T43" fmla="*/ 7 h 14"/>
                <a:gd name="T44" fmla="*/ 3 w 15"/>
                <a:gd name="T45" fmla="*/ 4 h 14"/>
                <a:gd name="T46" fmla="*/ 9 w 15"/>
                <a:gd name="T47" fmla="*/ 11 h 14"/>
                <a:gd name="T48" fmla="*/ 9 w 15"/>
                <a:gd name="T49" fmla="*/ 11 h 14"/>
                <a:gd name="T50" fmla="*/ 11 w 15"/>
                <a:gd name="T51" fmla="*/ 13 h 14"/>
                <a:gd name="T52" fmla="*/ 0 w 15"/>
                <a:gd name="T53" fmla="*/ 13 h 14"/>
                <a:gd name="T54" fmla="*/ 0 w 15"/>
                <a:gd name="T55" fmla="*/ 7 h 14"/>
                <a:gd name="T56" fmla="*/ 12 w 15"/>
                <a:gd name="T57" fmla="*/ 13 h 14"/>
                <a:gd name="T58" fmla="*/ 10 w 15"/>
                <a:gd name="T59" fmla="*/ 11 h 14"/>
                <a:gd name="T60" fmla="*/ 12 w 15"/>
                <a:gd name="T61" fmla="*/ 8 h 14"/>
                <a:gd name="T62" fmla="*/ 15 w 15"/>
                <a:gd name="T63" fmla="*/ 12 h 14"/>
                <a:gd name="T64" fmla="*/ 15 w 15"/>
                <a:gd name="T65" fmla="*/ 13 h 14"/>
                <a:gd name="T66" fmla="*/ 12 w 15"/>
                <a:gd name="T6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" h="14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lose/>
                  <a:moveTo>
                    <a:pt x="15" y="1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5" y="1"/>
                  </a:lnTo>
                  <a:close/>
                  <a:moveTo>
                    <a:pt x="0" y="7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  <a:moveTo>
                    <a:pt x="12" y="13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449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61" name="Freeform 137"/>
            <p:cNvSpPr>
              <a:spLocks noEditPoints="1"/>
            </p:cNvSpPr>
            <p:nvPr/>
          </p:nvSpPr>
          <p:spPr bwMode="auto">
            <a:xfrm>
              <a:off x="20021551" y="3740150"/>
              <a:ext cx="44450" cy="34925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2 h 4"/>
                <a:gd name="T4" fmla="*/ 2 w 5"/>
                <a:gd name="T5" fmla="*/ 0 h 4"/>
                <a:gd name="T6" fmla="*/ 0 w 5"/>
                <a:gd name="T7" fmla="*/ 2 h 4"/>
                <a:gd name="T8" fmla="*/ 2 w 5"/>
                <a:gd name="T9" fmla="*/ 4 h 4"/>
                <a:gd name="T10" fmla="*/ 2 w 5"/>
                <a:gd name="T11" fmla="*/ 1 h 4"/>
                <a:gd name="T12" fmla="*/ 4 w 5"/>
                <a:gd name="T13" fmla="*/ 2 h 4"/>
                <a:gd name="T14" fmla="*/ 2 w 5"/>
                <a:gd name="T15" fmla="*/ 4 h 4"/>
                <a:gd name="T16" fmla="*/ 1 w 5"/>
                <a:gd name="T17" fmla="*/ 2 h 4"/>
                <a:gd name="T18" fmla="*/ 2 w 5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  <a:moveTo>
                    <a:pt x="2" y="1"/>
                  </a:moveTo>
                  <a:cubicBezTo>
                    <a:pt x="3" y="1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449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62" name="Freeform 138"/>
            <p:cNvSpPr>
              <a:spLocks noEditPoints="1"/>
            </p:cNvSpPr>
            <p:nvPr/>
          </p:nvSpPr>
          <p:spPr bwMode="auto">
            <a:xfrm>
              <a:off x="20191413" y="3473450"/>
              <a:ext cx="204788" cy="133350"/>
            </a:xfrm>
            <a:custGeom>
              <a:avLst/>
              <a:gdLst>
                <a:gd name="T0" fmla="*/ 22 w 23"/>
                <a:gd name="T1" fmla="*/ 0 h 15"/>
                <a:gd name="T2" fmla="*/ 21 w 23"/>
                <a:gd name="T3" fmla="*/ 0 h 15"/>
                <a:gd name="T4" fmla="*/ 20 w 23"/>
                <a:gd name="T5" fmla="*/ 1 h 15"/>
                <a:gd name="T6" fmla="*/ 18 w 23"/>
                <a:gd name="T7" fmla="*/ 3 h 15"/>
                <a:gd name="T8" fmla="*/ 18 w 23"/>
                <a:gd name="T9" fmla="*/ 2 h 15"/>
                <a:gd name="T10" fmla="*/ 16 w 23"/>
                <a:gd name="T11" fmla="*/ 0 h 15"/>
                <a:gd name="T12" fmla="*/ 3 w 23"/>
                <a:gd name="T13" fmla="*/ 0 h 15"/>
                <a:gd name="T14" fmla="*/ 0 w 23"/>
                <a:gd name="T15" fmla="*/ 2 h 15"/>
                <a:gd name="T16" fmla="*/ 0 w 23"/>
                <a:gd name="T17" fmla="*/ 7 h 15"/>
                <a:gd name="T18" fmla="*/ 0 w 23"/>
                <a:gd name="T19" fmla="*/ 13 h 15"/>
                <a:gd name="T20" fmla="*/ 3 w 23"/>
                <a:gd name="T21" fmla="*/ 15 h 15"/>
                <a:gd name="T22" fmla="*/ 16 w 23"/>
                <a:gd name="T23" fmla="*/ 15 h 15"/>
                <a:gd name="T24" fmla="*/ 18 w 23"/>
                <a:gd name="T25" fmla="*/ 13 h 15"/>
                <a:gd name="T26" fmla="*/ 18 w 23"/>
                <a:gd name="T27" fmla="*/ 12 h 15"/>
                <a:gd name="T28" fmla="*/ 20 w 23"/>
                <a:gd name="T29" fmla="*/ 14 h 15"/>
                <a:gd name="T30" fmla="*/ 21 w 23"/>
                <a:gd name="T31" fmla="*/ 15 h 15"/>
                <a:gd name="T32" fmla="*/ 22 w 23"/>
                <a:gd name="T33" fmla="*/ 15 h 15"/>
                <a:gd name="T34" fmla="*/ 23 w 23"/>
                <a:gd name="T35" fmla="*/ 13 h 15"/>
                <a:gd name="T36" fmla="*/ 23 w 23"/>
                <a:gd name="T37" fmla="*/ 2 h 15"/>
                <a:gd name="T38" fmla="*/ 22 w 23"/>
                <a:gd name="T39" fmla="*/ 0 h 15"/>
                <a:gd name="T40" fmla="*/ 3 w 23"/>
                <a:gd name="T41" fmla="*/ 14 h 15"/>
                <a:gd name="T42" fmla="*/ 2 w 23"/>
                <a:gd name="T43" fmla="*/ 13 h 15"/>
                <a:gd name="T44" fmla="*/ 2 w 23"/>
                <a:gd name="T45" fmla="*/ 2 h 15"/>
                <a:gd name="T46" fmla="*/ 3 w 23"/>
                <a:gd name="T47" fmla="*/ 1 h 15"/>
                <a:gd name="T48" fmla="*/ 16 w 23"/>
                <a:gd name="T49" fmla="*/ 1 h 15"/>
                <a:gd name="T50" fmla="*/ 17 w 23"/>
                <a:gd name="T51" fmla="*/ 2 h 15"/>
                <a:gd name="T52" fmla="*/ 17 w 23"/>
                <a:gd name="T53" fmla="*/ 13 h 15"/>
                <a:gd name="T54" fmla="*/ 16 w 23"/>
                <a:gd name="T55" fmla="*/ 14 h 15"/>
                <a:gd name="T56" fmla="*/ 3 w 23"/>
                <a:gd name="T57" fmla="*/ 14 h 15"/>
                <a:gd name="T58" fmla="*/ 22 w 23"/>
                <a:gd name="T59" fmla="*/ 13 h 15"/>
                <a:gd name="T60" fmla="*/ 21 w 23"/>
                <a:gd name="T61" fmla="*/ 13 h 15"/>
                <a:gd name="T62" fmla="*/ 21 w 23"/>
                <a:gd name="T63" fmla="*/ 13 h 15"/>
                <a:gd name="T64" fmla="*/ 18 w 23"/>
                <a:gd name="T65" fmla="*/ 10 h 15"/>
                <a:gd name="T66" fmla="*/ 18 w 23"/>
                <a:gd name="T67" fmla="*/ 10 h 15"/>
                <a:gd name="T68" fmla="*/ 17 w 23"/>
                <a:gd name="T69" fmla="*/ 10 h 15"/>
                <a:gd name="T70" fmla="*/ 17 w 23"/>
                <a:gd name="T71" fmla="*/ 5 h 15"/>
                <a:gd name="T72" fmla="*/ 21 w 23"/>
                <a:gd name="T73" fmla="*/ 2 h 15"/>
                <a:gd name="T74" fmla="*/ 21 w 23"/>
                <a:gd name="T75" fmla="*/ 2 h 15"/>
                <a:gd name="T76" fmla="*/ 22 w 23"/>
                <a:gd name="T77" fmla="*/ 2 h 15"/>
                <a:gd name="T78" fmla="*/ 22 w 23"/>
                <a:gd name="T7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" h="15">
                  <a:moveTo>
                    <a:pt x="2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1"/>
                    <a:pt x="20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5"/>
                    <a:pt x="18" y="14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3" y="14"/>
                    <a:pt x="23" y="1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  <a:close/>
                  <a:moveTo>
                    <a:pt x="3" y="14"/>
                  </a:moveTo>
                  <a:cubicBezTo>
                    <a:pt x="2" y="14"/>
                    <a:pt x="2" y="13"/>
                    <a:pt x="2" y="1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1"/>
                    <a:pt x="17" y="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6" y="14"/>
                    <a:pt x="16" y="14"/>
                  </a:cubicBezTo>
                  <a:lnTo>
                    <a:pt x="3" y="14"/>
                  </a:lnTo>
                  <a:close/>
                  <a:moveTo>
                    <a:pt x="22" y="13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2" y="2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449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63" name="Freeform 139"/>
            <p:cNvSpPr>
              <a:spLocks/>
            </p:cNvSpPr>
            <p:nvPr/>
          </p:nvSpPr>
          <p:spPr bwMode="auto">
            <a:xfrm>
              <a:off x="20031076" y="3463925"/>
              <a:ext cx="61913" cy="61912"/>
            </a:xfrm>
            <a:custGeom>
              <a:avLst/>
              <a:gdLst>
                <a:gd name="T0" fmla="*/ 6 w 7"/>
                <a:gd name="T1" fmla="*/ 7 h 7"/>
                <a:gd name="T2" fmla="*/ 6 w 7"/>
                <a:gd name="T3" fmla="*/ 7 h 7"/>
                <a:gd name="T4" fmla="*/ 7 w 7"/>
                <a:gd name="T5" fmla="*/ 7 h 7"/>
                <a:gd name="T6" fmla="*/ 7 w 7"/>
                <a:gd name="T7" fmla="*/ 7 h 7"/>
                <a:gd name="T8" fmla="*/ 7 w 7"/>
                <a:gd name="T9" fmla="*/ 7 h 7"/>
                <a:gd name="T10" fmla="*/ 0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1 h 7"/>
                <a:gd name="T18" fmla="*/ 0 w 7"/>
                <a:gd name="T19" fmla="*/ 1 h 7"/>
                <a:gd name="T20" fmla="*/ 6 w 7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3"/>
                    <a:pt x="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4"/>
                    <a:pt x="6" y="7"/>
                  </a:cubicBezTo>
                  <a:close/>
                </a:path>
              </a:pathLst>
            </a:custGeom>
            <a:solidFill>
              <a:srgbClr val="449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64" name="Freeform 140"/>
            <p:cNvSpPr>
              <a:spLocks noEditPoints="1"/>
            </p:cNvSpPr>
            <p:nvPr/>
          </p:nvSpPr>
          <p:spPr bwMode="auto">
            <a:xfrm>
              <a:off x="19915188" y="3436938"/>
              <a:ext cx="204788" cy="204787"/>
            </a:xfrm>
            <a:custGeom>
              <a:avLst/>
              <a:gdLst>
                <a:gd name="T0" fmla="*/ 7 w 23"/>
                <a:gd name="T1" fmla="*/ 1 h 23"/>
                <a:gd name="T2" fmla="*/ 5 w 23"/>
                <a:gd name="T3" fmla="*/ 0 h 23"/>
                <a:gd name="T4" fmla="*/ 4 w 23"/>
                <a:gd name="T5" fmla="*/ 0 h 23"/>
                <a:gd name="T6" fmla="*/ 3 w 23"/>
                <a:gd name="T7" fmla="*/ 2 h 23"/>
                <a:gd name="T8" fmla="*/ 3 w 23"/>
                <a:gd name="T9" fmla="*/ 12 h 23"/>
                <a:gd name="T10" fmla="*/ 1 w 23"/>
                <a:gd name="T11" fmla="*/ 14 h 23"/>
                <a:gd name="T12" fmla="*/ 1 w 23"/>
                <a:gd name="T13" fmla="*/ 17 h 23"/>
                <a:gd name="T14" fmla="*/ 6 w 23"/>
                <a:gd name="T15" fmla="*/ 22 h 23"/>
                <a:gd name="T16" fmla="*/ 7 w 23"/>
                <a:gd name="T17" fmla="*/ 23 h 23"/>
                <a:gd name="T18" fmla="*/ 9 w 23"/>
                <a:gd name="T19" fmla="*/ 22 h 23"/>
                <a:gd name="T20" fmla="*/ 11 w 23"/>
                <a:gd name="T21" fmla="*/ 20 h 23"/>
                <a:gd name="T22" fmla="*/ 21 w 23"/>
                <a:gd name="T23" fmla="*/ 20 h 23"/>
                <a:gd name="T24" fmla="*/ 23 w 23"/>
                <a:gd name="T25" fmla="*/ 19 h 23"/>
                <a:gd name="T26" fmla="*/ 22 w 23"/>
                <a:gd name="T27" fmla="*/ 16 h 23"/>
                <a:gd name="T28" fmla="*/ 7 w 23"/>
                <a:gd name="T29" fmla="*/ 1 h 23"/>
                <a:gd name="T30" fmla="*/ 10 w 23"/>
                <a:gd name="T31" fmla="*/ 19 h 23"/>
                <a:gd name="T32" fmla="*/ 8 w 23"/>
                <a:gd name="T33" fmla="*/ 21 h 23"/>
                <a:gd name="T34" fmla="*/ 7 w 23"/>
                <a:gd name="T35" fmla="*/ 21 h 23"/>
                <a:gd name="T36" fmla="*/ 7 w 23"/>
                <a:gd name="T37" fmla="*/ 21 h 23"/>
                <a:gd name="T38" fmla="*/ 2 w 23"/>
                <a:gd name="T39" fmla="*/ 16 h 23"/>
                <a:gd name="T40" fmla="*/ 2 w 23"/>
                <a:gd name="T41" fmla="*/ 16 h 23"/>
                <a:gd name="T42" fmla="*/ 2 w 23"/>
                <a:gd name="T43" fmla="*/ 15 h 23"/>
                <a:gd name="T44" fmla="*/ 4 w 23"/>
                <a:gd name="T45" fmla="*/ 13 h 23"/>
                <a:gd name="T46" fmla="*/ 4 w 23"/>
                <a:gd name="T47" fmla="*/ 13 h 23"/>
                <a:gd name="T48" fmla="*/ 10 w 23"/>
                <a:gd name="T49" fmla="*/ 19 h 23"/>
                <a:gd name="T50" fmla="*/ 10 w 23"/>
                <a:gd name="T51" fmla="*/ 19 h 23"/>
                <a:gd name="T52" fmla="*/ 11 w 23"/>
                <a:gd name="T53" fmla="*/ 19 h 23"/>
                <a:gd name="T54" fmla="*/ 11 w 23"/>
                <a:gd name="T55" fmla="*/ 19 h 23"/>
                <a:gd name="T56" fmla="*/ 4 w 23"/>
                <a:gd name="T57" fmla="*/ 12 h 23"/>
                <a:gd name="T58" fmla="*/ 4 w 23"/>
                <a:gd name="T59" fmla="*/ 12 h 23"/>
                <a:gd name="T60" fmla="*/ 4 w 23"/>
                <a:gd name="T61" fmla="*/ 3 h 23"/>
                <a:gd name="T62" fmla="*/ 20 w 23"/>
                <a:gd name="T63" fmla="*/ 19 h 23"/>
                <a:gd name="T64" fmla="*/ 11 w 23"/>
                <a:gd name="T65" fmla="*/ 19 h 23"/>
                <a:gd name="T66" fmla="*/ 21 w 23"/>
                <a:gd name="T67" fmla="*/ 18 h 23"/>
                <a:gd name="T68" fmla="*/ 21 w 23"/>
                <a:gd name="T69" fmla="*/ 19 h 23"/>
                <a:gd name="T70" fmla="*/ 21 w 23"/>
                <a:gd name="T71" fmla="*/ 19 h 23"/>
                <a:gd name="T72" fmla="*/ 4 w 23"/>
                <a:gd name="T73" fmla="*/ 2 h 23"/>
                <a:gd name="T74" fmla="*/ 4 w 23"/>
                <a:gd name="T75" fmla="*/ 2 h 23"/>
                <a:gd name="T76" fmla="*/ 5 w 23"/>
                <a:gd name="T77" fmla="*/ 2 h 23"/>
                <a:gd name="T78" fmla="*/ 5 w 23"/>
                <a:gd name="T79" fmla="*/ 2 h 23"/>
                <a:gd name="T80" fmla="*/ 6 w 23"/>
                <a:gd name="T81" fmla="*/ 2 h 23"/>
                <a:gd name="T82" fmla="*/ 21 w 23"/>
                <a:gd name="T83" fmla="*/ 17 h 23"/>
                <a:gd name="T84" fmla="*/ 21 w 23"/>
                <a:gd name="T85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23">
                  <a:moveTo>
                    <a:pt x="7" y="1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7" y="23"/>
                    <a:pt x="7" y="23"/>
                  </a:cubicBezTo>
                  <a:cubicBezTo>
                    <a:pt x="8" y="23"/>
                    <a:pt x="8" y="23"/>
                    <a:pt x="9" y="22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19"/>
                    <a:pt x="23" y="19"/>
                  </a:cubicBezTo>
                  <a:cubicBezTo>
                    <a:pt x="23" y="18"/>
                    <a:pt x="23" y="17"/>
                    <a:pt x="22" y="16"/>
                  </a:cubicBezTo>
                  <a:lnTo>
                    <a:pt x="7" y="1"/>
                  </a:lnTo>
                  <a:close/>
                  <a:moveTo>
                    <a:pt x="10" y="19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lose/>
                  <a:moveTo>
                    <a:pt x="11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0" y="19"/>
                    <a:pt x="20" y="19"/>
                    <a:pt x="20" y="19"/>
                  </a:cubicBezTo>
                  <a:lnTo>
                    <a:pt x="11" y="19"/>
                  </a:ln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2" y="18"/>
                    <a:pt x="21" y="18"/>
                  </a:cubicBezTo>
                  <a:close/>
                </a:path>
              </a:pathLst>
            </a:custGeom>
            <a:solidFill>
              <a:srgbClr val="449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65" name="Freeform 141"/>
            <p:cNvSpPr>
              <a:spLocks/>
            </p:cNvSpPr>
            <p:nvPr/>
          </p:nvSpPr>
          <p:spPr bwMode="auto">
            <a:xfrm>
              <a:off x="20021551" y="3436938"/>
              <a:ext cx="98425" cy="98425"/>
            </a:xfrm>
            <a:custGeom>
              <a:avLst/>
              <a:gdLst>
                <a:gd name="T0" fmla="*/ 1 w 11"/>
                <a:gd name="T1" fmla="*/ 2 h 11"/>
                <a:gd name="T2" fmla="*/ 1 w 11"/>
                <a:gd name="T3" fmla="*/ 2 h 11"/>
                <a:gd name="T4" fmla="*/ 9 w 11"/>
                <a:gd name="T5" fmla="*/ 10 h 11"/>
                <a:gd name="T6" fmla="*/ 9 w 11"/>
                <a:gd name="T7" fmla="*/ 10 h 11"/>
                <a:gd name="T8" fmla="*/ 10 w 11"/>
                <a:gd name="T9" fmla="*/ 11 h 11"/>
                <a:gd name="T10" fmla="*/ 11 w 11"/>
                <a:gd name="T11" fmla="*/ 10 h 11"/>
                <a:gd name="T12" fmla="*/ 11 w 11"/>
                <a:gd name="T13" fmla="*/ 10 h 11"/>
                <a:gd name="T14" fmla="*/ 1 w 11"/>
                <a:gd name="T15" fmla="*/ 0 h 11"/>
                <a:gd name="T16" fmla="*/ 1 w 11"/>
                <a:gd name="T17" fmla="*/ 0 h 11"/>
                <a:gd name="T18" fmla="*/ 0 w 11"/>
                <a:gd name="T19" fmla="*/ 1 h 11"/>
                <a:gd name="T20" fmla="*/ 1 w 11"/>
                <a:gd name="T2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6" y="2"/>
                    <a:pt x="9" y="5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11"/>
                    <a:pt x="10" y="11"/>
                  </a:cubicBezTo>
                  <a:cubicBezTo>
                    <a:pt x="11" y="11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5"/>
                    <a:pt x="6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9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38" name="Group 637"/>
          <p:cNvGrpSpPr/>
          <p:nvPr/>
        </p:nvGrpSpPr>
        <p:grpSpPr>
          <a:xfrm>
            <a:off x="8068142" y="1109068"/>
            <a:ext cx="531019" cy="433387"/>
            <a:chOff x="21713826" y="2957513"/>
            <a:chExt cx="1416050" cy="1155699"/>
          </a:xfrm>
        </p:grpSpPr>
        <p:sp>
          <p:nvSpPr>
            <p:cNvPr id="566" name="Freeform 142"/>
            <p:cNvSpPr>
              <a:spLocks noEditPoints="1"/>
            </p:cNvSpPr>
            <p:nvPr/>
          </p:nvSpPr>
          <p:spPr bwMode="auto">
            <a:xfrm>
              <a:off x="21713826" y="3162300"/>
              <a:ext cx="596900" cy="773112"/>
            </a:xfrm>
            <a:custGeom>
              <a:avLst/>
              <a:gdLst>
                <a:gd name="T0" fmla="*/ 44 w 67"/>
                <a:gd name="T1" fmla="*/ 82 h 87"/>
                <a:gd name="T2" fmla="*/ 44 w 67"/>
                <a:gd name="T3" fmla="*/ 82 h 87"/>
                <a:gd name="T4" fmla="*/ 34 w 67"/>
                <a:gd name="T5" fmla="*/ 73 h 87"/>
                <a:gd name="T6" fmla="*/ 31 w 67"/>
                <a:gd name="T7" fmla="*/ 73 h 87"/>
                <a:gd name="T8" fmla="*/ 31 w 67"/>
                <a:gd name="T9" fmla="*/ 76 h 87"/>
                <a:gd name="T10" fmla="*/ 44 w 67"/>
                <a:gd name="T11" fmla="*/ 87 h 87"/>
                <a:gd name="T12" fmla="*/ 67 w 67"/>
                <a:gd name="T13" fmla="*/ 0 h 87"/>
                <a:gd name="T14" fmla="*/ 38 w 67"/>
                <a:gd name="T15" fmla="*/ 10 h 87"/>
                <a:gd name="T16" fmla="*/ 34 w 67"/>
                <a:gd name="T17" fmla="*/ 9 h 87"/>
                <a:gd name="T18" fmla="*/ 11 w 67"/>
                <a:gd name="T19" fmla="*/ 9 h 87"/>
                <a:gd name="T20" fmla="*/ 0 w 67"/>
                <a:gd name="T21" fmla="*/ 21 h 87"/>
                <a:gd name="T22" fmla="*/ 0 w 67"/>
                <a:gd name="T23" fmla="*/ 54 h 87"/>
                <a:gd name="T24" fmla="*/ 2 w 67"/>
                <a:gd name="T25" fmla="*/ 56 h 87"/>
                <a:gd name="T26" fmla="*/ 22 w 67"/>
                <a:gd name="T27" fmla="*/ 56 h 87"/>
                <a:gd name="T28" fmla="*/ 26 w 67"/>
                <a:gd name="T29" fmla="*/ 69 h 87"/>
                <a:gd name="T30" fmla="*/ 29 w 67"/>
                <a:gd name="T31" fmla="*/ 69 h 87"/>
                <a:gd name="T32" fmla="*/ 30 w 67"/>
                <a:gd name="T33" fmla="*/ 67 h 87"/>
                <a:gd name="T34" fmla="*/ 26 w 67"/>
                <a:gd name="T35" fmla="*/ 56 h 87"/>
                <a:gd name="T36" fmla="*/ 44 w 67"/>
                <a:gd name="T37" fmla="*/ 56 h 87"/>
                <a:gd name="T38" fmla="*/ 46 w 67"/>
                <a:gd name="T39" fmla="*/ 54 h 87"/>
                <a:gd name="T40" fmla="*/ 46 w 67"/>
                <a:gd name="T41" fmla="*/ 21 h 87"/>
                <a:gd name="T42" fmla="*/ 42 w 67"/>
                <a:gd name="T43" fmla="*/ 12 h 87"/>
                <a:gd name="T44" fmla="*/ 67 w 67"/>
                <a:gd name="T45" fmla="*/ 4 h 87"/>
                <a:gd name="T46" fmla="*/ 24 w 67"/>
                <a:gd name="T47" fmla="*/ 14 h 87"/>
                <a:gd name="T48" fmla="*/ 24 w 67"/>
                <a:gd name="T49" fmla="*/ 16 h 87"/>
                <a:gd name="T50" fmla="*/ 22 w 67"/>
                <a:gd name="T51" fmla="*/ 16 h 87"/>
                <a:gd name="T52" fmla="*/ 21 w 67"/>
                <a:gd name="T53" fmla="*/ 14 h 87"/>
                <a:gd name="T54" fmla="*/ 24 w 67"/>
                <a:gd name="T55" fmla="*/ 14 h 87"/>
                <a:gd name="T56" fmla="*/ 22 w 67"/>
                <a:gd name="T57" fmla="*/ 21 h 87"/>
                <a:gd name="T58" fmla="*/ 23 w 67"/>
                <a:gd name="T59" fmla="*/ 21 h 87"/>
                <a:gd name="T60" fmla="*/ 25 w 67"/>
                <a:gd name="T61" fmla="*/ 43 h 87"/>
                <a:gd name="T62" fmla="*/ 23 w 67"/>
                <a:gd name="T63" fmla="*/ 44 h 87"/>
                <a:gd name="T64" fmla="*/ 20 w 67"/>
                <a:gd name="T65" fmla="*/ 43 h 87"/>
                <a:gd name="T66" fmla="*/ 22 w 67"/>
                <a:gd name="T67" fmla="*/ 21 h 87"/>
                <a:gd name="T68" fmla="*/ 42 w 67"/>
                <a:gd name="T69" fmla="*/ 51 h 87"/>
                <a:gd name="T70" fmla="*/ 4 w 67"/>
                <a:gd name="T71" fmla="*/ 51 h 87"/>
                <a:gd name="T72" fmla="*/ 4 w 67"/>
                <a:gd name="T73" fmla="*/ 21 h 87"/>
                <a:gd name="T74" fmla="*/ 11 w 67"/>
                <a:gd name="T75" fmla="*/ 14 h 87"/>
                <a:gd name="T76" fmla="*/ 17 w 67"/>
                <a:gd name="T77" fmla="*/ 14 h 87"/>
                <a:gd name="T78" fmla="*/ 18 w 67"/>
                <a:gd name="T79" fmla="*/ 19 h 87"/>
                <a:gd name="T80" fmla="*/ 16 w 67"/>
                <a:gd name="T81" fmla="*/ 44 h 87"/>
                <a:gd name="T82" fmla="*/ 17 w 67"/>
                <a:gd name="T83" fmla="*/ 46 h 87"/>
                <a:gd name="T84" fmla="*/ 22 w 67"/>
                <a:gd name="T85" fmla="*/ 49 h 87"/>
                <a:gd name="T86" fmla="*/ 24 w 67"/>
                <a:gd name="T87" fmla="*/ 49 h 87"/>
                <a:gd name="T88" fmla="*/ 28 w 67"/>
                <a:gd name="T89" fmla="*/ 46 h 87"/>
                <a:gd name="T90" fmla="*/ 30 w 67"/>
                <a:gd name="T91" fmla="*/ 44 h 87"/>
                <a:gd name="T92" fmla="*/ 27 w 67"/>
                <a:gd name="T93" fmla="*/ 19 h 87"/>
                <a:gd name="T94" fmla="*/ 29 w 67"/>
                <a:gd name="T95" fmla="*/ 14 h 87"/>
                <a:gd name="T96" fmla="*/ 34 w 67"/>
                <a:gd name="T97" fmla="*/ 14 h 87"/>
                <a:gd name="T98" fmla="*/ 38 w 67"/>
                <a:gd name="T99" fmla="*/ 15 h 87"/>
                <a:gd name="T100" fmla="*/ 42 w 67"/>
                <a:gd name="T101" fmla="*/ 21 h 87"/>
                <a:gd name="T102" fmla="*/ 42 w 67"/>
                <a:gd name="T103" fmla="*/ 5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87">
                  <a:moveTo>
                    <a:pt x="44" y="82"/>
                  </a:moveTo>
                  <a:cubicBezTo>
                    <a:pt x="44" y="82"/>
                    <a:pt x="44" y="82"/>
                    <a:pt x="44" y="82"/>
                  </a:cubicBezTo>
                  <a:cubicBezTo>
                    <a:pt x="40" y="79"/>
                    <a:pt x="37" y="77"/>
                    <a:pt x="34" y="73"/>
                  </a:cubicBezTo>
                  <a:cubicBezTo>
                    <a:pt x="34" y="72"/>
                    <a:pt x="32" y="72"/>
                    <a:pt x="31" y="73"/>
                  </a:cubicBezTo>
                  <a:cubicBezTo>
                    <a:pt x="30" y="74"/>
                    <a:pt x="30" y="75"/>
                    <a:pt x="31" y="76"/>
                  </a:cubicBezTo>
                  <a:cubicBezTo>
                    <a:pt x="35" y="80"/>
                    <a:pt x="39" y="84"/>
                    <a:pt x="44" y="87"/>
                  </a:cubicBezTo>
                  <a:moveTo>
                    <a:pt x="67" y="0"/>
                  </a:moveTo>
                  <a:cubicBezTo>
                    <a:pt x="57" y="0"/>
                    <a:pt x="47" y="4"/>
                    <a:pt x="38" y="10"/>
                  </a:cubicBezTo>
                  <a:cubicBezTo>
                    <a:pt x="37" y="10"/>
                    <a:pt x="36" y="9"/>
                    <a:pt x="34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5" y="9"/>
                    <a:pt x="0" y="15"/>
                    <a:pt x="0" y="2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" y="56"/>
                    <a:pt x="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60"/>
                    <a:pt x="24" y="65"/>
                    <a:pt x="26" y="69"/>
                  </a:cubicBezTo>
                  <a:cubicBezTo>
                    <a:pt x="27" y="70"/>
                    <a:pt x="28" y="70"/>
                    <a:pt x="29" y="69"/>
                  </a:cubicBezTo>
                  <a:cubicBezTo>
                    <a:pt x="30" y="69"/>
                    <a:pt x="31" y="68"/>
                    <a:pt x="30" y="67"/>
                  </a:cubicBezTo>
                  <a:cubicBezTo>
                    <a:pt x="28" y="63"/>
                    <a:pt x="27" y="60"/>
                    <a:pt x="26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6"/>
                    <a:pt x="46" y="55"/>
                    <a:pt x="46" y="54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18"/>
                    <a:pt x="45" y="15"/>
                    <a:pt x="42" y="12"/>
                  </a:cubicBezTo>
                  <a:cubicBezTo>
                    <a:pt x="50" y="7"/>
                    <a:pt x="58" y="4"/>
                    <a:pt x="67" y="4"/>
                  </a:cubicBezTo>
                  <a:moveTo>
                    <a:pt x="24" y="14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4"/>
                    <a:pt x="21" y="14"/>
                    <a:pt x="21" y="14"/>
                  </a:cubicBezTo>
                  <a:lnTo>
                    <a:pt x="24" y="14"/>
                  </a:lnTo>
                  <a:close/>
                  <a:moveTo>
                    <a:pt x="22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0" y="43"/>
                    <a:pt x="20" y="43"/>
                    <a:pt x="20" y="43"/>
                  </a:cubicBezTo>
                  <a:lnTo>
                    <a:pt x="22" y="21"/>
                  </a:lnTo>
                  <a:close/>
                  <a:moveTo>
                    <a:pt x="42" y="51"/>
                  </a:moveTo>
                  <a:cubicBezTo>
                    <a:pt x="4" y="51"/>
                    <a:pt x="4" y="51"/>
                    <a:pt x="4" y="5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17"/>
                    <a:pt x="7" y="14"/>
                    <a:pt x="11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6"/>
                    <a:pt x="17" y="46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49"/>
                    <a:pt x="23" y="49"/>
                    <a:pt x="24" y="49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4"/>
                    <a:pt x="38" y="15"/>
                  </a:cubicBezTo>
                  <a:cubicBezTo>
                    <a:pt x="40" y="16"/>
                    <a:pt x="42" y="18"/>
                    <a:pt x="42" y="21"/>
                  </a:cubicBezTo>
                  <a:cubicBezTo>
                    <a:pt x="42" y="51"/>
                    <a:pt x="42" y="51"/>
                    <a:pt x="42" y="51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67" name="Freeform 143"/>
            <p:cNvSpPr>
              <a:spLocks noEditPoints="1"/>
            </p:cNvSpPr>
            <p:nvPr/>
          </p:nvSpPr>
          <p:spPr bwMode="auto">
            <a:xfrm>
              <a:off x="21775738" y="2957513"/>
              <a:ext cx="285750" cy="284162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2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2" y="4"/>
                    <a:pt x="28" y="9"/>
                    <a:pt x="28" y="16"/>
                  </a:cubicBezTo>
                  <a:cubicBezTo>
                    <a:pt x="28" y="22"/>
                    <a:pt x="22" y="28"/>
                    <a:pt x="16" y="28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68" name="Freeform 144"/>
            <p:cNvSpPr>
              <a:spLocks/>
            </p:cNvSpPr>
            <p:nvPr/>
          </p:nvSpPr>
          <p:spPr bwMode="auto">
            <a:xfrm>
              <a:off x="22167851" y="3152775"/>
              <a:ext cx="962025" cy="960437"/>
            </a:xfrm>
            <a:custGeom>
              <a:avLst/>
              <a:gdLst>
                <a:gd name="T0" fmla="*/ 102 w 108"/>
                <a:gd name="T1" fmla="*/ 63 h 108"/>
                <a:gd name="T2" fmla="*/ 108 w 108"/>
                <a:gd name="T3" fmla="*/ 57 h 108"/>
                <a:gd name="T4" fmla="*/ 108 w 108"/>
                <a:gd name="T5" fmla="*/ 50 h 108"/>
                <a:gd name="T6" fmla="*/ 102 w 108"/>
                <a:gd name="T7" fmla="*/ 45 h 108"/>
                <a:gd name="T8" fmla="*/ 98 w 108"/>
                <a:gd name="T9" fmla="*/ 45 h 108"/>
                <a:gd name="T10" fmla="*/ 92 w 108"/>
                <a:gd name="T11" fmla="*/ 40 h 108"/>
                <a:gd name="T12" fmla="*/ 92 w 108"/>
                <a:gd name="T13" fmla="*/ 28 h 108"/>
                <a:gd name="T14" fmla="*/ 94 w 108"/>
                <a:gd name="T15" fmla="*/ 26 h 108"/>
                <a:gd name="T16" fmla="*/ 94 w 108"/>
                <a:gd name="T17" fmla="*/ 18 h 108"/>
                <a:gd name="T18" fmla="*/ 89 w 108"/>
                <a:gd name="T19" fmla="*/ 13 h 108"/>
                <a:gd name="T20" fmla="*/ 82 w 108"/>
                <a:gd name="T21" fmla="*/ 13 h 108"/>
                <a:gd name="T22" fmla="*/ 79 w 108"/>
                <a:gd name="T23" fmla="*/ 16 h 108"/>
                <a:gd name="T24" fmla="*/ 71 w 108"/>
                <a:gd name="T25" fmla="*/ 17 h 108"/>
                <a:gd name="T26" fmla="*/ 63 w 108"/>
                <a:gd name="T27" fmla="*/ 9 h 108"/>
                <a:gd name="T28" fmla="*/ 63 w 108"/>
                <a:gd name="T29" fmla="*/ 5 h 108"/>
                <a:gd name="T30" fmla="*/ 57 w 108"/>
                <a:gd name="T31" fmla="*/ 0 h 108"/>
                <a:gd name="T32" fmla="*/ 50 w 108"/>
                <a:gd name="T33" fmla="*/ 0 h 108"/>
                <a:gd name="T34" fmla="*/ 45 w 108"/>
                <a:gd name="T35" fmla="*/ 5 h 108"/>
                <a:gd name="T36" fmla="*/ 45 w 108"/>
                <a:gd name="T37" fmla="*/ 9 h 108"/>
                <a:gd name="T38" fmla="*/ 40 w 108"/>
                <a:gd name="T39" fmla="*/ 16 h 108"/>
                <a:gd name="T40" fmla="*/ 28 w 108"/>
                <a:gd name="T41" fmla="*/ 16 h 108"/>
                <a:gd name="T42" fmla="*/ 26 w 108"/>
                <a:gd name="T43" fmla="*/ 13 h 108"/>
                <a:gd name="T44" fmla="*/ 18 w 108"/>
                <a:gd name="T45" fmla="*/ 13 h 108"/>
                <a:gd name="T46" fmla="*/ 13 w 108"/>
                <a:gd name="T47" fmla="*/ 18 h 108"/>
                <a:gd name="T48" fmla="*/ 13 w 108"/>
                <a:gd name="T49" fmla="*/ 26 h 108"/>
                <a:gd name="T50" fmla="*/ 15 w 108"/>
                <a:gd name="T51" fmla="*/ 28 h 108"/>
                <a:gd name="T52" fmla="*/ 17 w 108"/>
                <a:gd name="T53" fmla="*/ 36 h 108"/>
                <a:gd name="T54" fmla="*/ 9 w 108"/>
                <a:gd name="T55" fmla="*/ 45 h 108"/>
                <a:gd name="T56" fmla="*/ 5 w 108"/>
                <a:gd name="T57" fmla="*/ 45 h 108"/>
                <a:gd name="T58" fmla="*/ 0 w 108"/>
                <a:gd name="T59" fmla="*/ 50 h 108"/>
                <a:gd name="T60" fmla="*/ 0 w 108"/>
                <a:gd name="T61" fmla="*/ 57 h 108"/>
                <a:gd name="T62" fmla="*/ 5 w 108"/>
                <a:gd name="T63" fmla="*/ 63 h 108"/>
                <a:gd name="T64" fmla="*/ 9 w 108"/>
                <a:gd name="T65" fmla="*/ 63 h 108"/>
                <a:gd name="T66" fmla="*/ 15 w 108"/>
                <a:gd name="T67" fmla="*/ 67 h 108"/>
                <a:gd name="T68" fmla="*/ 15 w 108"/>
                <a:gd name="T69" fmla="*/ 79 h 108"/>
                <a:gd name="T70" fmla="*/ 13 w 108"/>
                <a:gd name="T71" fmla="*/ 82 h 108"/>
                <a:gd name="T72" fmla="*/ 13 w 108"/>
                <a:gd name="T73" fmla="*/ 89 h 108"/>
                <a:gd name="T74" fmla="*/ 18 w 108"/>
                <a:gd name="T75" fmla="*/ 95 h 108"/>
                <a:gd name="T76" fmla="*/ 26 w 108"/>
                <a:gd name="T77" fmla="*/ 95 h 108"/>
                <a:gd name="T78" fmla="*/ 28 w 108"/>
                <a:gd name="T79" fmla="*/ 92 h 108"/>
                <a:gd name="T80" fmla="*/ 36 w 108"/>
                <a:gd name="T81" fmla="*/ 90 h 108"/>
                <a:gd name="T82" fmla="*/ 45 w 108"/>
                <a:gd name="T83" fmla="*/ 99 h 108"/>
                <a:gd name="T84" fmla="*/ 45 w 108"/>
                <a:gd name="T85" fmla="*/ 102 h 108"/>
                <a:gd name="T86" fmla="*/ 50 w 108"/>
                <a:gd name="T87" fmla="*/ 108 h 108"/>
                <a:gd name="T88" fmla="*/ 57 w 108"/>
                <a:gd name="T89" fmla="*/ 108 h 108"/>
                <a:gd name="T90" fmla="*/ 63 w 108"/>
                <a:gd name="T91" fmla="*/ 102 h 108"/>
                <a:gd name="T92" fmla="*/ 63 w 108"/>
                <a:gd name="T93" fmla="*/ 99 h 108"/>
                <a:gd name="T94" fmla="*/ 67 w 108"/>
                <a:gd name="T95" fmla="*/ 92 h 108"/>
                <a:gd name="T96" fmla="*/ 79 w 108"/>
                <a:gd name="T97" fmla="*/ 92 h 108"/>
                <a:gd name="T98" fmla="*/ 82 w 108"/>
                <a:gd name="T99" fmla="*/ 95 h 108"/>
                <a:gd name="T100" fmla="*/ 89 w 108"/>
                <a:gd name="T101" fmla="*/ 95 h 108"/>
                <a:gd name="T102" fmla="*/ 94 w 108"/>
                <a:gd name="T103" fmla="*/ 89 h 108"/>
                <a:gd name="T104" fmla="*/ 94 w 108"/>
                <a:gd name="T105" fmla="*/ 82 h 108"/>
                <a:gd name="T106" fmla="*/ 92 w 108"/>
                <a:gd name="T107" fmla="*/ 79 h 108"/>
                <a:gd name="T108" fmla="*/ 90 w 108"/>
                <a:gd name="T109" fmla="*/ 71 h 108"/>
                <a:gd name="T110" fmla="*/ 98 w 108"/>
                <a:gd name="T111" fmla="*/ 63 h 108"/>
                <a:gd name="T112" fmla="*/ 102 w 108"/>
                <a:gd name="T113" fmla="*/ 6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" h="108">
                  <a:moveTo>
                    <a:pt x="102" y="63"/>
                  </a:moveTo>
                  <a:cubicBezTo>
                    <a:pt x="105" y="63"/>
                    <a:pt x="108" y="60"/>
                    <a:pt x="108" y="57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8" y="47"/>
                    <a:pt x="105" y="45"/>
                    <a:pt x="102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5" y="45"/>
                    <a:pt x="92" y="43"/>
                    <a:pt x="92" y="40"/>
                  </a:cubicBezTo>
                  <a:cubicBezTo>
                    <a:pt x="91" y="38"/>
                    <a:pt x="90" y="31"/>
                    <a:pt x="92" y="28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6" y="24"/>
                    <a:pt x="96" y="20"/>
                    <a:pt x="94" y="18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7" y="11"/>
                    <a:pt x="84" y="11"/>
                    <a:pt x="82" y="13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7" y="18"/>
                    <a:pt x="73" y="19"/>
                    <a:pt x="71" y="17"/>
                  </a:cubicBezTo>
                  <a:cubicBezTo>
                    <a:pt x="69" y="16"/>
                    <a:pt x="63" y="12"/>
                    <a:pt x="63" y="9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2"/>
                    <a:pt x="60" y="0"/>
                    <a:pt x="5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5" y="2"/>
                    <a:pt x="45" y="5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2"/>
                    <a:pt x="43" y="15"/>
                    <a:pt x="40" y="16"/>
                  </a:cubicBezTo>
                  <a:cubicBezTo>
                    <a:pt x="38" y="16"/>
                    <a:pt x="30" y="18"/>
                    <a:pt x="28" y="16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3" y="11"/>
                    <a:pt x="20" y="11"/>
                    <a:pt x="18" y="1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0"/>
                    <a:pt x="11" y="24"/>
                    <a:pt x="13" y="26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8" y="31"/>
                    <a:pt x="18" y="34"/>
                    <a:pt x="17" y="36"/>
                  </a:cubicBezTo>
                  <a:cubicBezTo>
                    <a:pt x="16" y="38"/>
                    <a:pt x="12" y="45"/>
                    <a:pt x="9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2" y="45"/>
                    <a:pt x="0" y="47"/>
                    <a:pt x="0" y="5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0"/>
                    <a:pt x="2" y="63"/>
                    <a:pt x="5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2" y="63"/>
                    <a:pt x="15" y="65"/>
                    <a:pt x="15" y="67"/>
                  </a:cubicBezTo>
                  <a:cubicBezTo>
                    <a:pt x="16" y="70"/>
                    <a:pt x="18" y="77"/>
                    <a:pt x="15" y="79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1" y="84"/>
                    <a:pt x="11" y="87"/>
                    <a:pt x="13" y="89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20" y="97"/>
                    <a:pt x="23" y="97"/>
                    <a:pt x="26" y="95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30" y="90"/>
                    <a:pt x="34" y="89"/>
                    <a:pt x="36" y="90"/>
                  </a:cubicBezTo>
                  <a:cubicBezTo>
                    <a:pt x="38" y="91"/>
                    <a:pt x="45" y="96"/>
                    <a:pt x="45" y="99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45" y="105"/>
                    <a:pt x="47" y="108"/>
                    <a:pt x="50" y="108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60" y="108"/>
                    <a:pt x="63" y="105"/>
                    <a:pt x="63" y="102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6"/>
                    <a:pt x="65" y="93"/>
                    <a:pt x="67" y="92"/>
                  </a:cubicBezTo>
                  <a:cubicBezTo>
                    <a:pt x="69" y="91"/>
                    <a:pt x="77" y="90"/>
                    <a:pt x="79" y="92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4" y="97"/>
                    <a:pt x="87" y="97"/>
                    <a:pt x="89" y="95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96" y="87"/>
                    <a:pt x="96" y="84"/>
                    <a:pt x="94" y="82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0" y="77"/>
                    <a:pt x="89" y="74"/>
                    <a:pt x="90" y="71"/>
                  </a:cubicBezTo>
                  <a:cubicBezTo>
                    <a:pt x="91" y="69"/>
                    <a:pt x="95" y="63"/>
                    <a:pt x="98" y="63"/>
                  </a:cubicBezTo>
                  <a:lnTo>
                    <a:pt x="102" y="63"/>
                  </a:lnTo>
                  <a:close/>
                </a:path>
              </a:pathLst>
            </a:custGeom>
            <a:noFill/>
            <a:ln w="19050" cap="flat">
              <a:solidFill>
                <a:srgbClr val="4B52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69" name="Oval 145"/>
            <p:cNvSpPr>
              <a:spLocks noChangeArrowheads="1"/>
            </p:cNvSpPr>
            <p:nvPr/>
          </p:nvSpPr>
          <p:spPr bwMode="auto">
            <a:xfrm>
              <a:off x="22463126" y="3446463"/>
              <a:ext cx="373063" cy="373062"/>
            </a:xfrm>
            <a:prstGeom prst="ellipse">
              <a:avLst/>
            </a:prstGeom>
            <a:noFill/>
            <a:ln w="19050" cap="flat">
              <a:solidFill>
                <a:srgbClr val="566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48" name="Group 647"/>
          <p:cNvGrpSpPr/>
          <p:nvPr/>
        </p:nvGrpSpPr>
        <p:grpSpPr>
          <a:xfrm>
            <a:off x="696387" y="1932384"/>
            <a:ext cx="481013" cy="433388"/>
            <a:chOff x="2055813" y="5153025"/>
            <a:chExt cx="1282700" cy="1155700"/>
          </a:xfrm>
        </p:grpSpPr>
        <p:sp>
          <p:nvSpPr>
            <p:cNvPr id="570" name="Freeform 146"/>
            <p:cNvSpPr>
              <a:spLocks/>
            </p:cNvSpPr>
            <p:nvPr/>
          </p:nvSpPr>
          <p:spPr bwMode="auto">
            <a:xfrm>
              <a:off x="2376488" y="5153025"/>
              <a:ext cx="774700" cy="881062"/>
            </a:xfrm>
            <a:custGeom>
              <a:avLst/>
              <a:gdLst>
                <a:gd name="T0" fmla="*/ 38 w 87"/>
                <a:gd name="T1" fmla="*/ 99 h 99"/>
                <a:gd name="T2" fmla="*/ 6 w 87"/>
                <a:gd name="T3" fmla="*/ 99 h 99"/>
                <a:gd name="T4" fmla="*/ 0 w 87"/>
                <a:gd name="T5" fmla="*/ 94 h 99"/>
                <a:gd name="T6" fmla="*/ 0 w 87"/>
                <a:gd name="T7" fmla="*/ 6 h 99"/>
                <a:gd name="T8" fmla="*/ 6 w 87"/>
                <a:gd name="T9" fmla="*/ 0 h 99"/>
                <a:gd name="T10" fmla="*/ 82 w 87"/>
                <a:gd name="T11" fmla="*/ 0 h 99"/>
                <a:gd name="T12" fmla="*/ 87 w 87"/>
                <a:gd name="T13" fmla="*/ 6 h 99"/>
                <a:gd name="T14" fmla="*/ 87 w 87"/>
                <a:gd name="T15" fmla="*/ 6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99">
                  <a:moveTo>
                    <a:pt x="38" y="99"/>
                  </a:moveTo>
                  <a:cubicBezTo>
                    <a:pt x="6" y="99"/>
                    <a:pt x="6" y="99"/>
                    <a:pt x="6" y="99"/>
                  </a:cubicBezTo>
                  <a:cubicBezTo>
                    <a:pt x="3" y="99"/>
                    <a:pt x="0" y="97"/>
                    <a:pt x="0" y="9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7" y="3"/>
                    <a:pt x="87" y="6"/>
                  </a:cubicBezTo>
                  <a:cubicBezTo>
                    <a:pt x="87" y="63"/>
                    <a:pt x="87" y="63"/>
                    <a:pt x="87" y="63"/>
                  </a:cubicBezTo>
                </a:path>
              </a:pathLst>
            </a:custGeom>
            <a:noFill/>
            <a:ln w="19050" cap="flat">
              <a:solidFill>
                <a:srgbClr val="5971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71" name="Freeform 147"/>
            <p:cNvSpPr>
              <a:spLocks/>
            </p:cNvSpPr>
            <p:nvPr/>
          </p:nvSpPr>
          <p:spPr bwMode="auto">
            <a:xfrm>
              <a:off x="2795588" y="5767388"/>
              <a:ext cx="542925" cy="541337"/>
            </a:xfrm>
            <a:custGeom>
              <a:avLst/>
              <a:gdLst>
                <a:gd name="T0" fmla="*/ 58 w 61"/>
                <a:gd name="T1" fmla="*/ 35 h 61"/>
                <a:gd name="T2" fmla="*/ 61 w 61"/>
                <a:gd name="T3" fmla="*/ 32 h 61"/>
                <a:gd name="T4" fmla="*/ 61 w 61"/>
                <a:gd name="T5" fmla="*/ 28 h 61"/>
                <a:gd name="T6" fmla="*/ 58 w 61"/>
                <a:gd name="T7" fmla="*/ 25 h 61"/>
                <a:gd name="T8" fmla="*/ 56 w 61"/>
                <a:gd name="T9" fmla="*/ 25 h 61"/>
                <a:gd name="T10" fmla="*/ 52 w 61"/>
                <a:gd name="T11" fmla="*/ 23 h 61"/>
                <a:gd name="T12" fmla="*/ 52 w 61"/>
                <a:gd name="T13" fmla="*/ 16 h 61"/>
                <a:gd name="T14" fmla="*/ 53 w 61"/>
                <a:gd name="T15" fmla="*/ 15 h 61"/>
                <a:gd name="T16" fmla="*/ 53 w 61"/>
                <a:gd name="T17" fmla="*/ 10 h 61"/>
                <a:gd name="T18" fmla="*/ 50 w 61"/>
                <a:gd name="T19" fmla="*/ 8 h 61"/>
                <a:gd name="T20" fmla="*/ 46 w 61"/>
                <a:gd name="T21" fmla="*/ 8 h 61"/>
                <a:gd name="T22" fmla="*/ 45 w 61"/>
                <a:gd name="T23" fmla="*/ 9 h 61"/>
                <a:gd name="T24" fmla="*/ 40 w 61"/>
                <a:gd name="T25" fmla="*/ 10 h 61"/>
                <a:gd name="T26" fmla="*/ 35 w 61"/>
                <a:gd name="T27" fmla="*/ 5 h 61"/>
                <a:gd name="T28" fmla="*/ 35 w 61"/>
                <a:gd name="T29" fmla="*/ 3 h 61"/>
                <a:gd name="T30" fmla="*/ 32 w 61"/>
                <a:gd name="T31" fmla="*/ 0 h 61"/>
                <a:gd name="T32" fmla="*/ 28 w 61"/>
                <a:gd name="T33" fmla="*/ 0 h 61"/>
                <a:gd name="T34" fmla="*/ 25 w 61"/>
                <a:gd name="T35" fmla="*/ 3 h 61"/>
                <a:gd name="T36" fmla="*/ 25 w 61"/>
                <a:gd name="T37" fmla="*/ 5 h 61"/>
                <a:gd name="T38" fmla="*/ 23 w 61"/>
                <a:gd name="T39" fmla="*/ 9 h 61"/>
                <a:gd name="T40" fmla="*/ 16 w 61"/>
                <a:gd name="T41" fmla="*/ 9 h 61"/>
                <a:gd name="T42" fmla="*/ 15 w 61"/>
                <a:gd name="T43" fmla="*/ 8 h 61"/>
                <a:gd name="T44" fmla="*/ 11 w 61"/>
                <a:gd name="T45" fmla="*/ 8 h 61"/>
                <a:gd name="T46" fmla="*/ 8 w 61"/>
                <a:gd name="T47" fmla="*/ 10 h 61"/>
                <a:gd name="T48" fmla="*/ 8 w 61"/>
                <a:gd name="T49" fmla="*/ 15 h 61"/>
                <a:gd name="T50" fmla="*/ 9 w 61"/>
                <a:gd name="T51" fmla="*/ 16 h 61"/>
                <a:gd name="T52" fmla="*/ 10 w 61"/>
                <a:gd name="T53" fmla="*/ 20 h 61"/>
                <a:gd name="T54" fmla="*/ 5 w 61"/>
                <a:gd name="T55" fmla="*/ 25 h 61"/>
                <a:gd name="T56" fmla="*/ 3 w 61"/>
                <a:gd name="T57" fmla="*/ 25 h 61"/>
                <a:gd name="T58" fmla="*/ 0 w 61"/>
                <a:gd name="T59" fmla="*/ 28 h 61"/>
                <a:gd name="T60" fmla="*/ 0 w 61"/>
                <a:gd name="T61" fmla="*/ 32 h 61"/>
                <a:gd name="T62" fmla="*/ 3 w 61"/>
                <a:gd name="T63" fmla="*/ 35 h 61"/>
                <a:gd name="T64" fmla="*/ 5 w 61"/>
                <a:gd name="T65" fmla="*/ 35 h 61"/>
                <a:gd name="T66" fmla="*/ 9 w 61"/>
                <a:gd name="T67" fmla="*/ 38 h 61"/>
                <a:gd name="T68" fmla="*/ 9 w 61"/>
                <a:gd name="T69" fmla="*/ 44 h 61"/>
                <a:gd name="T70" fmla="*/ 8 w 61"/>
                <a:gd name="T71" fmla="*/ 46 h 61"/>
                <a:gd name="T72" fmla="*/ 8 w 61"/>
                <a:gd name="T73" fmla="*/ 50 h 61"/>
                <a:gd name="T74" fmla="*/ 10 w 61"/>
                <a:gd name="T75" fmla="*/ 53 h 61"/>
                <a:gd name="T76" fmla="*/ 15 w 61"/>
                <a:gd name="T77" fmla="*/ 53 h 61"/>
                <a:gd name="T78" fmla="*/ 16 w 61"/>
                <a:gd name="T79" fmla="*/ 52 h 61"/>
                <a:gd name="T80" fmla="*/ 21 w 61"/>
                <a:gd name="T81" fmla="*/ 51 h 61"/>
                <a:gd name="T82" fmla="*/ 25 w 61"/>
                <a:gd name="T83" fmla="*/ 55 h 61"/>
                <a:gd name="T84" fmla="*/ 25 w 61"/>
                <a:gd name="T85" fmla="*/ 58 h 61"/>
                <a:gd name="T86" fmla="*/ 28 w 61"/>
                <a:gd name="T87" fmla="*/ 61 h 61"/>
                <a:gd name="T88" fmla="*/ 32 w 61"/>
                <a:gd name="T89" fmla="*/ 61 h 61"/>
                <a:gd name="T90" fmla="*/ 35 w 61"/>
                <a:gd name="T91" fmla="*/ 58 h 61"/>
                <a:gd name="T92" fmla="*/ 35 w 61"/>
                <a:gd name="T93" fmla="*/ 55 h 61"/>
                <a:gd name="T94" fmla="*/ 38 w 61"/>
                <a:gd name="T95" fmla="*/ 52 h 61"/>
                <a:gd name="T96" fmla="*/ 45 w 61"/>
                <a:gd name="T97" fmla="*/ 52 h 61"/>
                <a:gd name="T98" fmla="*/ 46 w 61"/>
                <a:gd name="T99" fmla="*/ 53 h 61"/>
                <a:gd name="T100" fmla="*/ 50 w 61"/>
                <a:gd name="T101" fmla="*/ 53 h 61"/>
                <a:gd name="T102" fmla="*/ 53 w 61"/>
                <a:gd name="T103" fmla="*/ 50 h 61"/>
                <a:gd name="T104" fmla="*/ 53 w 61"/>
                <a:gd name="T105" fmla="*/ 46 h 61"/>
                <a:gd name="T106" fmla="*/ 52 w 61"/>
                <a:gd name="T107" fmla="*/ 44 h 61"/>
                <a:gd name="T108" fmla="*/ 51 w 61"/>
                <a:gd name="T109" fmla="*/ 40 h 61"/>
                <a:gd name="T110" fmla="*/ 56 w 61"/>
                <a:gd name="T111" fmla="*/ 35 h 61"/>
                <a:gd name="T112" fmla="*/ 58 w 61"/>
                <a:gd name="T113" fmla="*/ 3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" h="61">
                  <a:moveTo>
                    <a:pt x="58" y="35"/>
                  </a:moveTo>
                  <a:cubicBezTo>
                    <a:pt x="59" y="35"/>
                    <a:pt x="61" y="34"/>
                    <a:pt x="61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7"/>
                    <a:pt x="59" y="25"/>
                    <a:pt x="58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4" y="25"/>
                    <a:pt x="52" y="24"/>
                    <a:pt x="52" y="23"/>
                  </a:cubicBezTo>
                  <a:cubicBezTo>
                    <a:pt x="51" y="21"/>
                    <a:pt x="51" y="17"/>
                    <a:pt x="52" y="16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4" y="13"/>
                    <a:pt x="54" y="12"/>
                    <a:pt x="53" y="1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9" y="6"/>
                    <a:pt x="47" y="6"/>
                    <a:pt x="46" y="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3" y="10"/>
                    <a:pt x="41" y="11"/>
                    <a:pt x="40" y="10"/>
                  </a:cubicBezTo>
                  <a:cubicBezTo>
                    <a:pt x="39" y="9"/>
                    <a:pt x="35" y="7"/>
                    <a:pt x="35" y="5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1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7"/>
                    <a:pt x="24" y="9"/>
                    <a:pt x="23" y="9"/>
                  </a:cubicBezTo>
                  <a:cubicBezTo>
                    <a:pt x="22" y="9"/>
                    <a:pt x="17" y="10"/>
                    <a:pt x="16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6"/>
                    <a:pt x="12" y="6"/>
                    <a:pt x="11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12"/>
                    <a:pt x="6" y="13"/>
                    <a:pt x="8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7"/>
                    <a:pt x="11" y="19"/>
                    <a:pt x="10" y="20"/>
                  </a:cubicBezTo>
                  <a:cubicBezTo>
                    <a:pt x="9" y="22"/>
                    <a:pt x="7" y="25"/>
                    <a:pt x="5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0" y="27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7" y="35"/>
                    <a:pt x="9" y="36"/>
                    <a:pt x="9" y="38"/>
                  </a:cubicBezTo>
                  <a:cubicBezTo>
                    <a:pt x="10" y="39"/>
                    <a:pt x="10" y="43"/>
                    <a:pt x="9" y="44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6" y="47"/>
                    <a:pt x="6" y="49"/>
                    <a:pt x="8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2" y="54"/>
                    <a:pt x="14" y="54"/>
                    <a:pt x="15" y="5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0"/>
                    <a:pt x="19" y="50"/>
                    <a:pt x="21" y="51"/>
                  </a:cubicBezTo>
                  <a:cubicBezTo>
                    <a:pt x="22" y="51"/>
                    <a:pt x="25" y="54"/>
                    <a:pt x="25" y="55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9"/>
                    <a:pt x="27" y="61"/>
                    <a:pt x="28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4" y="61"/>
                    <a:pt x="35" y="59"/>
                    <a:pt x="35" y="58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4"/>
                    <a:pt x="37" y="52"/>
                    <a:pt x="38" y="52"/>
                  </a:cubicBezTo>
                  <a:cubicBezTo>
                    <a:pt x="39" y="51"/>
                    <a:pt x="43" y="50"/>
                    <a:pt x="45" y="52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4"/>
                    <a:pt x="49" y="54"/>
                    <a:pt x="50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9"/>
                    <a:pt x="54" y="47"/>
                    <a:pt x="53" y="46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1" y="43"/>
                    <a:pt x="50" y="41"/>
                    <a:pt x="51" y="40"/>
                  </a:cubicBezTo>
                  <a:cubicBezTo>
                    <a:pt x="51" y="39"/>
                    <a:pt x="54" y="35"/>
                    <a:pt x="56" y="35"/>
                  </a:cubicBezTo>
                  <a:lnTo>
                    <a:pt x="58" y="35"/>
                  </a:lnTo>
                  <a:close/>
                </a:path>
              </a:pathLst>
            </a:custGeom>
            <a:noFill/>
            <a:ln w="19050" cap="flat">
              <a:solidFill>
                <a:srgbClr val="4B52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72" name="Oval 148"/>
            <p:cNvSpPr>
              <a:spLocks noChangeArrowheads="1"/>
            </p:cNvSpPr>
            <p:nvPr/>
          </p:nvSpPr>
          <p:spPr bwMode="auto">
            <a:xfrm>
              <a:off x="2963863" y="5935663"/>
              <a:ext cx="204788" cy="204787"/>
            </a:xfrm>
            <a:prstGeom prst="ellipse">
              <a:avLst/>
            </a:prstGeom>
            <a:noFill/>
            <a:ln w="19050" cap="flat">
              <a:solidFill>
                <a:srgbClr val="566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73" name="Freeform 149"/>
            <p:cNvSpPr>
              <a:spLocks/>
            </p:cNvSpPr>
            <p:nvPr/>
          </p:nvSpPr>
          <p:spPr bwMode="auto">
            <a:xfrm>
              <a:off x="2625726" y="5491163"/>
              <a:ext cx="285750" cy="284162"/>
            </a:xfrm>
            <a:custGeom>
              <a:avLst/>
              <a:gdLst>
                <a:gd name="T0" fmla="*/ 30 w 32"/>
                <a:gd name="T1" fmla="*/ 19 h 32"/>
                <a:gd name="T2" fmla="*/ 32 w 32"/>
                <a:gd name="T3" fmla="*/ 17 h 32"/>
                <a:gd name="T4" fmla="*/ 32 w 32"/>
                <a:gd name="T5" fmla="*/ 15 h 32"/>
                <a:gd name="T6" fmla="*/ 30 w 32"/>
                <a:gd name="T7" fmla="*/ 13 h 32"/>
                <a:gd name="T8" fmla="*/ 29 w 32"/>
                <a:gd name="T9" fmla="*/ 13 h 32"/>
                <a:gd name="T10" fmla="*/ 27 w 32"/>
                <a:gd name="T11" fmla="*/ 12 h 32"/>
                <a:gd name="T12" fmla="*/ 27 w 32"/>
                <a:gd name="T13" fmla="*/ 8 h 32"/>
                <a:gd name="T14" fmla="*/ 28 w 32"/>
                <a:gd name="T15" fmla="*/ 8 h 32"/>
                <a:gd name="T16" fmla="*/ 28 w 32"/>
                <a:gd name="T17" fmla="*/ 5 h 32"/>
                <a:gd name="T18" fmla="*/ 26 w 32"/>
                <a:gd name="T19" fmla="*/ 4 h 32"/>
                <a:gd name="T20" fmla="*/ 24 w 32"/>
                <a:gd name="T21" fmla="*/ 4 h 32"/>
                <a:gd name="T22" fmla="*/ 23 w 32"/>
                <a:gd name="T23" fmla="*/ 5 h 32"/>
                <a:gd name="T24" fmla="*/ 21 w 32"/>
                <a:gd name="T25" fmla="*/ 5 h 32"/>
                <a:gd name="T26" fmla="*/ 18 w 32"/>
                <a:gd name="T27" fmla="*/ 3 h 32"/>
                <a:gd name="T28" fmla="*/ 18 w 32"/>
                <a:gd name="T29" fmla="*/ 2 h 32"/>
                <a:gd name="T30" fmla="*/ 17 w 32"/>
                <a:gd name="T31" fmla="*/ 0 h 32"/>
                <a:gd name="T32" fmla="*/ 15 w 32"/>
                <a:gd name="T33" fmla="*/ 0 h 32"/>
                <a:gd name="T34" fmla="*/ 13 w 32"/>
                <a:gd name="T35" fmla="*/ 2 h 32"/>
                <a:gd name="T36" fmla="*/ 13 w 32"/>
                <a:gd name="T37" fmla="*/ 3 h 32"/>
                <a:gd name="T38" fmla="*/ 12 w 32"/>
                <a:gd name="T39" fmla="*/ 5 h 32"/>
                <a:gd name="T40" fmla="*/ 8 w 32"/>
                <a:gd name="T41" fmla="*/ 5 h 32"/>
                <a:gd name="T42" fmla="*/ 8 w 32"/>
                <a:gd name="T43" fmla="*/ 4 h 32"/>
                <a:gd name="T44" fmla="*/ 5 w 32"/>
                <a:gd name="T45" fmla="*/ 4 h 32"/>
                <a:gd name="T46" fmla="*/ 4 w 32"/>
                <a:gd name="T47" fmla="*/ 5 h 32"/>
                <a:gd name="T48" fmla="*/ 4 w 32"/>
                <a:gd name="T49" fmla="*/ 8 h 32"/>
                <a:gd name="T50" fmla="*/ 5 w 32"/>
                <a:gd name="T51" fmla="*/ 8 h 32"/>
                <a:gd name="T52" fmla="*/ 5 w 32"/>
                <a:gd name="T53" fmla="*/ 11 h 32"/>
                <a:gd name="T54" fmla="*/ 3 w 32"/>
                <a:gd name="T55" fmla="*/ 13 h 32"/>
                <a:gd name="T56" fmla="*/ 1 w 32"/>
                <a:gd name="T57" fmla="*/ 13 h 32"/>
                <a:gd name="T58" fmla="*/ 0 w 32"/>
                <a:gd name="T59" fmla="*/ 15 h 32"/>
                <a:gd name="T60" fmla="*/ 0 w 32"/>
                <a:gd name="T61" fmla="*/ 17 h 32"/>
                <a:gd name="T62" fmla="*/ 1 w 32"/>
                <a:gd name="T63" fmla="*/ 19 h 32"/>
                <a:gd name="T64" fmla="*/ 3 w 32"/>
                <a:gd name="T65" fmla="*/ 19 h 32"/>
                <a:gd name="T66" fmla="*/ 5 w 32"/>
                <a:gd name="T67" fmla="*/ 20 h 32"/>
                <a:gd name="T68" fmla="*/ 5 w 32"/>
                <a:gd name="T69" fmla="*/ 23 h 32"/>
                <a:gd name="T70" fmla="*/ 4 w 32"/>
                <a:gd name="T71" fmla="*/ 24 h 32"/>
                <a:gd name="T72" fmla="*/ 4 w 32"/>
                <a:gd name="T73" fmla="*/ 26 h 32"/>
                <a:gd name="T74" fmla="*/ 5 w 32"/>
                <a:gd name="T75" fmla="*/ 28 h 32"/>
                <a:gd name="T76" fmla="*/ 8 w 32"/>
                <a:gd name="T77" fmla="*/ 28 h 32"/>
                <a:gd name="T78" fmla="*/ 8 w 32"/>
                <a:gd name="T79" fmla="*/ 27 h 32"/>
                <a:gd name="T80" fmla="*/ 11 w 32"/>
                <a:gd name="T81" fmla="*/ 27 h 32"/>
                <a:gd name="T82" fmla="*/ 13 w 32"/>
                <a:gd name="T83" fmla="*/ 29 h 32"/>
                <a:gd name="T84" fmla="*/ 13 w 32"/>
                <a:gd name="T85" fmla="*/ 30 h 32"/>
                <a:gd name="T86" fmla="*/ 15 w 32"/>
                <a:gd name="T87" fmla="*/ 32 h 32"/>
                <a:gd name="T88" fmla="*/ 17 w 32"/>
                <a:gd name="T89" fmla="*/ 32 h 32"/>
                <a:gd name="T90" fmla="*/ 18 w 32"/>
                <a:gd name="T91" fmla="*/ 30 h 32"/>
                <a:gd name="T92" fmla="*/ 18 w 32"/>
                <a:gd name="T93" fmla="*/ 29 h 32"/>
                <a:gd name="T94" fmla="*/ 20 w 32"/>
                <a:gd name="T95" fmla="*/ 27 h 32"/>
                <a:gd name="T96" fmla="*/ 23 w 32"/>
                <a:gd name="T97" fmla="*/ 27 h 32"/>
                <a:gd name="T98" fmla="*/ 24 w 32"/>
                <a:gd name="T99" fmla="*/ 28 h 32"/>
                <a:gd name="T100" fmla="*/ 26 w 32"/>
                <a:gd name="T101" fmla="*/ 28 h 32"/>
                <a:gd name="T102" fmla="*/ 28 w 32"/>
                <a:gd name="T103" fmla="*/ 26 h 32"/>
                <a:gd name="T104" fmla="*/ 28 w 32"/>
                <a:gd name="T105" fmla="*/ 24 h 32"/>
                <a:gd name="T106" fmla="*/ 27 w 32"/>
                <a:gd name="T107" fmla="*/ 23 h 32"/>
                <a:gd name="T108" fmla="*/ 26 w 32"/>
                <a:gd name="T109" fmla="*/ 21 h 32"/>
                <a:gd name="T110" fmla="*/ 29 w 32"/>
                <a:gd name="T111" fmla="*/ 19 h 32"/>
                <a:gd name="T112" fmla="*/ 30 w 32"/>
                <a:gd name="T113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" h="32">
                  <a:moveTo>
                    <a:pt x="30" y="19"/>
                  </a:moveTo>
                  <a:cubicBezTo>
                    <a:pt x="31" y="19"/>
                    <a:pt x="32" y="18"/>
                    <a:pt x="32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7" y="13"/>
                    <a:pt x="27" y="12"/>
                  </a:cubicBezTo>
                  <a:cubicBezTo>
                    <a:pt x="27" y="11"/>
                    <a:pt x="26" y="9"/>
                    <a:pt x="27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6"/>
                    <a:pt x="28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5" y="3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2" y="6"/>
                    <a:pt x="21" y="5"/>
                  </a:cubicBezTo>
                  <a:cubicBezTo>
                    <a:pt x="20" y="5"/>
                    <a:pt x="18" y="4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3" y="1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1" y="5"/>
                    <a:pt x="9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7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5" y="11"/>
                    <a:pt x="3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4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4" y="19"/>
                    <a:pt x="5" y="20"/>
                  </a:cubicBezTo>
                  <a:cubicBezTo>
                    <a:pt x="5" y="21"/>
                    <a:pt x="5" y="23"/>
                    <a:pt x="5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3" y="26"/>
                    <a:pt x="4" y="26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8"/>
                    <a:pt x="8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6"/>
                    <a:pt x="10" y="26"/>
                    <a:pt x="11" y="27"/>
                  </a:cubicBezTo>
                  <a:cubicBezTo>
                    <a:pt x="11" y="27"/>
                    <a:pt x="13" y="28"/>
                    <a:pt x="13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4" y="32"/>
                    <a:pt x="15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9" y="27"/>
                    <a:pt x="20" y="27"/>
                  </a:cubicBezTo>
                  <a:cubicBezTo>
                    <a:pt x="20" y="27"/>
                    <a:pt x="23" y="26"/>
                    <a:pt x="23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8"/>
                    <a:pt x="26" y="28"/>
                    <a:pt x="26" y="28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5"/>
                    <a:pt x="28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20"/>
                    <a:pt x="28" y="19"/>
                    <a:pt x="29" y="19"/>
                  </a:cubicBezTo>
                  <a:lnTo>
                    <a:pt x="30" y="19"/>
                  </a:lnTo>
                  <a:close/>
                </a:path>
              </a:pathLst>
            </a:custGeom>
            <a:noFill/>
            <a:ln w="19050" cap="flat">
              <a:solidFill>
                <a:srgbClr val="4B52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74" name="Rectangle 150"/>
            <p:cNvSpPr>
              <a:spLocks noChangeArrowheads="1"/>
            </p:cNvSpPr>
            <p:nvPr/>
          </p:nvSpPr>
          <p:spPr bwMode="auto">
            <a:xfrm>
              <a:off x="2055813" y="5481638"/>
              <a:ext cx="241300" cy="36512"/>
            </a:xfrm>
            <a:prstGeom prst="rect">
              <a:avLst/>
            </a:prstGeom>
            <a:solidFill>
              <a:srgbClr val="5971B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75" name="Rectangle 151"/>
            <p:cNvSpPr>
              <a:spLocks noChangeArrowheads="1"/>
            </p:cNvSpPr>
            <p:nvPr/>
          </p:nvSpPr>
          <p:spPr bwMode="auto">
            <a:xfrm>
              <a:off x="2055813" y="5748338"/>
              <a:ext cx="115888" cy="36512"/>
            </a:xfrm>
            <a:prstGeom prst="rect">
              <a:avLst/>
            </a:prstGeom>
            <a:solidFill>
              <a:srgbClr val="5971B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76" name="Rectangle 152"/>
            <p:cNvSpPr>
              <a:spLocks noChangeArrowheads="1"/>
            </p:cNvSpPr>
            <p:nvPr/>
          </p:nvSpPr>
          <p:spPr bwMode="auto">
            <a:xfrm>
              <a:off x="2055813" y="5837238"/>
              <a:ext cx="241300" cy="36512"/>
            </a:xfrm>
            <a:prstGeom prst="rect">
              <a:avLst/>
            </a:prstGeom>
            <a:solidFill>
              <a:srgbClr val="5971B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77" name="Rectangle 153"/>
            <p:cNvSpPr>
              <a:spLocks noChangeArrowheads="1"/>
            </p:cNvSpPr>
            <p:nvPr/>
          </p:nvSpPr>
          <p:spPr bwMode="auto">
            <a:xfrm>
              <a:off x="2171701" y="5570538"/>
              <a:ext cx="125413" cy="36512"/>
            </a:xfrm>
            <a:prstGeom prst="rect">
              <a:avLst/>
            </a:prstGeom>
            <a:solidFill>
              <a:srgbClr val="5971B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78" name="Rectangle 154"/>
            <p:cNvSpPr>
              <a:spLocks noChangeArrowheads="1"/>
            </p:cNvSpPr>
            <p:nvPr/>
          </p:nvSpPr>
          <p:spPr bwMode="auto">
            <a:xfrm>
              <a:off x="2171701" y="5659438"/>
              <a:ext cx="125413" cy="36512"/>
            </a:xfrm>
            <a:prstGeom prst="rect">
              <a:avLst/>
            </a:prstGeom>
            <a:solidFill>
              <a:srgbClr val="5971B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79" name="Rectangle 155"/>
            <p:cNvSpPr>
              <a:spLocks noChangeArrowheads="1"/>
            </p:cNvSpPr>
            <p:nvPr/>
          </p:nvSpPr>
          <p:spPr bwMode="auto">
            <a:xfrm>
              <a:off x="2171701" y="5926138"/>
              <a:ext cx="125413" cy="36512"/>
            </a:xfrm>
            <a:prstGeom prst="rect">
              <a:avLst/>
            </a:prstGeom>
            <a:solidFill>
              <a:srgbClr val="5971B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80" name="Rectangle 156"/>
            <p:cNvSpPr>
              <a:spLocks noChangeArrowheads="1"/>
            </p:cNvSpPr>
            <p:nvPr/>
          </p:nvSpPr>
          <p:spPr bwMode="auto">
            <a:xfrm>
              <a:off x="2171701" y="6015038"/>
              <a:ext cx="125413" cy="36512"/>
            </a:xfrm>
            <a:prstGeom prst="rect">
              <a:avLst/>
            </a:prstGeom>
            <a:solidFill>
              <a:srgbClr val="5971B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81" name="Rectangle 157"/>
            <p:cNvSpPr>
              <a:spLocks noChangeArrowheads="1"/>
            </p:cNvSpPr>
            <p:nvPr/>
          </p:nvSpPr>
          <p:spPr bwMode="auto">
            <a:xfrm>
              <a:off x="2055813" y="6103938"/>
              <a:ext cx="106363" cy="36512"/>
            </a:xfrm>
            <a:prstGeom prst="rect">
              <a:avLst/>
            </a:prstGeom>
            <a:solidFill>
              <a:srgbClr val="5971B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82" name="Rectangle 158"/>
            <p:cNvSpPr>
              <a:spLocks noChangeArrowheads="1"/>
            </p:cNvSpPr>
            <p:nvPr/>
          </p:nvSpPr>
          <p:spPr bwMode="auto">
            <a:xfrm>
              <a:off x="2189163" y="6103938"/>
              <a:ext cx="98425" cy="36512"/>
            </a:xfrm>
            <a:prstGeom prst="rect">
              <a:avLst/>
            </a:prstGeom>
            <a:solidFill>
              <a:srgbClr val="5971B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83" name="Rectangle 159"/>
            <p:cNvSpPr>
              <a:spLocks noChangeArrowheads="1"/>
            </p:cNvSpPr>
            <p:nvPr/>
          </p:nvSpPr>
          <p:spPr bwMode="auto">
            <a:xfrm>
              <a:off x="2189163" y="6192838"/>
              <a:ext cx="98425" cy="36512"/>
            </a:xfrm>
            <a:prstGeom prst="rect">
              <a:avLst/>
            </a:prstGeom>
            <a:solidFill>
              <a:srgbClr val="5971B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84" name="Rectangle 160"/>
            <p:cNvSpPr>
              <a:spLocks noChangeArrowheads="1"/>
            </p:cNvSpPr>
            <p:nvPr/>
          </p:nvSpPr>
          <p:spPr bwMode="auto">
            <a:xfrm>
              <a:off x="2322513" y="6103938"/>
              <a:ext cx="107950" cy="36512"/>
            </a:xfrm>
            <a:prstGeom prst="rect">
              <a:avLst/>
            </a:prstGeom>
            <a:solidFill>
              <a:srgbClr val="5971B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85" name="Rectangle 161"/>
            <p:cNvSpPr>
              <a:spLocks noChangeArrowheads="1"/>
            </p:cNvSpPr>
            <p:nvPr/>
          </p:nvSpPr>
          <p:spPr bwMode="auto">
            <a:xfrm>
              <a:off x="2322513" y="6192838"/>
              <a:ext cx="223838" cy="36512"/>
            </a:xfrm>
            <a:prstGeom prst="rect">
              <a:avLst/>
            </a:prstGeom>
            <a:solidFill>
              <a:srgbClr val="5971B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86" name="Line 162"/>
            <p:cNvSpPr>
              <a:spLocks noChangeShapeType="1"/>
            </p:cNvSpPr>
            <p:nvPr/>
          </p:nvSpPr>
          <p:spPr bwMode="auto">
            <a:xfrm>
              <a:off x="2376488" y="5340350"/>
              <a:ext cx="774700" cy="0"/>
            </a:xfrm>
            <a:prstGeom prst="line">
              <a:avLst/>
            </a:prstGeom>
            <a:noFill/>
            <a:ln w="19050" cap="flat">
              <a:solidFill>
                <a:srgbClr val="5971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87" name="Rectangle 163"/>
            <p:cNvSpPr>
              <a:spLocks noChangeArrowheads="1"/>
            </p:cNvSpPr>
            <p:nvPr/>
          </p:nvSpPr>
          <p:spPr bwMode="auto">
            <a:xfrm>
              <a:off x="2457451" y="5224463"/>
              <a:ext cx="44450" cy="44450"/>
            </a:xfrm>
            <a:prstGeom prst="rect">
              <a:avLst/>
            </a:prstGeom>
            <a:solidFill>
              <a:srgbClr val="5668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88" name="Rectangle 164"/>
            <p:cNvSpPr>
              <a:spLocks noChangeArrowheads="1"/>
            </p:cNvSpPr>
            <p:nvPr/>
          </p:nvSpPr>
          <p:spPr bwMode="auto">
            <a:xfrm>
              <a:off x="2554288" y="5224463"/>
              <a:ext cx="44450" cy="44450"/>
            </a:xfrm>
            <a:prstGeom prst="rect">
              <a:avLst/>
            </a:prstGeom>
            <a:solidFill>
              <a:srgbClr val="5668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89" name="Rectangle 165"/>
            <p:cNvSpPr>
              <a:spLocks noChangeArrowheads="1"/>
            </p:cNvSpPr>
            <p:nvPr/>
          </p:nvSpPr>
          <p:spPr bwMode="auto">
            <a:xfrm>
              <a:off x="2652713" y="5224463"/>
              <a:ext cx="44450" cy="44450"/>
            </a:xfrm>
            <a:prstGeom prst="rect">
              <a:avLst/>
            </a:prstGeom>
            <a:solidFill>
              <a:srgbClr val="5668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90" name="Oval 166"/>
            <p:cNvSpPr>
              <a:spLocks noChangeArrowheads="1"/>
            </p:cNvSpPr>
            <p:nvPr/>
          </p:nvSpPr>
          <p:spPr bwMode="auto">
            <a:xfrm>
              <a:off x="2732088" y="5597525"/>
              <a:ext cx="63500" cy="71437"/>
            </a:xfrm>
            <a:prstGeom prst="ellipse">
              <a:avLst/>
            </a:prstGeom>
            <a:solidFill>
              <a:srgbClr val="5668B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47" name="Group 646"/>
          <p:cNvGrpSpPr/>
          <p:nvPr/>
        </p:nvGrpSpPr>
        <p:grpSpPr>
          <a:xfrm>
            <a:off x="1551256" y="1929408"/>
            <a:ext cx="417910" cy="439936"/>
            <a:chOff x="4335463" y="5145088"/>
            <a:chExt cx="1114426" cy="1173162"/>
          </a:xfrm>
        </p:grpSpPr>
        <p:sp>
          <p:nvSpPr>
            <p:cNvPr id="591" name="Freeform 167"/>
            <p:cNvSpPr>
              <a:spLocks/>
            </p:cNvSpPr>
            <p:nvPr/>
          </p:nvSpPr>
          <p:spPr bwMode="auto">
            <a:xfrm>
              <a:off x="4335463" y="5864225"/>
              <a:ext cx="339725" cy="444500"/>
            </a:xfrm>
            <a:custGeom>
              <a:avLst/>
              <a:gdLst>
                <a:gd name="T0" fmla="*/ 214 w 214"/>
                <a:gd name="T1" fmla="*/ 135 h 280"/>
                <a:gd name="T2" fmla="*/ 214 w 214"/>
                <a:gd name="T3" fmla="*/ 280 h 280"/>
                <a:gd name="T4" fmla="*/ 0 w 214"/>
                <a:gd name="T5" fmla="*/ 146 h 280"/>
                <a:gd name="T6" fmla="*/ 0 w 214"/>
                <a:gd name="T7" fmla="*/ 0 h 280"/>
                <a:gd name="T8" fmla="*/ 214 w 214"/>
                <a:gd name="T9" fmla="*/ 1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280">
                  <a:moveTo>
                    <a:pt x="214" y="135"/>
                  </a:moveTo>
                  <a:lnTo>
                    <a:pt x="214" y="280"/>
                  </a:lnTo>
                  <a:lnTo>
                    <a:pt x="0" y="146"/>
                  </a:lnTo>
                  <a:lnTo>
                    <a:pt x="0" y="0"/>
                  </a:lnTo>
                  <a:lnTo>
                    <a:pt x="214" y="1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92" name="Freeform 168"/>
            <p:cNvSpPr>
              <a:spLocks/>
            </p:cNvSpPr>
            <p:nvPr/>
          </p:nvSpPr>
          <p:spPr bwMode="auto">
            <a:xfrm>
              <a:off x="4335463" y="5864225"/>
              <a:ext cx="339725" cy="444500"/>
            </a:xfrm>
            <a:custGeom>
              <a:avLst/>
              <a:gdLst>
                <a:gd name="T0" fmla="*/ 214 w 214"/>
                <a:gd name="T1" fmla="*/ 135 h 280"/>
                <a:gd name="T2" fmla="*/ 214 w 214"/>
                <a:gd name="T3" fmla="*/ 280 h 280"/>
                <a:gd name="T4" fmla="*/ 0 w 214"/>
                <a:gd name="T5" fmla="*/ 146 h 280"/>
                <a:gd name="T6" fmla="*/ 0 w 214"/>
                <a:gd name="T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280">
                  <a:moveTo>
                    <a:pt x="214" y="135"/>
                  </a:moveTo>
                  <a:lnTo>
                    <a:pt x="214" y="280"/>
                  </a:lnTo>
                  <a:lnTo>
                    <a:pt x="0" y="14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93" name="Freeform 169"/>
            <p:cNvSpPr>
              <a:spLocks/>
            </p:cNvSpPr>
            <p:nvPr/>
          </p:nvSpPr>
          <p:spPr bwMode="auto">
            <a:xfrm>
              <a:off x="4335463" y="5864225"/>
              <a:ext cx="339725" cy="444500"/>
            </a:xfrm>
            <a:custGeom>
              <a:avLst/>
              <a:gdLst>
                <a:gd name="T0" fmla="*/ 214 w 214"/>
                <a:gd name="T1" fmla="*/ 135 h 280"/>
                <a:gd name="T2" fmla="*/ 214 w 214"/>
                <a:gd name="T3" fmla="*/ 280 h 280"/>
                <a:gd name="T4" fmla="*/ 0 w 214"/>
                <a:gd name="T5" fmla="*/ 146 h 280"/>
                <a:gd name="T6" fmla="*/ 0 w 214"/>
                <a:gd name="T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280">
                  <a:moveTo>
                    <a:pt x="214" y="135"/>
                  </a:moveTo>
                  <a:lnTo>
                    <a:pt x="214" y="280"/>
                  </a:lnTo>
                  <a:lnTo>
                    <a:pt x="0" y="146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5971B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94" name="Freeform 170"/>
            <p:cNvSpPr>
              <a:spLocks/>
            </p:cNvSpPr>
            <p:nvPr/>
          </p:nvSpPr>
          <p:spPr bwMode="auto">
            <a:xfrm>
              <a:off x="4335463" y="5614988"/>
              <a:ext cx="731838" cy="444500"/>
            </a:xfrm>
            <a:custGeom>
              <a:avLst/>
              <a:gdLst>
                <a:gd name="T0" fmla="*/ 461 w 461"/>
                <a:gd name="T1" fmla="*/ 135 h 280"/>
                <a:gd name="T2" fmla="*/ 253 w 461"/>
                <a:gd name="T3" fmla="*/ 0 h 280"/>
                <a:gd name="T4" fmla="*/ 0 w 461"/>
                <a:gd name="T5" fmla="*/ 152 h 280"/>
                <a:gd name="T6" fmla="*/ 214 w 461"/>
                <a:gd name="T7" fmla="*/ 280 h 280"/>
                <a:gd name="T8" fmla="*/ 461 w 461"/>
                <a:gd name="T9" fmla="*/ 1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280">
                  <a:moveTo>
                    <a:pt x="461" y="135"/>
                  </a:moveTo>
                  <a:lnTo>
                    <a:pt x="253" y="0"/>
                  </a:lnTo>
                  <a:lnTo>
                    <a:pt x="0" y="152"/>
                  </a:lnTo>
                  <a:lnTo>
                    <a:pt x="214" y="280"/>
                  </a:lnTo>
                  <a:lnTo>
                    <a:pt x="461" y="1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95" name="Freeform 171"/>
            <p:cNvSpPr>
              <a:spLocks/>
            </p:cNvSpPr>
            <p:nvPr/>
          </p:nvSpPr>
          <p:spPr bwMode="auto">
            <a:xfrm>
              <a:off x="4335463" y="5614988"/>
              <a:ext cx="731838" cy="444500"/>
            </a:xfrm>
            <a:custGeom>
              <a:avLst/>
              <a:gdLst>
                <a:gd name="T0" fmla="*/ 461 w 461"/>
                <a:gd name="T1" fmla="*/ 135 h 280"/>
                <a:gd name="T2" fmla="*/ 253 w 461"/>
                <a:gd name="T3" fmla="*/ 0 h 280"/>
                <a:gd name="T4" fmla="*/ 0 w 461"/>
                <a:gd name="T5" fmla="*/ 152 h 280"/>
                <a:gd name="T6" fmla="*/ 214 w 461"/>
                <a:gd name="T7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1" h="280">
                  <a:moveTo>
                    <a:pt x="461" y="135"/>
                  </a:moveTo>
                  <a:lnTo>
                    <a:pt x="253" y="0"/>
                  </a:lnTo>
                  <a:lnTo>
                    <a:pt x="0" y="152"/>
                  </a:lnTo>
                  <a:lnTo>
                    <a:pt x="214" y="280"/>
                  </a:lnTo>
                </a:path>
              </a:pathLst>
            </a:custGeom>
            <a:noFill/>
            <a:ln w="9525" cap="rnd">
              <a:solidFill>
                <a:srgbClr val="6D95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96" name="Freeform 172"/>
            <p:cNvSpPr>
              <a:spLocks noEditPoints="1"/>
            </p:cNvSpPr>
            <p:nvPr/>
          </p:nvSpPr>
          <p:spPr bwMode="auto">
            <a:xfrm>
              <a:off x="4522788" y="5740400"/>
              <a:ext cx="374650" cy="230187"/>
            </a:xfrm>
            <a:custGeom>
              <a:avLst/>
              <a:gdLst>
                <a:gd name="T0" fmla="*/ 21 w 42"/>
                <a:gd name="T1" fmla="*/ 23 h 26"/>
                <a:gd name="T2" fmla="*/ 15 w 42"/>
                <a:gd name="T3" fmla="*/ 19 h 26"/>
                <a:gd name="T4" fmla="*/ 15 w 42"/>
                <a:gd name="T5" fmla="*/ 22 h 26"/>
                <a:gd name="T6" fmla="*/ 21 w 42"/>
                <a:gd name="T7" fmla="*/ 26 h 26"/>
                <a:gd name="T8" fmla="*/ 27 w 42"/>
                <a:gd name="T9" fmla="*/ 22 h 26"/>
                <a:gd name="T10" fmla="*/ 27 w 42"/>
                <a:gd name="T11" fmla="*/ 19 h 26"/>
                <a:gd name="T12" fmla="*/ 21 w 42"/>
                <a:gd name="T13" fmla="*/ 23 h 26"/>
                <a:gd name="T14" fmla="*/ 36 w 42"/>
                <a:gd name="T15" fmla="*/ 13 h 26"/>
                <a:gd name="T16" fmla="*/ 30 w 42"/>
                <a:gd name="T17" fmla="*/ 10 h 26"/>
                <a:gd name="T18" fmla="*/ 30 w 42"/>
                <a:gd name="T19" fmla="*/ 13 h 26"/>
                <a:gd name="T20" fmla="*/ 36 w 42"/>
                <a:gd name="T21" fmla="*/ 16 h 26"/>
                <a:gd name="T22" fmla="*/ 42 w 42"/>
                <a:gd name="T23" fmla="*/ 13 h 26"/>
                <a:gd name="T24" fmla="*/ 42 w 42"/>
                <a:gd name="T25" fmla="*/ 10 h 26"/>
                <a:gd name="T26" fmla="*/ 36 w 42"/>
                <a:gd name="T27" fmla="*/ 13 h 26"/>
                <a:gd name="T28" fmla="*/ 21 w 42"/>
                <a:gd name="T29" fmla="*/ 4 h 26"/>
                <a:gd name="T30" fmla="*/ 15 w 42"/>
                <a:gd name="T31" fmla="*/ 0 h 26"/>
                <a:gd name="T32" fmla="*/ 15 w 42"/>
                <a:gd name="T33" fmla="*/ 4 h 26"/>
                <a:gd name="T34" fmla="*/ 21 w 42"/>
                <a:gd name="T35" fmla="*/ 7 h 26"/>
                <a:gd name="T36" fmla="*/ 27 w 42"/>
                <a:gd name="T37" fmla="*/ 4 h 26"/>
                <a:gd name="T38" fmla="*/ 27 w 42"/>
                <a:gd name="T39" fmla="*/ 0 h 26"/>
                <a:gd name="T40" fmla="*/ 21 w 42"/>
                <a:gd name="T41" fmla="*/ 4 h 26"/>
                <a:gd name="T42" fmla="*/ 6 w 42"/>
                <a:gd name="T43" fmla="*/ 13 h 26"/>
                <a:gd name="T44" fmla="*/ 0 w 42"/>
                <a:gd name="T45" fmla="*/ 10 h 26"/>
                <a:gd name="T46" fmla="*/ 0 w 42"/>
                <a:gd name="T47" fmla="*/ 13 h 26"/>
                <a:gd name="T48" fmla="*/ 6 w 42"/>
                <a:gd name="T49" fmla="*/ 16 h 26"/>
                <a:gd name="T50" fmla="*/ 12 w 42"/>
                <a:gd name="T51" fmla="*/ 13 h 26"/>
                <a:gd name="T52" fmla="*/ 12 w 42"/>
                <a:gd name="T53" fmla="*/ 10 h 26"/>
                <a:gd name="T54" fmla="*/ 6 w 42"/>
                <a:gd name="T5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26">
                  <a:moveTo>
                    <a:pt x="21" y="23"/>
                  </a:moveTo>
                  <a:cubicBezTo>
                    <a:pt x="18" y="23"/>
                    <a:pt x="15" y="21"/>
                    <a:pt x="15" y="19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4"/>
                    <a:pt x="18" y="26"/>
                    <a:pt x="21" y="26"/>
                  </a:cubicBezTo>
                  <a:cubicBezTo>
                    <a:pt x="24" y="26"/>
                    <a:pt x="27" y="24"/>
                    <a:pt x="27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1"/>
                    <a:pt x="24" y="23"/>
                    <a:pt x="21" y="23"/>
                  </a:cubicBezTo>
                  <a:close/>
                  <a:moveTo>
                    <a:pt x="36" y="13"/>
                  </a:moveTo>
                  <a:cubicBezTo>
                    <a:pt x="33" y="13"/>
                    <a:pt x="30" y="12"/>
                    <a:pt x="30" y="10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5"/>
                    <a:pt x="33" y="16"/>
                    <a:pt x="36" y="16"/>
                  </a:cubicBezTo>
                  <a:cubicBezTo>
                    <a:pt x="39" y="16"/>
                    <a:pt x="42" y="15"/>
                    <a:pt x="42" y="13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2"/>
                    <a:pt x="39" y="13"/>
                    <a:pt x="36" y="13"/>
                  </a:cubicBezTo>
                  <a:close/>
                  <a:moveTo>
                    <a:pt x="21" y="4"/>
                  </a:moveTo>
                  <a:cubicBezTo>
                    <a:pt x="18" y="4"/>
                    <a:pt x="15" y="2"/>
                    <a:pt x="15" y="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6"/>
                    <a:pt x="18" y="7"/>
                    <a:pt x="21" y="7"/>
                  </a:cubicBezTo>
                  <a:cubicBezTo>
                    <a:pt x="24" y="7"/>
                    <a:pt x="27" y="6"/>
                    <a:pt x="27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"/>
                    <a:pt x="24" y="4"/>
                    <a:pt x="21" y="4"/>
                  </a:cubicBezTo>
                  <a:close/>
                  <a:moveTo>
                    <a:pt x="6" y="13"/>
                  </a:moveTo>
                  <a:cubicBezTo>
                    <a:pt x="3" y="13"/>
                    <a:pt x="0" y="12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3" y="16"/>
                    <a:pt x="6" y="16"/>
                  </a:cubicBezTo>
                  <a:cubicBezTo>
                    <a:pt x="9" y="16"/>
                    <a:pt x="12" y="15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2"/>
                    <a:pt x="9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97" name="Freeform 173"/>
            <p:cNvSpPr>
              <a:spLocks noEditPoints="1"/>
            </p:cNvSpPr>
            <p:nvPr/>
          </p:nvSpPr>
          <p:spPr bwMode="auto">
            <a:xfrm>
              <a:off x="4522788" y="5740400"/>
              <a:ext cx="374650" cy="230187"/>
            </a:xfrm>
            <a:custGeom>
              <a:avLst/>
              <a:gdLst>
                <a:gd name="T0" fmla="*/ 21 w 42"/>
                <a:gd name="T1" fmla="*/ 23 h 26"/>
                <a:gd name="T2" fmla="*/ 15 w 42"/>
                <a:gd name="T3" fmla="*/ 19 h 26"/>
                <a:gd name="T4" fmla="*/ 15 w 42"/>
                <a:gd name="T5" fmla="*/ 22 h 26"/>
                <a:gd name="T6" fmla="*/ 21 w 42"/>
                <a:gd name="T7" fmla="*/ 26 h 26"/>
                <a:gd name="T8" fmla="*/ 27 w 42"/>
                <a:gd name="T9" fmla="*/ 22 h 26"/>
                <a:gd name="T10" fmla="*/ 27 w 42"/>
                <a:gd name="T11" fmla="*/ 19 h 26"/>
                <a:gd name="T12" fmla="*/ 21 w 42"/>
                <a:gd name="T13" fmla="*/ 23 h 26"/>
                <a:gd name="T14" fmla="*/ 36 w 42"/>
                <a:gd name="T15" fmla="*/ 13 h 26"/>
                <a:gd name="T16" fmla="*/ 30 w 42"/>
                <a:gd name="T17" fmla="*/ 10 h 26"/>
                <a:gd name="T18" fmla="*/ 30 w 42"/>
                <a:gd name="T19" fmla="*/ 13 h 26"/>
                <a:gd name="T20" fmla="*/ 36 w 42"/>
                <a:gd name="T21" fmla="*/ 16 h 26"/>
                <a:gd name="T22" fmla="*/ 42 w 42"/>
                <a:gd name="T23" fmla="*/ 13 h 26"/>
                <a:gd name="T24" fmla="*/ 42 w 42"/>
                <a:gd name="T25" fmla="*/ 10 h 26"/>
                <a:gd name="T26" fmla="*/ 36 w 42"/>
                <a:gd name="T27" fmla="*/ 13 h 26"/>
                <a:gd name="T28" fmla="*/ 21 w 42"/>
                <a:gd name="T29" fmla="*/ 4 h 26"/>
                <a:gd name="T30" fmla="*/ 15 w 42"/>
                <a:gd name="T31" fmla="*/ 0 h 26"/>
                <a:gd name="T32" fmla="*/ 15 w 42"/>
                <a:gd name="T33" fmla="*/ 4 h 26"/>
                <a:gd name="T34" fmla="*/ 21 w 42"/>
                <a:gd name="T35" fmla="*/ 7 h 26"/>
                <a:gd name="T36" fmla="*/ 27 w 42"/>
                <a:gd name="T37" fmla="*/ 4 h 26"/>
                <a:gd name="T38" fmla="*/ 27 w 42"/>
                <a:gd name="T39" fmla="*/ 0 h 26"/>
                <a:gd name="T40" fmla="*/ 21 w 42"/>
                <a:gd name="T41" fmla="*/ 4 h 26"/>
                <a:gd name="T42" fmla="*/ 6 w 42"/>
                <a:gd name="T43" fmla="*/ 13 h 26"/>
                <a:gd name="T44" fmla="*/ 0 w 42"/>
                <a:gd name="T45" fmla="*/ 10 h 26"/>
                <a:gd name="T46" fmla="*/ 0 w 42"/>
                <a:gd name="T47" fmla="*/ 13 h 26"/>
                <a:gd name="T48" fmla="*/ 6 w 42"/>
                <a:gd name="T49" fmla="*/ 16 h 26"/>
                <a:gd name="T50" fmla="*/ 12 w 42"/>
                <a:gd name="T51" fmla="*/ 13 h 26"/>
                <a:gd name="T52" fmla="*/ 12 w 42"/>
                <a:gd name="T53" fmla="*/ 10 h 26"/>
                <a:gd name="T54" fmla="*/ 6 w 42"/>
                <a:gd name="T5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26">
                  <a:moveTo>
                    <a:pt x="21" y="23"/>
                  </a:moveTo>
                  <a:cubicBezTo>
                    <a:pt x="18" y="23"/>
                    <a:pt x="15" y="21"/>
                    <a:pt x="15" y="19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4"/>
                    <a:pt x="18" y="26"/>
                    <a:pt x="21" y="26"/>
                  </a:cubicBezTo>
                  <a:cubicBezTo>
                    <a:pt x="24" y="26"/>
                    <a:pt x="27" y="24"/>
                    <a:pt x="27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1"/>
                    <a:pt x="24" y="23"/>
                    <a:pt x="21" y="23"/>
                  </a:cubicBezTo>
                  <a:close/>
                  <a:moveTo>
                    <a:pt x="36" y="13"/>
                  </a:moveTo>
                  <a:cubicBezTo>
                    <a:pt x="33" y="13"/>
                    <a:pt x="30" y="12"/>
                    <a:pt x="30" y="10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5"/>
                    <a:pt x="33" y="16"/>
                    <a:pt x="36" y="16"/>
                  </a:cubicBezTo>
                  <a:cubicBezTo>
                    <a:pt x="39" y="16"/>
                    <a:pt x="42" y="15"/>
                    <a:pt x="42" y="13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2"/>
                    <a:pt x="39" y="13"/>
                    <a:pt x="36" y="13"/>
                  </a:cubicBezTo>
                  <a:close/>
                  <a:moveTo>
                    <a:pt x="21" y="4"/>
                  </a:moveTo>
                  <a:cubicBezTo>
                    <a:pt x="18" y="4"/>
                    <a:pt x="15" y="2"/>
                    <a:pt x="15" y="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6"/>
                    <a:pt x="18" y="7"/>
                    <a:pt x="21" y="7"/>
                  </a:cubicBezTo>
                  <a:cubicBezTo>
                    <a:pt x="24" y="7"/>
                    <a:pt x="27" y="6"/>
                    <a:pt x="27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"/>
                    <a:pt x="24" y="4"/>
                    <a:pt x="21" y="4"/>
                  </a:cubicBezTo>
                  <a:close/>
                  <a:moveTo>
                    <a:pt x="6" y="13"/>
                  </a:moveTo>
                  <a:cubicBezTo>
                    <a:pt x="3" y="13"/>
                    <a:pt x="0" y="12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3" y="16"/>
                    <a:pt x="6" y="16"/>
                  </a:cubicBezTo>
                  <a:cubicBezTo>
                    <a:pt x="9" y="16"/>
                    <a:pt x="12" y="15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2"/>
                    <a:pt x="9" y="13"/>
                    <a:pt x="6" y="13"/>
                  </a:cubicBezTo>
                  <a:close/>
                </a:path>
              </a:pathLst>
            </a:custGeom>
            <a:noFill/>
            <a:ln w="9525" cap="flat">
              <a:solidFill>
                <a:srgbClr val="55A9D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98" name="Freeform 174"/>
            <p:cNvSpPr>
              <a:spLocks noEditPoints="1"/>
            </p:cNvSpPr>
            <p:nvPr/>
          </p:nvSpPr>
          <p:spPr bwMode="auto">
            <a:xfrm>
              <a:off x="4522788" y="5713413"/>
              <a:ext cx="374650" cy="231775"/>
            </a:xfrm>
            <a:custGeom>
              <a:avLst/>
              <a:gdLst>
                <a:gd name="T0" fmla="*/ 6 w 42"/>
                <a:gd name="T1" fmla="*/ 10 h 26"/>
                <a:gd name="T2" fmla="*/ 0 w 42"/>
                <a:gd name="T3" fmla="*/ 13 h 26"/>
                <a:gd name="T4" fmla="*/ 6 w 42"/>
                <a:gd name="T5" fmla="*/ 16 h 26"/>
                <a:gd name="T6" fmla="*/ 12 w 42"/>
                <a:gd name="T7" fmla="*/ 13 h 26"/>
                <a:gd name="T8" fmla="*/ 6 w 42"/>
                <a:gd name="T9" fmla="*/ 10 h 26"/>
                <a:gd name="T10" fmla="*/ 21 w 42"/>
                <a:gd name="T11" fmla="*/ 0 h 26"/>
                <a:gd name="T12" fmla="*/ 15 w 42"/>
                <a:gd name="T13" fmla="*/ 3 h 26"/>
                <a:gd name="T14" fmla="*/ 21 w 42"/>
                <a:gd name="T15" fmla="*/ 7 h 26"/>
                <a:gd name="T16" fmla="*/ 27 w 42"/>
                <a:gd name="T17" fmla="*/ 3 h 26"/>
                <a:gd name="T18" fmla="*/ 21 w 42"/>
                <a:gd name="T19" fmla="*/ 0 h 26"/>
                <a:gd name="T20" fmla="*/ 36 w 42"/>
                <a:gd name="T21" fmla="*/ 10 h 26"/>
                <a:gd name="T22" fmla="*/ 30 w 42"/>
                <a:gd name="T23" fmla="*/ 13 h 26"/>
                <a:gd name="T24" fmla="*/ 36 w 42"/>
                <a:gd name="T25" fmla="*/ 16 h 26"/>
                <a:gd name="T26" fmla="*/ 42 w 42"/>
                <a:gd name="T27" fmla="*/ 13 h 26"/>
                <a:gd name="T28" fmla="*/ 36 w 42"/>
                <a:gd name="T29" fmla="*/ 10 h 26"/>
                <a:gd name="T30" fmla="*/ 21 w 42"/>
                <a:gd name="T31" fmla="*/ 19 h 26"/>
                <a:gd name="T32" fmla="*/ 15 w 42"/>
                <a:gd name="T33" fmla="*/ 22 h 26"/>
                <a:gd name="T34" fmla="*/ 21 w 42"/>
                <a:gd name="T35" fmla="*/ 26 h 26"/>
                <a:gd name="T36" fmla="*/ 27 w 42"/>
                <a:gd name="T37" fmla="*/ 22 h 26"/>
                <a:gd name="T38" fmla="*/ 21 w 42"/>
                <a:gd name="T3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26">
                  <a:moveTo>
                    <a:pt x="6" y="10"/>
                  </a:moveTo>
                  <a:cubicBezTo>
                    <a:pt x="3" y="10"/>
                    <a:pt x="0" y="11"/>
                    <a:pt x="0" y="13"/>
                  </a:cubicBezTo>
                  <a:cubicBezTo>
                    <a:pt x="0" y="15"/>
                    <a:pt x="3" y="16"/>
                    <a:pt x="6" y="16"/>
                  </a:cubicBezTo>
                  <a:cubicBezTo>
                    <a:pt x="9" y="16"/>
                    <a:pt x="12" y="15"/>
                    <a:pt x="12" y="13"/>
                  </a:cubicBezTo>
                  <a:cubicBezTo>
                    <a:pt x="12" y="11"/>
                    <a:pt x="9" y="10"/>
                    <a:pt x="6" y="10"/>
                  </a:cubicBezTo>
                  <a:close/>
                  <a:moveTo>
                    <a:pt x="21" y="0"/>
                  </a:moveTo>
                  <a:cubicBezTo>
                    <a:pt x="18" y="0"/>
                    <a:pt x="15" y="2"/>
                    <a:pt x="15" y="3"/>
                  </a:cubicBezTo>
                  <a:cubicBezTo>
                    <a:pt x="15" y="5"/>
                    <a:pt x="18" y="7"/>
                    <a:pt x="21" y="7"/>
                  </a:cubicBezTo>
                  <a:cubicBezTo>
                    <a:pt x="24" y="7"/>
                    <a:pt x="27" y="5"/>
                    <a:pt x="27" y="3"/>
                  </a:cubicBezTo>
                  <a:cubicBezTo>
                    <a:pt x="27" y="2"/>
                    <a:pt x="24" y="0"/>
                    <a:pt x="21" y="0"/>
                  </a:cubicBezTo>
                  <a:close/>
                  <a:moveTo>
                    <a:pt x="36" y="10"/>
                  </a:moveTo>
                  <a:cubicBezTo>
                    <a:pt x="33" y="10"/>
                    <a:pt x="30" y="11"/>
                    <a:pt x="30" y="13"/>
                  </a:cubicBezTo>
                  <a:cubicBezTo>
                    <a:pt x="30" y="15"/>
                    <a:pt x="33" y="16"/>
                    <a:pt x="36" y="16"/>
                  </a:cubicBezTo>
                  <a:cubicBezTo>
                    <a:pt x="39" y="16"/>
                    <a:pt x="42" y="15"/>
                    <a:pt x="42" y="13"/>
                  </a:cubicBezTo>
                  <a:cubicBezTo>
                    <a:pt x="42" y="11"/>
                    <a:pt x="39" y="10"/>
                    <a:pt x="36" y="10"/>
                  </a:cubicBezTo>
                  <a:close/>
                  <a:moveTo>
                    <a:pt x="21" y="19"/>
                  </a:moveTo>
                  <a:cubicBezTo>
                    <a:pt x="18" y="19"/>
                    <a:pt x="15" y="20"/>
                    <a:pt x="15" y="22"/>
                  </a:cubicBezTo>
                  <a:cubicBezTo>
                    <a:pt x="15" y="24"/>
                    <a:pt x="18" y="26"/>
                    <a:pt x="21" y="26"/>
                  </a:cubicBezTo>
                  <a:cubicBezTo>
                    <a:pt x="24" y="26"/>
                    <a:pt x="27" y="24"/>
                    <a:pt x="27" y="22"/>
                  </a:cubicBezTo>
                  <a:cubicBezTo>
                    <a:pt x="27" y="20"/>
                    <a:pt x="24" y="19"/>
                    <a:pt x="21" y="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55A9D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99" name="Freeform 175"/>
            <p:cNvSpPr>
              <a:spLocks/>
            </p:cNvSpPr>
            <p:nvPr/>
          </p:nvSpPr>
          <p:spPr bwMode="auto">
            <a:xfrm>
              <a:off x="4675188" y="5846763"/>
              <a:ext cx="392113" cy="471487"/>
            </a:xfrm>
            <a:custGeom>
              <a:avLst/>
              <a:gdLst>
                <a:gd name="T0" fmla="*/ 247 w 247"/>
                <a:gd name="T1" fmla="*/ 0 h 297"/>
                <a:gd name="T2" fmla="*/ 0 w 247"/>
                <a:gd name="T3" fmla="*/ 146 h 297"/>
                <a:gd name="T4" fmla="*/ 0 w 247"/>
                <a:gd name="T5" fmla="*/ 297 h 297"/>
                <a:gd name="T6" fmla="*/ 247 w 247"/>
                <a:gd name="T7" fmla="*/ 146 h 297"/>
                <a:gd name="T8" fmla="*/ 247 w 247"/>
                <a:gd name="T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97">
                  <a:moveTo>
                    <a:pt x="247" y="0"/>
                  </a:moveTo>
                  <a:lnTo>
                    <a:pt x="0" y="146"/>
                  </a:lnTo>
                  <a:lnTo>
                    <a:pt x="0" y="297"/>
                  </a:lnTo>
                  <a:lnTo>
                    <a:pt x="247" y="146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5971B6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00" name="Freeform 176"/>
            <p:cNvSpPr>
              <a:spLocks/>
            </p:cNvSpPr>
            <p:nvPr/>
          </p:nvSpPr>
          <p:spPr bwMode="auto">
            <a:xfrm>
              <a:off x="4727576" y="5384800"/>
              <a:ext cx="339725" cy="444500"/>
            </a:xfrm>
            <a:custGeom>
              <a:avLst/>
              <a:gdLst>
                <a:gd name="T0" fmla="*/ 214 w 214"/>
                <a:gd name="T1" fmla="*/ 129 h 280"/>
                <a:gd name="T2" fmla="*/ 214 w 214"/>
                <a:gd name="T3" fmla="*/ 280 h 280"/>
                <a:gd name="T4" fmla="*/ 0 w 214"/>
                <a:gd name="T5" fmla="*/ 145 h 280"/>
                <a:gd name="T6" fmla="*/ 0 w 214"/>
                <a:gd name="T7" fmla="*/ 0 h 280"/>
                <a:gd name="T8" fmla="*/ 214 w 214"/>
                <a:gd name="T9" fmla="*/ 12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280">
                  <a:moveTo>
                    <a:pt x="214" y="129"/>
                  </a:moveTo>
                  <a:lnTo>
                    <a:pt x="214" y="280"/>
                  </a:lnTo>
                  <a:lnTo>
                    <a:pt x="0" y="145"/>
                  </a:lnTo>
                  <a:lnTo>
                    <a:pt x="0" y="0"/>
                  </a:lnTo>
                  <a:lnTo>
                    <a:pt x="214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01" name="Freeform 177"/>
            <p:cNvSpPr>
              <a:spLocks/>
            </p:cNvSpPr>
            <p:nvPr/>
          </p:nvSpPr>
          <p:spPr bwMode="auto">
            <a:xfrm>
              <a:off x="4727576" y="5384800"/>
              <a:ext cx="339725" cy="444500"/>
            </a:xfrm>
            <a:custGeom>
              <a:avLst/>
              <a:gdLst>
                <a:gd name="T0" fmla="*/ 214 w 214"/>
                <a:gd name="T1" fmla="*/ 129 h 280"/>
                <a:gd name="T2" fmla="*/ 214 w 214"/>
                <a:gd name="T3" fmla="*/ 280 h 280"/>
                <a:gd name="T4" fmla="*/ 0 w 214"/>
                <a:gd name="T5" fmla="*/ 145 h 280"/>
                <a:gd name="T6" fmla="*/ 0 w 214"/>
                <a:gd name="T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280">
                  <a:moveTo>
                    <a:pt x="214" y="129"/>
                  </a:moveTo>
                  <a:lnTo>
                    <a:pt x="214" y="280"/>
                  </a:lnTo>
                  <a:lnTo>
                    <a:pt x="0" y="14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02" name="Freeform 178"/>
            <p:cNvSpPr>
              <a:spLocks/>
            </p:cNvSpPr>
            <p:nvPr/>
          </p:nvSpPr>
          <p:spPr bwMode="auto">
            <a:xfrm>
              <a:off x="4727576" y="5384800"/>
              <a:ext cx="339725" cy="444500"/>
            </a:xfrm>
            <a:custGeom>
              <a:avLst/>
              <a:gdLst>
                <a:gd name="T0" fmla="*/ 214 w 214"/>
                <a:gd name="T1" fmla="*/ 129 h 280"/>
                <a:gd name="T2" fmla="*/ 214 w 214"/>
                <a:gd name="T3" fmla="*/ 280 h 280"/>
                <a:gd name="T4" fmla="*/ 0 w 214"/>
                <a:gd name="T5" fmla="*/ 145 h 280"/>
                <a:gd name="T6" fmla="*/ 0 w 214"/>
                <a:gd name="T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280">
                  <a:moveTo>
                    <a:pt x="214" y="129"/>
                  </a:moveTo>
                  <a:lnTo>
                    <a:pt x="214" y="280"/>
                  </a:lnTo>
                  <a:lnTo>
                    <a:pt x="0" y="145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EF9E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03" name="Freeform 179"/>
            <p:cNvSpPr>
              <a:spLocks/>
            </p:cNvSpPr>
            <p:nvPr/>
          </p:nvSpPr>
          <p:spPr bwMode="auto">
            <a:xfrm>
              <a:off x="4727576" y="5145088"/>
              <a:ext cx="712788" cy="434975"/>
            </a:xfrm>
            <a:custGeom>
              <a:avLst/>
              <a:gdLst>
                <a:gd name="T0" fmla="*/ 449 w 449"/>
                <a:gd name="T1" fmla="*/ 128 h 274"/>
                <a:gd name="T2" fmla="*/ 242 w 449"/>
                <a:gd name="T3" fmla="*/ 0 h 274"/>
                <a:gd name="T4" fmla="*/ 0 w 449"/>
                <a:gd name="T5" fmla="*/ 145 h 274"/>
                <a:gd name="T6" fmla="*/ 208 w 449"/>
                <a:gd name="T7" fmla="*/ 274 h 274"/>
                <a:gd name="T8" fmla="*/ 449 w 449"/>
                <a:gd name="T9" fmla="*/ 12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274">
                  <a:moveTo>
                    <a:pt x="449" y="128"/>
                  </a:moveTo>
                  <a:lnTo>
                    <a:pt x="242" y="0"/>
                  </a:lnTo>
                  <a:lnTo>
                    <a:pt x="0" y="145"/>
                  </a:lnTo>
                  <a:lnTo>
                    <a:pt x="208" y="274"/>
                  </a:lnTo>
                  <a:lnTo>
                    <a:pt x="449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04" name="Freeform 180"/>
            <p:cNvSpPr>
              <a:spLocks/>
            </p:cNvSpPr>
            <p:nvPr/>
          </p:nvSpPr>
          <p:spPr bwMode="auto">
            <a:xfrm>
              <a:off x="4727576" y="5145088"/>
              <a:ext cx="712788" cy="434975"/>
            </a:xfrm>
            <a:custGeom>
              <a:avLst/>
              <a:gdLst>
                <a:gd name="T0" fmla="*/ 449 w 449"/>
                <a:gd name="T1" fmla="*/ 128 h 274"/>
                <a:gd name="T2" fmla="*/ 242 w 449"/>
                <a:gd name="T3" fmla="*/ 0 h 274"/>
                <a:gd name="T4" fmla="*/ 0 w 449"/>
                <a:gd name="T5" fmla="*/ 145 h 274"/>
                <a:gd name="T6" fmla="*/ 208 w 449"/>
                <a:gd name="T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9" h="274">
                  <a:moveTo>
                    <a:pt x="449" y="128"/>
                  </a:moveTo>
                  <a:lnTo>
                    <a:pt x="242" y="0"/>
                  </a:lnTo>
                  <a:lnTo>
                    <a:pt x="0" y="145"/>
                  </a:lnTo>
                  <a:lnTo>
                    <a:pt x="208" y="274"/>
                  </a:lnTo>
                </a:path>
              </a:pathLst>
            </a:custGeom>
            <a:noFill/>
            <a:ln w="9525" cap="rnd">
              <a:solidFill>
                <a:srgbClr val="EF9E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05" name="Freeform 181"/>
            <p:cNvSpPr>
              <a:spLocks/>
            </p:cNvSpPr>
            <p:nvPr/>
          </p:nvSpPr>
          <p:spPr bwMode="auto">
            <a:xfrm>
              <a:off x="5048251" y="5429250"/>
              <a:ext cx="107950" cy="52387"/>
            </a:xfrm>
            <a:custGeom>
              <a:avLst/>
              <a:gdLst>
                <a:gd name="T0" fmla="*/ 6 w 12"/>
                <a:gd name="T1" fmla="*/ 3 h 6"/>
                <a:gd name="T2" fmla="*/ 0 w 12"/>
                <a:gd name="T3" fmla="*/ 0 h 6"/>
                <a:gd name="T4" fmla="*/ 0 w 12"/>
                <a:gd name="T5" fmla="*/ 3 h 6"/>
                <a:gd name="T6" fmla="*/ 6 w 12"/>
                <a:gd name="T7" fmla="*/ 6 h 6"/>
                <a:gd name="T8" fmla="*/ 12 w 12"/>
                <a:gd name="T9" fmla="*/ 3 h 6"/>
                <a:gd name="T10" fmla="*/ 12 w 12"/>
                <a:gd name="T11" fmla="*/ 0 h 6"/>
                <a:gd name="T12" fmla="*/ 6 w 12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6" y="3"/>
                  </a:moveTo>
                  <a:cubicBezTo>
                    <a:pt x="3" y="3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3" y="6"/>
                    <a:pt x="6" y="6"/>
                  </a:cubicBezTo>
                  <a:cubicBezTo>
                    <a:pt x="9" y="6"/>
                    <a:pt x="12" y="5"/>
                    <a:pt x="12" y="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9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06" name="Freeform 182"/>
            <p:cNvSpPr>
              <a:spLocks/>
            </p:cNvSpPr>
            <p:nvPr/>
          </p:nvSpPr>
          <p:spPr bwMode="auto">
            <a:xfrm>
              <a:off x="5048251" y="5429250"/>
              <a:ext cx="107950" cy="52387"/>
            </a:xfrm>
            <a:custGeom>
              <a:avLst/>
              <a:gdLst>
                <a:gd name="T0" fmla="*/ 6 w 12"/>
                <a:gd name="T1" fmla="*/ 3 h 6"/>
                <a:gd name="T2" fmla="*/ 0 w 12"/>
                <a:gd name="T3" fmla="*/ 0 h 6"/>
                <a:gd name="T4" fmla="*/ 0 w 12"/>
                <a:gd name="T5" fmla="*/ 3 h 6"/>
                <a:gd name="T6" fmla="*/ 6 w 12"/>
                <a:gd name="T7" fmla="*/ 6 h 6"/>
                <a:gd name="T8" fmla="*/ 12 w 12"/>
                <a:gd name="T9" fmla="*/ 3 h 6"/>
                <a:gd name="T10" fmla="*/ 12 w 12"/>
                <a:gd name="T11" fmla="*/ 0 h 6"/>
                <a:gd name="T12" fmla="*/ 6 w 12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6" y="3"/>
                  </a:moveTo>
                  <a:cubicBezTo>
                    <a:pt x="3" y="3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3" y="6"/>
                    <a:pt x="6" y="6"/>
                  </a:cubicBezTo>
                  <a:cubicBezTo>
                    <a:pt x="9" y="6"/>
                    <a:pt x="12" y="5"/>
                    <a:pt x="12" y="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9" y="3"/>
                    <a:pt x="6" y="3"/>
                  </a:cubicBezTo>
                  <a:close/>
                </a:path>
              </a:pathLst>
            </a:custGeom>
            <a:noFill/>
            <a:ln w="9525" cap="flat">
              <a:solidFill>
                <a:srgbClr val="F0B2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07" name="Freeform 183"/>
            <p:cNvSpPr>
              <a:spLocks/>
            </p:cNvSpPr>
            <p:nvPr/>
          </p:nvSpPr>
          <p:spPr bwMode="auto">
            <a:xfrm>
              <a:off x="5181601" y="5340350"/>
              <a:ext cx="107950" cy="61912"/>
            </a:xfrm>
            <a:custGeom>
              <a:avLst/>
              <a:gdLst>
                <a:gd name="T0" fmla="*/ 6 w 12"/>
                <a:gd name="T1" fmla="*/ 4 h 7"/>
                <a:gd name="T2" fmla="*/ 0 w 12"/>
                <a:gd name="T3" fmla="*/ 0 h 7"/>
                <a:gd name="T4" fmla="*/ 0 w 12"/>
                <a:gd name="T5" fmla="*/ 4 h 7"/>
                <a:gd name="T6" fmla="*/ 6 w 12"/>
                <a:gd name="T7" fmla="*/ 7 h 7"/>
                <a:gd name="T8" fmla="*/ 12 w 12"/>
                <a:gd name="T9" fmla="*/ 4 h 7"/>
                <a:gd name="T10" fmla="*/ 12 w 12"/>
                <a:gd name="T11" fmla="*/ 0 h 7"/>
                <a:gd name="T12" fmla="*/ 6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6" y="4"/>
                  </a:moveTo>
                  <a:cubicBezTo>
                    <a:pt x="2" y="4"/>
                    <a:pt x="0" y="2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6" y="7"/>
                  </a:cubicBezTo>
                  <a:cubicBezTo>
                    <a:pt x="9" y="7"/>
                    <a:pt x="12" y="6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9" y="4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08" name="Freeform 184"/>
            <p:cNvSpPr>
              <a:spLocks/>
            </p:cNvSpPr>
            <p:nvPr/>
          </p:nvSpPr>
          <p:spPr bwMode="auto">
            <a:xfrm>
              <a:off x="5181601" y="5340350"/>
              <a:ext cx="107950" cy="61912"/>
            </a:xfrm>
            <a:custGeom>
              <a:avLst/>
              <a:gdLst>
                <a:gd name="T0" fmla="*/ 6 w 12"/>
                <a:gd name="T1" fmla="*/ 4 h 7"/>
                <a:gd name="T2" fmla="*/ 0 w 12"/>
                <a:gd name="T3" fmla="*/ 0 h 7"/>
                <a:gd name="T4" fmla="*/ 0 w 12"/>
                <a:gd name="T5" fmla="*/ 4 h 7"/>
                <a:gd name="T6" fmla="*/ 6 w 12"/>
                <a:gd name="T7" fmla="*/ 7 h 7"/>
                <a:gd name="T8" fmla="*/ 12 w 12"/>
                <a:gd name="T9" fmla="*/ 4 h 7"/>
                <a:gd name="T10" fmla="*/ 12 w 12"/>
                <a:gd name="T11" fmla="*/ 0 h 7"/>
                <a:gd name="T12" fmla="*/ 6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6" y="4"/>
                  </a:moveTo>
                  <a:cubicBezTo>
                    <a:pt x="2" y="4"/>
                    <a:pt x="0" y="2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6" y="7"/>
                  </a:cubicBezTo>
                  <a:cubicBezTo>
                    <a:pt x="9" y="7"/>
                    <a:pt x="12" y="6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9" y="4"/>
                    <a:pt x="6" y="4"/>
                  </a:cubicBezTo>
                  <a:close/>
                </a:path>
              </a:pathLst>
            </a:custGeom>
            <a:noFill/>
            <a:ln w="9525" cap="flat">
              <a:solidFill>
                <a:srgbClr val="F0B2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09" name="Freeform 185"/>
            <p:cNvSpPr>
              <a:spLocks/>
            </p:cNvSpPr>
            <p:nvPr/>
          </p:nvSpPr>
          <p:spPr bwMode="auto">
            <a:xfrm>
              <a:off x="5048251" y="5259388"/>
              <a:ext cx="107950" cy="63500"/>
            </a:xfrm>
            <a:custGeom>
              <a:avLst/>
              <a:gdLst>
                <a:gd name="T0" fmla="*/ 6 w 12"/>
                <a:gd name="T1" fmla="*/ 3 h 7"/>
                <a:gd name="T2" fmla="*/ 0 w 12"/>
                <a:gd name="T3" fmla="*/ 0 h 7"/>
                <a:gd name="T4" fmla="*/ 0 w 12"/>
                <a:gd name="T5" fmla="*/ 3 h 7"/>
                <a:gd name="T6" fmla="*/ 6 w 12"/>
                <a:gd name="T7" fmla="*/ 7 h 7"/>
                <a:gd name="T8" fmla="*/ 12 w 12"/>
                <a:gd name="T9" fmla="*/ 3 h 7"/>
                <a:gd name="T10" fmla="*/ 12 w 12"/>
                <a:gd name="T11" fmla="*/ 0 h 7"/>
                <a:gd name="T12" fmla="*/ 6 w 12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6" y="3"/>
                  </a:moveTo>
                  <a:cubicBezTo>
                    <a:pt x="3" y="3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3" y="7"/>
                    <a:pt x="6" y="7"/>
                  </a:cubicBezTo>
                  <a:cubicBezTo>
                    <a:pt x="9" y="7"/>
                    <a:pt x="12" y="5"/>
                    <a:pt x="12" y="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9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10" name="Freeform 186"/>
            <p:cNvSpPr>
              <a:spLocks/>
            </p:cNvSpPr>
            <p:nvPr/>
          </p:nvSpPr>
          <p:spPr bwMode="auto">
            <a:xfrm>
              <a:off x="5048251" y="5259388"/>
              <a:ext cx="107950" cy="63500"/>
            </a:xfrm>
            <a:custGeom>
              <a:avLst/>
              <a:gdLst>
                <a:gd name="T0" fmla="*/ 6 w 12"/>
                <a:gd name="T1" fmla="*/ 3 h 7"/>
                <a:gd name="T2" fmla="*/ 0 w 12"/>
                <a:gd name="T3" fmla="*/ 0 h 7"/>
                <a:gd name="T4" fmla="*/ 0 w 12"/>
                <a:gd name="T5" fmla="*/ 3 h 7"/>
                <a:gd name="T6" fmla="*/ 6 w 12"/>
                <a:gd name="T7" fmla="*/ 7 h 7"/>
                <a:gd name="T8" fmla="*/ 12 w 12"/>
                <a:gd name="T9" fmla="*/ 3 h 7"/>
                <a:gd name="T10" fmla="*/ 12 w 12"/>
                <a:gd name="T11" fmla="*/ 0 h 7"/>
                <a:gd name="T12" fmla="*/ 6 w 12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6" y="3"/>
                  </a:moveTo>
                  <a:cubicBezTo>
                    <a:pt x="3" y="3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3" y="7"/>
                    <a:pt x="6" y="7"/>
                  </a:cubicBezTo>
                  <a:cubicBezTo>
                    <a:pt x="9" y="7"/>
                    <a:pt x="12" y="5"/>
                    <a:pt x="12" y="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9" y="3"/>
                    <a:pt x="6" y="3"/>
                  </a:cubicBezTo>
                  <a:close/>
                </a:path>
              </a:pathLst>
            </a:custGeom>
            <a:noFill/>
            <a:ln w="9525" cap="flat">
              <a:solidFill>
                <a:srgbClr val="F0B2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11" name="Freeform 187"/>
            <p:cNvSpPr>
              <a:spLocks/>
            </p:cNvSpPr>
            <p:nvPr/>
          </p:nvSpPr>
          <p:spPr bwMode="auto">
            <a:xfrm>
              <a:off x="4914901" y="5340350"/>
              <a:ext cx="106363" cy="61912"/>
            </a:xfrm>
            <a:custGeom>
              <a:avLst/>
              <a:gdLst>
                <a:gd name="T0" fmla="*/ 6 w 12"/>
                <a:gd name="T1" fmla="*/ 4 h 7"/>
                <a:gd name="T2" fmla="*/ 0 w 12"/>
                <a:gd name="T3" fmla="*/ 0 h 7"/>
                <a:gd name="T4" fmla="*/ 0 w 12"/>
                <a:gd name="T5" fmla="*/ 4 h 7"/>
                <a:gd name="T6" fmla="*/ 6 w 12"/>
                <a:gd name="T7" fmla="*/ 7 h 7"/>
                <a:gd name="T8" fmla="*/ 12 w 12"/>
                <a:gd name="T9" fmla="*/ 4 h 7"/>
                <a:gd name="T10" fmla="*/ 12 w 12"/>
                <a:gd name="T11" fmla="*/ 0 h 7"/>
                <a:gd name="T12" fmla="*/ 6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6" y="4"/>
                  </a:moveTo>
                  <a:cubicBezTo>
                    <a:pt x="3" y="4"/>
                    <a:pt x="0" y="2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3" y="7"/>
                    <a:pt x="6" y="7"/>
                  </a:cubicBezTo>
                  <a:cubicBezTo>
                    <a:pt x="9" y="7"/>
                    <a:pt x="12" y="6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9" y="4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12" name="Freeform 188"/>
            <p:cNvSpPr>
              <a:spLocks/>
            </p:cNvSpPr>
            <p:nvPr/>
          </p:nvSpPr>
          <p:spPr bwMode="auto">
            <a:xfrm>
              <a:off x="4914901" y="5340350"/>
              <a:ext cx="106363" cy="61912"/>
            </a:xfrm>
            <a:custGeom>
              <a:avLst/>
              <a:gdLst>
                <a:gd name="T0" fmla="*/ 6 w 12"/>
                <a:gd name="T1" fmla="*/ 4 h 7"/>
                <a:gd name="T2" fmla="*/ 0 w 12"/>
                <a:gd name="T3" fmla="*/ 0 h 7"/>
                <a:gd name="T4" fmla="*/ 0 w 12"/>
                <a:gd name="T5" fmla="*/ 4 h 7"/>
                <a:gd name="T6" fmla="*/ 6 w 12"/>
                <a:gd name="T7" fmla="*/ 7 h 7"/>
                <a:gd name="T8" fmla="*/ 12 w 12"/>
                <a:gd name="T9" fmla="*/ 4 h 7"/>
                <a:gd name="T10" fmla="*/ 12 w 12"/>
                <a:gd name="T11" fmla="*/ 0 h 7"/>
                <a:gd name="T12" fmla="*/ 6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6" y="4"/>
                  </a:moveTo>
                  <a:cubicBezTo>
                    <a:pt x="3" y="4"/>
                    <a:pt x="0" y="2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3" y="7"/>
                    <a:pt x="6" y="7"/>
                  </a:cubicBezTo>
                  <a:cubicBezTo>
                    <a:pt x="9" y="7"/>
                    <a:pt x="12" y="6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9" y="4"/>
                    <a:pt x="6" y="4"/>
                  </a:cubicBezTo>
                  <a:close/>
                </a:path>
              </a:pathLst>
            </a:custGeom>
            <a:noFill/>
            <a:ln w="9525" cap="flat">
              <a:solidFill>
                <a:srgbClr val="F0B2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13" name="Oval 189"/>
            <p:cNvSpPr>
              <a:spLocks noChangeArrowheads="1"/>
            </p:cNvSpPr>
            <p:nvPr/>
          </p:nvSpPr>
          <p:spPr bwMode="auto">
            <a:xfrm>
              <a:off x="4914901" y="5313363"/>
              <a:ext cx="106363" cy="61912"/>
            </a:xfrm>
            <a:prstGeom prst="ellipse">
              <a:avLst/>
            </a:prstGeom>
            <a:solidFill>
              <a:srgbClr val="FFFFFF"/>
            </a:solidFill>
            <a:ln w="9525" cap="flat">
              <a:solidFill>
                <a:srgbClr val="F0B2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14" name="Oval 190"/>
            <p:cNvSpPr>
              <a:spLocks noChangeArrowheads="1"/>
            </p:cNvSpPr>
            <p:nvPr/>
          </p:nvSpPr>
          <p:spPr bwMode="auto">
            <a:xfrm>
              <a:off x="5048251" y="5233988"/>
              <a:ext cx="107950" cy="52387"/>
            </a:xfrm>
            <a:prstGeom prst="ellipse">
              <a:avLst/>
            </a:prstGeom>
            <a:solidFill>
              <a:srgbClr val="FFFFFF"/>
            </a:solidFill>
            <a:ln w="9525" cap="flat">
              <a:solidFill>
                <a:srgbClr val="F0B2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15" name="Oval 191"/>
            <p:cNvSpPr>
              <a:spLocks noChangeArrowheads="1"/>
            </p:cNvSpPr>
            <p:nvPr/>
          </p:nvSpPr>
          <p:spPr bwMode="auto">
            <a:xfrm>
              <a:off x="5181601" y="5313363"/>
              <a:ext cx="107950" cy="61912"/>
            </a:xfrm>
            <a:prstGeom prst="ellipse">
              <a:avLst/>
            </a:prstGeom>
            <a:solidFill>
              <a:srgbClr val="FFFFFF"/>
            </a:solidFill>
            <a:ln w="9525" cap="flat">
              <a:solidFill>
                <a:srgbClr val="F0B2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16" name="Oval 192"/>
            <p:cNvSpPr>
              <a:spLocks noChangeArrowheads="1"/>
            </p:cNvSpPr>
            <p:nvPr/>
          </p:nvSpPr>
          <p:spPr bwMode="auto">
            <a:xfrm>
              <a:off x="5048251" y="5402263"/>
              <a:ext cx="107950" cy="53975"/>
            </a:xfrm>
            <a:prstGeom prst="ellipse">
              <a:avLst/>
            </a:prstGeom>
            <a:solidFill>
              <a:srgbClr val="FFFFFF"/>
            </a:solidFill>
            <a:ln w="9525" cap="flat">
              <a:solidFill>
                <a:srgbClr val="F0B2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17" name="Freeform 193"/>
            <p:cNvSpPr>
              <a:spLocks/>
            </p:cNvSpPr>
            <p:nvPr/>
          </p:nvSpPr>
          <p:spPr bwMode="auto">
            <a:xfrm>
              <a:off x="5067301" y="5357813"/>
              <a:ext cx="382588" cy="471487"/>
            </a:xfrm>
            <a:custGeom>
              <a:avLst/>
              <a:gdLst>
                <a:gd name="T0" fmla="*/ 241 w 241"/>
                <a:gd name="T1" fmla="*/ 0 h 297"/>
                <a:gd name="T2" fmla="*/ 0 w 241"/>
                <a:gd name="T3" fmla="*/ 151 h 297"/>
                <a:gd name="T4" fmla="*/ 0 w 241"/>
                <a:gd name="T5" fmla="*/ 297 h 297"/>
                <a:gd name="T6" fmla="*/ 241 w 241"/>
                <a:gd name="T7" fmla="*/ 151 h 297"/>
                <a:gd name="T8" fmla="*/ 241 w 241"/>
                <a:gd name="T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97">
                  <a:moveTo>
                    <a:pt x="241" y="0"/>
                  </a:moveTo>
                  <a:lnTo>
                    <a:pt x="0" y="151"/>
                  </a:lnTo>
                  <a:lnTo>
                    <a:pt x="0" y="297"/>
                  </a:lnTo>
                  <a:lnTo>
                    <a:pt x="241" y="151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EF9E20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45" name="Group 644"/>
          <p:cNvGrpSpPr/>
          <p:nvPr/>
        </p:nvGrpSpPr>
        <p:grpSpPr>
          <a:xfrm>
            <a:off x="3161576" y="1979414"/>
            <a:ext cx="481013" cy="342900"/>
            <a:chOff x="8629651" y="5278438"/>
            <a:chExt cx="1282700" cy="914400"/>
          </a:xfrm>
        </p:grpSpPr>
        <p:sp>
          <p:nvSpPr>
            <p:cNvPr id="627" name="Freeform 203"/>
            <p:cNvSpPr>
              <a:spLocks noEditPoints="1"/>
            </p:cNvSpPr>
            <p:nvPr/>
          </p:nvSpPr>
          <p:spPr bwMode="auto">
            <a:xfrm>
              <a:off x="8629651" y="5278438"/>
              <a:ext cx="1282700" cy="914400"/>
            </a:xfrm>
            <a:custGeom>
              <a:avLst/>
              <a:gdLst>
                <a:gd name="T0" fmla="*/ 144 w 144"/>
                <a:gd name="T1" fmla="*/ 86 h 103"/>
                <a:gd name="T2" fmla="*/ 134 w 144"/>
                <a:gd name="T3" fmla="*/ 74 h 103"/>
                <a:gd name="T4" fmla="*/ 134 w 144"/>
                <a:gd name="T5" fmla="*/ 3 h 103"/>
                <a:gd name="T6" fmla="*/ 133 w 144"/>
                <a:gd name="T7" fmla="*/ 1 h 103"/>
                <a:gd name="T8" fmla="*/ 131 w 144"/>
                <a:gd name="T9" fmla="*/ 0 h 103"/>
                <a:gd name="T10" fmla="*/ 13 w 144"/>
                <a:gd name="T11" fmla="*/ 0 h 103"/>
                <a:gd name="T12" fmla="*/ 11 w 144"/>
                <a:gd name="T13" fmla="*/ 1 h 103"/>
                <a:gd name="T14" fmla="*/ 10 w 144"/>
                <a:gd name="T15" fmla="*/ 3 h 103"/>
                <a:gd name="T16" fmla="*/ 10 w 144"/>
                <a:gd name="T17" fmla="*/ 74 h 103"/>
                <a:gd name="T18" fmla="*/ 0 w 144"/>
                <a:gd name="T19" fmla="*/ 86 h 103"/>
                <a:gd name="T20" fmla="*/ 0 w 144"/>
                <a:gd name="T21" fmla="*/ 88 h 103"/>
                <a:gd name="T22" fmla="*/ 0 w 144"/>
                <a:gd name="T23" fmla="*/ 96 h 103"/>
                <a:gd name="T24" fmla="*/ 1 w 144"/>
                <a:gd name="T25" fmla="*/ 98 h 103"/>
                <a:gd name="T26" fmla="*/ 7 w 144"/>
                <a:gd name="T27" fmla="*/ 102 h 103"/>
                <a:gd name="T28" fmla="*/ 8 w 144"/>
                <a:gd name="T29" fmla="*/ 103 h 103"/>
                <a:gd name="T30" fmla="*/ 136 w 144"/>
                <a:gd name="T31" fmla="*/ 103 h 103"/>
                <a:gd name="T32" fmla="*/ 137 w 144"/>
                <a:gd name="T33" fmla="*/ 102 h 103"/>
                <a:gd name="T34" fmla="*/ 143 w 144"/>
                <a:gd name="T35" fmla="*/ 98 h 103"/>
                <a:gd name="T36" fmla="*/ 144 w 144"/>
                <a:gd name="T37" fmla="*/ 96 h 103"/>
                <a:gd name="T38" fmla="*/ 144 w 144"/>
                <a:gd name="T39" fmla="*/ 88 h 103"/>
                <a:gd name="T40" fmla="*/ 144 w 144"/>
                <a:gd name="T41" fmla="*/ 86 h 103"/>
                <a:gd name="T42" fmla="*/ 16 w 144"/>
                <a:gd name="T43" fmla="*/ 6 h 103"/>
                <a:gd name="T44" fmla="*/ 128 w 144"/>
                <a:gd name="T45" fmla="*/ 6 h 103"/>
                <a:gd name="T46" fmla="*/ 128 w 144"/>
                <a:gd name="T47" fmla="*/ 72 h 103"/>
                <a:gd name="T48" fmla="*/ 16 w 144"/>
                <a:gd name="T49" fmla="*/ 72 h 103"/>
                <a:gd name="T50" fmla="*/ 16 w 144"/>
                <a:gd name="T51" fmla="*/ 6 h 103"/>
                <a:gd name="T52" fmla="*/ 15 w 144"/>
                <a:gd name="T53" fmla="*/ 98 h 103"/>
                <a:gd name="T54" fmla="*/ 12 w 144"/>
                <a:gd name="T55" fmla="*/ 95 h 103"/>
                <a:gd name="T56" fmla="*/ 15 w 144"/>
                <a:gd name="T57" fmla="*/ 92 h 103"/>
                <a:gd name="T58" fmla="*/ 18 w 144"/>
                <a:gd name="T59" fmla="*/ 95 h 103"/>
                <a:gd name="T60" fmla="*/ 15 w 144"/>
                <a:gd name="T61" fmla="*/ 98 h 103"/>
                <a:gd name="T62" fmla="*/ 25 w 144"/>
                <a:gd name="T63" fmla="*/ 98 h 103"/>
                <a:gd name="T64" fmla="*/ 22 w 144"/>
                <a:gd name="T65" fmla="*/ 95 h 103"/>
                <a:gd name="T66" fmla="*/ 25 w 144"/>
                <a:gd name="T67" fmla="*/ 92 h 103"/>
                <a:gd name="T68" fmla="*/ 28 w 144"/>
                <a:gd name="T69" fmla="*/ 95 h 103"/>
                <a:gd name="T70" fmla="*/ 25 w 144"/>
                <a:gd name="T71" fmla="*/ 98 h 103"/>
                <a:gd name="T72" fmla="*/ 138 w 144"/>
                <a:gd name="T73" fmla="*/ 89 h 103"/>
                <a:gd name="T74" fmla="*/ 91 w 144"/>
                <a:gd name="T75" fmla="*/ 89 h 103"/>
                <a:gd name="T76" fmla="*/ 91 w 144"/>
                <a:gd name="T77" fmla="*/ 88 h 103"/>
                <a:gd name="T78" fmla="*/ 87 w 144"/>
                <a:gd name="T79" fmla="*/ 83 h 103"/>
                <a:gd name="T80" fmla="*/ 57 w 144"/>
                <a:gd name="T81" fmla="*/ 83 h 103"/>
                <a:gd name="T82" fmla="*/ 52 w 144"/>
                <a:gd name="T83" fmla="*/ 88 h 103"/>
                <a:gd name="T84" fmla="*/ 53 w 144"/>
                <a:gd name="T85" fmla="*/ 89 h 103"/>
                <a:gd name="T86" fmla="*/ 6 w 144"/>
                <a:gd name="T87" fmla="*/ 89 h 103"/>
                <a:gd name="T88" fmla="*/ 6 w 144"/>
                <a:gd name="T89" fmla="*/ 89 h 103"/>
                <a:gd name="T90" fmla="*/ 15 w 144"/>
                <a:gd name="T91" fmla="*/ 78 h 103"/>
                <a:gd name="T92" fmla="*/ 129 w 144"/>
                <a:gd name="T93" fmla="*/ 78 h 103"/>
                <a:gd name="T94" fmla="*/ 138 w 144"/>
                <a:gd name="T95" fmla="*/ 8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4" h="103">
                  <a:moveTo>
                    <a:pt x="144" y="86"/>
                  </a:moveTo>
                  <a:cubicBezTo>
                    <a:pt x="134" y="74"/>
                    <a:pt x="134" y="74"/>
                    <a:pt x="134" y="74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4" y="2"/>
                    <a:pt x="134" y="2"/>
                    <a:pt x="133" y="1"/>
                  </a:cubicBezTo>
                  <a:cubicBezTo>
                    <a:pt x="132" y="1"/>
                    <a:pt x="132" y="0"/>
                    <a:pt x="1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7"/>
                    <a:pt x="0" y="98"/>
                    <a:pt x="1" y="98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7" y="103"/>
                    <a:pt x="8" y="103"/>
                    <a:pt x="8" y="103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136" y="103"/>
                    <a:pt x="137" y="103"/>
                    <a:pt x="137" y="102"/>
                  </a:cubicBezTo>
                  <a:cubicBezTo>
                    <a:pt x="143" y="98"/>
                    <a:pt x="143" y="98"/>
                    <a:pt x="143" y="98"/>
                  </a:cubicBezTo>
                  <a:cubicBezTo>
                    <a:pt x="144" y="98"/>
                    <a:pt x="144" y="97"/>
                    <a:pt x="144" y="96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44" y="87"/>
                    <a:pt x="144" y="86"/>
                    <a:pt x="144" y="86"/>
                  </a:cubicBezTo>
                  <a:close/>
                  <a:moveTo>
                    <a:pt x="16" y="6"/>
                  </a:moveTo>
                  <a:cubicBezTo>
                    <a:pt x="128" y="6"/>
                    <a:pt x="128" y="6"/>
                    <a:pt x="128" y="6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6" y="72"/>
                    <a:pt x="16" y="72"/>
                    <a:pt x="16" y="72"/>
                  </a:cubicBezTo>
                  <a:lnTo>
                    <a:pt x="16" y="6"/>
                  </a:lnTo>
                  <a:close/>
                  <a:moveTo>
                    <a:pt x="15" y="98"/>
                  </a:moveTo>
                  <a:cubicBezTo>
                    <a:pt x="13" y="98"/>
                    <a:pt x="12" y="97"/>
                    <a:pt x="12" y="95"/>
                  </a:cubicBezTo>
                  <a:cubicBezTo>
                    <a:pt x="12" y="94"/>
                    <a:pt x="13" y="92"/>
                    <a:pt x="15" y="92"/>
                  </a:cubicBezTo>
                  <a:cubicBezTo>
                    <a:pt x="16" y="92"/>
                    <a:pt x="18" y="94"/>
                    <a:pt x="18" y="95"/>
                  </a:cubicBezTo>
                  <a:cubicBezTo>
                    <a:pt x="18" y="97"/>
                    <a:pt x="16" y="98"/>
                    <a:pt x="15" y="98"/>
                  </a:cubicBezTo>
                  <a:close/>
                  <a:moveTo>
                    <a:pt x="25" y="98"/>
                  </a:moveTo>
                  <a:cubicBezTo>
                    <a:pt x="24" y="98"/>
                    <a:pt x="22" y="97"/>
                    <a:pt x="22" y="95"/>
                  </a:cubicBezTo>
                  <a:cubicBezTo>
                    <a:pt x="22" y="94"/>
                    <a:pt x="24" y="92"/>
                    <a:pt x="25" y="92"/>
                  </a:cubicBezTo>
                  <a:cubicBezTo>
                    <a:pt x="27" y="92"/>
                    <a:pt x="28" y="94"/>
                    <a:pt x="28" y="95"/>
                  </a:cubicBezTo>
                  <a:cubicBezTo>
                    <a:pt x="28" y="97"/>
                    <a:pt x="27" y="98"/>
                    <a:pt x="25" y="98"/>
                  </a:cubicBezTo>
                  <a:close/>
                  <a:moveTo>
                    <a:pt x="138" y="89"/>
                  </a:moveTo>
                  <a:cubicBezTo>
                    <a:pt x="91" y="89"/>
                    <a:pt x="91" y="89"/>
                    <a:pt x="91" y="89"/>
                  </a:cubicBezTo>
                  <a:cubicBezTo>
                    <a:pt x="91" y="89"/>
                    <a:pt x="91" y="88"/>
                    <a:pt x="91" y="88"/>
                  </a:cubicBezTo>
                  <a:cubicBezTo>
                    <a:pt x="91" y="85"/>
                    <a:pt x="88" y="83"/>
                    <a:pt x="87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56" y="83"/>
                    <a:pt x="52" y="85"/>
                    <a:pt x="52" y="88"/>
                  </a:cubicBezTo>
                  <a:cubicBezTo>
                    <a:pt x="52" y="88"/>
                    <a:pt x="53" y="89"/>
                    <a:pt x="53" y="89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38" y="89"/>
                    <a:pt x="138" y="89"/>
                    <a:pt x="138" y="89"/>
                  </a:cubicBez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28" name="Freeform 204"/>
            <p:cNvSpPr>
              <a:spLocks/>
            </p:cNvSpPr>
            <p:nvPr/>
          </p:nvSpPr>
          <p:spPr bwMode="auto">
            <a:xfrm>
              <a:off x="9332913" y="5402263"/>
              <a:ext cx="312738" cy="150812"/>
            </a:xfrm>
            <a:custGeom>
              <a:avLst/>
              <a:gdLst>
                <a:gd name="T0" fmla="*/ 15 w 35"/>
                <a:gd name="T1" fmla="*/ 0 h 17"/>
                <a:gd name="T2" fmla="*/ 4 w 35"/>
                <a:gd name="T3" fmla="*/ 10 h 17"/>
                <a:gd name="T4" fmla="*/ 3 w 35"/>
                <a:gd name="T5" fmla="*/ 10 h 17"/>
                <a:gd name="T6" fmla="*/ 0 w 35"/>
                <a:gd name="T7" fmla="*/ 13 h 17"/>
                <a:gd name="T8" fmla="*/ 3 w 35"/>
                <a:gd name="T9" fmla="*/ 17 h 17"/>
                <a:gd name="T10" fmla="*/ 7 w 35"/>
                <a:gd name="T11" fmla="*/ 13 h 17"/>
                <a:gd name="T12" fmla="*/ 7 w 35"/>
                <a:gd name="T13" fmla="*/ 12 h 17"/>
                <a:gd name="T14" fmla="*/ 16 w 35"/>
                <a:gd name="T15" fmla="*/ 3 h 17"/>
                <a:gd name="T16" fmla="*/ 35 w 35"/>
                <a:gd name="T17" fmla="*/ 3 h 17"/>
                <a:gd name="T18" fmla="*/ 35 w 35"/>
                <a:gd name="T19" fmla="*/ 0 h 17"/>
                <a:gd name="T20" fmla="*/ 15 w 35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7">
                  <a:moveTo>
                    <a:pt x="15" y="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2" y="10"/>
                    <a:pt x="0" y="12"/>
                    <a:pt x="0" y="13"/>
                  </a:cubicBezTo>
                  <a:cubicBezTo>
                    <a:pt x="0" y="15"/>
                    <a:pt x="2" y="17"/>
                    <a:pt x="3" y="17"/>
                  </a:cubicBezTo>
                  <a:cubicBezTo>
                    <a:pt x="5" y="17"/>
                    <a:pt x="7" y="15"/>
                    <a:pt x="7" y="13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71C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29" name="Freeform 206"/>
            <p:cNvSpPr>
              <a:spLocks/>
            </p:cNvSpPr>
            <p:nvPr/>
          </p:nvSpPr>
          <p:spPr bwMode="auto">
            <a:xfrm>
              <a:off x="9278939" y="5678488"/>
              <a:ext cx="169863" cy="158750"/>
            </a:xfrm>
            <a:custGeom>
              <a:avLst/>
              <a:gdLst>
                <a:gd name="T0" fmla="*/ 2 w 19"/>
                <a:gd name="T1" fmla="*/ 12 h 18"/>
                <a:gd name="T2" fmla="*/ 8 w 19"/>
                <a:gd name="T3" fmla="*/ 6 h 18"/>
                <a:gd name="T4" fmla="*/ 13 w 19"/>
                <a:gd name="T5" fmla="*/ 11 h 18"/>
                <a:gd name="T6" fmla="*/ 19 w 19"/>
                <a:gd name="T7" fmla="*/ 0 h 18"/>
                <a:gd name="T8" fmla="*/ 0 w 19"/>
                <a:gd name="T9" fmla="*/ 0 h 18"/>
                <a:gd name="T10" fmla="*/ 0 w 19"/>
                <a:gd name="T11" fmla="*/ 18 h 18"/>
                <a:gd name="T12" fmla="*/ 5 w 19"/>
                <a:gd name="T13" fmla="*/ 17 h 18"/>
                <a:gd name="T14" fmla="*/ 2 w 19"/>
                <a:gd name="T1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8">
                  <a:moveTo>
                    <a:pt x="2" y="12"/>
                  </a:moveTo>
                  <a:cubicBezTo>
                    <a:pt x="2" y="9"/>
                    <a:pt x="5" y="6"/>
                    <a:pt x="8" y="6"/>
                  </a:cubicBezTo>
                  <a:cubicBezTo>
                    <a:pt x="11" y="6"/>
                    <a:pt x="13" y="8"/>
                    <a:pt x="13" y="11"/>
                  </a:cubicBezTo>
                  <a:cubicBezTo>
                    <a:pt x="16" y="8"/>
                    <a:pt x="18" y="4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8"/>
                    <a:pt x="4" y="17"/>
                    <a:pt x="5" y="17"/>
                  </a:cubicBezTo>
                  <a:cubicBezTo>
                    <a:pt x="4" y="16"/>
                    <a:pt x="2" y="14"/>
                    <a:pt x="2" y="12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30" name="Freeform 207"/>
            <p:cNvSpPr>
              <a:spLocks/>
            </p:cNvSpPr>
            <p:nvPr/>
          </p:nvSpPr>
          <p:spPr bwMode="auto">
            <a:xfrm>
              <a:off x="9324976" y="5757863"/>
              <a:ext cx="239713" cy="106362"/>
            </a:xfrm>
            <a:custGeom>
              <a:avLst/>
              <a:gdLst>
                <a:gd name="T0" fmla="*/ 11 w 27"/>
                <a:gd name="T1" fmla="*/ 9 h 12"/>
                <a:gd name="T2" fmla="*/ 6 w 27"/>
                <a:gd name="T3" fmla="*/ 4 h 12"/>
                <a:gd name="T4" fmla="*/ 6 w 27"/>
                <a:gd name="T5" fmla="*/ 3 h 12"/>
                <a:gd name="T6" fmla="*/ 3 w 27"/>
                <a:gd name="T7" fmla="*/ 0 h 12"/>
                <a:gd name="T8" fmla="*/ 0 w 27"/>
                <a:gd name="T9" fmla="*/ 3 h 12"/>
                <a:gd name="T10" fmla="*/ 3 w 27"/>
                <a:gd name="T11" fmla="*/ 6 h 12"/>
                <a:gd name="T12" fmla="*/ 4 w 27"/>
                <a:gd name="T13" fmla="*/ 6 h 12"/>
                <a:gd name="T14" fmla="*/ 10 w 27"/>
                <a:gd name="T15" fmla="*/ 12 h 12"/>
                <a:gd name="T16" fmla="*/ 27 w 27"/>
                <a:gd name="T17" fmla="*/ 12 h 12"/>
                <a:gd name="T18" fmla="*/ 27 w 27"/>
                <a:gd name="T19" fmla="*/ 9 h 12"/>
                <a:gd name="T20" fmla="*/ 11 w 27"/>
                <a:gd name="T2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12">
                  <a:moveTo>
                    <a:pt x="11" y="9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9"/>
                    <a:pt x="27" y="9"/>
                    <a:pt x="27" y="9"/>
                  </a:cubicBezTo>
                  <a:lnTo>
                    <a:pt x="11" y="9"/>
                  </a:ln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31" name="Freeform 208"/>
            <p:cNvSpPr>
              <a:spLocks/>
            </p:cNvSpPr>
            <p:nvPr/>
          </p:nvSpPr>
          <p:spPr bwMode="auto">
            <a:xfrm>
              <a:off x="8878889" y="5545138"/>
              <a:ext cx="311150" cy="158750"/>
            </a:xfrm>
            <a:custGeom>
              <a:avLst/>
              <a:gdLst>
                <a:gd name="T0" fmla="*/ 32 w 35"/>
                <a:gd name="T1" fmla="*/ 12 h 18"/>
                <a:gd name="T2" fmla="*/ 31 w 35"/>
                <a:gd name="T3" fmla="*/ 12 h 18"/>
                <a:gd name="T4" fmla="*/ 20 w 35"/>
                <a:gd name="T5" fmla="*/ 0 h 18"/>
                <a:gd name="T6" fmla="*/ 0 w 35"/>
                <a:gd name="T7" fmla="*/ 0 h 18"/>
                <a:gd name="T8" fmla="*/ 0 w 35"/>
                <a:gd name="T9" fmla="*/ 4 h 18"/>
                <a:gd name="T10" fmla="*/ 18 w 35"/>
                <a:gd name="T11" fmla="*/ 4 h 18"/>
                <a:gd name="T12" fmla="*/ 29 w 35"/>
                <a:gd name="T13" fmla="*/ 14 h 18"/>
                <a:gd name="T14" fmla="*/ 29 w 35"/>
                <a:gd name="T15" fmla="*/ 15 h 18"/>
                <a:gd name="T16" fmla="*/ 32 w 35"/>
                <a:gd name="T17" fmla="*/ 18 h 18"/>
                <a:gd name="T18" fmla="*/ 35 w 35"/>
                <a:gd name="T19" fmla="*/ 15 h 18"/>
                <a:gd name="T20" fmla="*/ 32 w 35"/>
                <a:gd name="T2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8">
                  <a:moveTo>
                    <a:pt x="32" y="12"/>
                  </a:moveTo>
                  <a:cubicBezTo>
                    <a:pt x="32" y="12"/>
                    <a:pt x="31" y="12"/>
                    <a:pt x="31" y="1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29" y="17"/>
                    <a:pt x="30" y="18"/>
                    <a:pt x="32" y="18"/>
                  </a:cubicBezTo>
                  <a:cubicBezTo>
                    <a:pt x="34" y="18"/>
                    <a:pt x="35" y="17"/>
                    <a:pt x="35" y="15"/>
                  </a:cubicBezTo>
                  <a:cubicBezTo>
                    <a:pt x="35" y="13"/>
                    <a:pt x="34" y="12"/>
                    <a:pt x="32" y="12"/>
                  </a:cubicBezTo>
                  <a:close/>
                </a:path>
              </a:pathLst>
            </a:custGeom>
            <a:solidFill>
              <a:srgbClr val="86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32" name="Freeform 209"/>
            <p:cNvSpPr>
              <a:spLocks noEditPoints="1"/>
            </p:cNvSpPr>
            <p:nvPr/>
          </p:nvSpPr>
          <p:spPr bwMode="auto">
            <a:xfrm>
              <a:off x="9074151" y="5473700"/>
              <a:ext cx="374650" cy="363537"/>
            </a:xfrm>
            <a:custGeom>
              <a:avLst/>
              <a:gdLst>
                <a:gd name="T0" fmla="*/ 4 w 42"/>
                <a:gd name="T1" fmla="*/ 22 h 41"/>
                <a:gd name="T2" fmla="*/ 0 w 42"/>
                <a:gd name="T3" fmla="*/ 19 h 41"/>
                <a:gd name="T4" fmla="*/ 0 w 42"/>
                <a:gd name="T5" fmla="*/ 20 h 41"/>
                <a:gd name="T6" fmla="*/ 21 w 42"/>
                <a:gd name="T7" fmla="*/ 41 h 41"/>
                <a:gd name="T8" fmla="*/ 21 w 42"/>
                <a:gd name="T9" fmla="*/ 38 h 41"/>
                <a:gd name="T10" fmla="*/ 4 w 42"/>
                <a:gd name="T11" fmla="*/ 22 h 41"/>
                <a:gd name="T12" fmla="*/ 3 w 42"/>
                <a:gd name="T13" fmla="*/ 10 h 41"/>
                <a:gd name="T14" fmla="*/ 5 w 42"/>
                <a:gd name="T15" fmla="*/ 13 h 41"/>
                <a:gd name="T16" fmla="*/ 21 w 42"/>
                <a:gd name="T17" fmla="*/ 3 h 41"/>
                <a:gd name="T18" fmla="*/ 27 w 42"/>
                <a:gd name="T19" fmla="*/ 4 h 41"/>
                <a:gd name="T20" fmla="*/ 29 w 42"/>
                <a:gd name="T21" fmla="*/ 1 h 41"/>
                <a:gd name="T22" fmla="*/ 21 w 42"/>
                <a:gd name="T23" fmla="*/ 0 h 41"/>
                <a:gd name="T24" fmla="*/ 3 w 42"/>
                <a:gd name="T25" fmla="*/ 10 h 41"/>
                <a:gd name="T26" fmla="*/ 37 w 42"/>
                <a:gd name="T27" fmla="*/ 8 h 41"/>
                <a:gd name="T28" fmla="*/ 35 w 42"/>
                <a:gd name="T29" fmla="*/ 10 h 41"/>
                <a:gd name="T30" fmla="*/ 38 w 42"/>
                <a:gd name="T31" fmla="*/ 20 h 41"/>
                <a:gd name="T32" fmla="*/ 42 w 42"/>
                <a:gd name="T33" fmla="*/ 20 h 41"/>
                <a:gd name="T34" fmla="*/ 37 w 42"/>
                <a:gd name="T35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41">
                  <a:moveTo>
                    <a:pt x="4" y="2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32"/>
                    <a:pt x="9" y="41"/>
                    <a:pt x="21" y="41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2" y="38"/>
                    <a:pt x="5" y="31"/>
                    <a:pt x="4" y="22"/>
                  </a:cubicBezTo>
                  <a:close/>
                  <a:moveTo>
                    <a:pt x="3" y="10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8" y="7"/>
                    <a:pt x="14" y="3"/>
                    <a:pt x="21" y="3"/>
                  </a:cubicBezTo>
                  <a:cubicBezTo>
                    <a:pt x="23" y="3"/>
                    <a:pt x="25" y="4"/>
                    <a:pt x="27" y="4"/>
                  </a:cubicBezTo>
                  <a:cubicBezTo>
                    <a:pt x="27" y="3"/>
                    <a:pt x="28" y="2"/>
                    <a:pt x="29" y="1"/>
                  </a:cubicBezTo>
                  <a:cubicBezTo>
                    <a:pt x="26" y="0"/>
                    <a:pt x="24" y="0"/>
                    <a:pt x="21" y="0"/>
                  </a:cubicBezTo>
                  <a:cubicBezTo>
                    <a:pt x="13" y="0"/>
                    <a:pt x="6" y="4"/>
                    <a:pt x="3" y="10"/>
                  </a:cubicBezTo>
                  <a:close/>
                  <a:moveTo>
                    <a:pt x="37" y="8"/>
                  </a:moveTo>
                  <a:cubicBezTo>
                    <a:pt x="37" y="9"/>
                    <a:pt x="36" y="10"/>
                    <a:pt x="35" y="10"/>
                  </a:cubicBezTo>
                  <a:cubicBezTo>
                    <a:pt x="37" y="13"/>
                    <a:pt x="38" y="17"/>
                    <a:pt x="38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16"/>
                    <a:pt x="40" y="11"/>
                    <a:pt x="37" y="8"/>
                  </a:cubicBez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44" name="Group 643"/>
          <p:cNvGrpSpPr/>
          <p:nvPr/>
        </p:nvGrpSpPr>
        <p:grpSpPr>
          <a:xfrm>
            <a:off x="4026566" y="1942505"/>
            <a:ext cx="410766" cy="420290"/>
            <a:chOff x="10936289" y="5180013"/>
            <a:chExt cx="1095375" cy="1120774"/>
          </a:xfrm>
        </p:grpSpPr>
        <p:sp>
          <p:nvSpPr>
            <p:cNvPr id="233" name="Freeform 210"/>
            <p:cNvSpPr>
              <a:spLocks/>
            </p:cNvSpPr>
            <p:nvPr/>
          </p:nvSpPr>
          <p:spPr bwMode="auto">
            <a:xfrm>
              <a:off x="10936289" y="5180013"/>
              <a:ext cx="1095375" cy="1093787"/>
            </a:xfrm>
            <a:custGeom>
              <a:avLst/>
              <a:gdLst>
                <a:gd name="T0" fmla="*/ 119 w 123"/>
                <a:gd name="T1" fmla="*/ 27 h 123"/>
                <a:gd name="T2" fmla="*/ 3 w 123"/>
                <a:gd name="T3" fmla="*/ 27 h 123"/>
                <a:gd name="T4" fmla="*/ 3 w 123"/>
                <a:gd name="T5" fmla="*/ 35 h 123"/>
                <a:gd name="T6" fmla="*/ 1 w 123"/>
                <a:gd name="T7" fmla="*/ 38 h 123"/>
                <a:gd name="T8" fmla="*/ 0 w 123"/>
                <a:gd name="T9" fmla="*/ 35 h 123"/>
                <a:gd name="T10" fmla="*/ 0 w 123"/>
                <a:gd name="T11" fmla="*/ 12 h 123"/>
                <a:gd name="T12" fmla="*/ 11 w 123"/>
                <a:gd name="T13" fmla="*/ 0 h 123"/>
                <a:gd name="T14" fmla="*/ 99 w 123"/>
                <a:gd name="T15" fmla="*/ 0 h 123"/>
                <a:gd name="T16" fmla="*/ 100 w 123"/>
                <a:gd name="T17" fmla="*/ 0 h 123"/>
                <a:gd name="T18" fmla="*/ 102 w 123"/>
                <a:gd name="T19" fmla="*/ 2 h 123"/>
                <a:gd name="T20" fmla="*/ 100 w 123"/>
                <a:gd name="T21" fmla="*/ 3 h 123"/>
                <a:gd name="T22" fmla="*/ 99 w 123"/>
                <a:gd name="T23" fmla="*/ 4 h 123"/>
                <a:gd name="T24" fmla="*/ 11 w 123"/>
                <a:gd name="T25" fmla="*/ 3 h 123"/>
                <a:gd name="T26" fmla="*/ 4 w 123"/>
                <a:gd name="T27" fmla="*/ 7 h 123"/>
                <a:gd name="T28" fmla="*/ 3 w 123"/>
                <a:gd name="T29" fmla="*/ 11 h 123"/>
                <a:gd name="T30" fmla="*/ 3 w 123"/>
                <a:gd name="T31" fmla="*/ 23 h 123"/>
                <a:gd name="T32" fmla="*/ 3 w 123"/>
                <a:gd name="T33" fmla="*/ 24 h 123"/>
                <a:gd name="T34" fmla="*/ 119 w 123"/>
                <a:gd name="T35" fmla="*/ 24 h 123"/>
                <a:gd name="T36" fmla="*/ 119 w 123"/>
                <a:gd name="T37" fmla="*/ 23 h 123"/>
                <a:gd name="T38" fmla="*/ 119 w 123"/>
                <a:gd name="T39" fmla="*/ 11 h 123"/>
                <a:gd name="T40" fmla="*/ 112 w 123"/>
                <a:gd name="T41" fmla="*/ 3 h 123"/>
                <a:gd name="T42" fmla="*/ 108 w 123"/>
                <a:gd name="T43" fmla="*/ 3 h 123"/>
                <a:gd name="T44" fmla="*/ 107 w 123"/>
                <a:gd name="T45" fmla="*/ 2 h 123"/>
                <a:gd name="T46" fmla="*/ 108 w 123"/>
                <a:gd name="T47" fmla="*/ 0 h 123"/>
                <a:gd name="T48" fmla="*/ 117 w 123"/>
                <a:gd name="T49" fmla="*/ 1 h 123"/>
                <a:gd name="T50" fmla="*/ 123 w 123"/>
                <a:gd name="T51" fmla="*/ 10 h 123"/>
                <a:gd name="T52" fmla="*/ 123 w 123"/>
                <a:gd name="T53" fmla="*/ 11 h 123"/>
                <a:gd name="T54" fmla="*/ 123 w 123"/>
                <a:gd name="T55" fmla="*/ 112 h 123"/>
                <a:gd name="T56" fmla="*/ 117 w 123"/>
                <a:gd name="T57" fmla="*/ 122 h 123"/>
                <a:gd name="T58" fmla="*/ 112 w 123"/>
                <a:gd name="T59" fmla="*/ 123 h 123"/>
                <a:gd name="T60" fmla="*/ 11 w 123"/>
                <a:gd name="T61" fmla="*/ 123 h 123"/>
                <a:gd name="T62" fmla="*/ 0 w 123"/>
                <a:gd name="T63" fmla="*/ 112 h 123"/>
                <a:gd name="T64" fmla="*/ 0 w 123"/>
                <a:gd name="T65" fmla="*/ 45 h 123"/>
                <a:gd name="T66" fmla="*/ 0 w 123"/>
                <a:gd name="T67" fmla="*/ 44 h 123"/>
                <a:gd name="T68" fmla="*/ 2 w 123"/>
                <a:gd name="T69" fmla="*/ 43 h 123"/>
                <a:gd name="T70" fmla="*/ 3 w 123"/>
                <a:gd name="T71" fmla="*/ 44 h 123"/>
                <a:gd name="T72" fmla="*/ 3 w 123"/>
                <a:gd name="T73" fmla="*/ 46 h 123"/>
                <a:gd name="T74" fmla="*/ 3 w 123"/>
                <a:gd name="T75" fmla="*/ 111 h 123"/>
                <a:gd name="T76" fmla="*/ 12 w 123"/>
                <a:gd name="T77" fmla="*/ 120 h 123"/>
                <a:gd name="T78" fmla="*/ 111 w 123"/>
                <a:gd name="T79" fmla="*/ 120 h 123"/>
                <a:gd name="T80" fmla="*/ 119 w 123"/>
                <a:gd name="T81" fmla="*/ 111 h 123"/>
                <a:gd name="T82" fmla="*/ 119 w 123"/>
                <a:gd name="T83" fmla="*/ 29 h 123"/>
                <a:gd name="T84" fmla="*/ 119 w 123"/>
                <a:gd name="T85" fmla="*/ 2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" h="123">
                  <a:moveTo>
                    <a:pt x="119" y="27"/>
                  </a:moveTo>
                  <a:cubicBezTo>
                    <a:pt x="81" y="27"/>
                    <a:pt x="42" y="27"/>
                    <a:pt x="3" y="27"/>
                  </a:cubicBezTo>
                  <a:cubicBezTo>
                    <a:pt x="3" y="30"/>
                    <a:pt x="3" y="33"/>
                    <a:pt x="3" y="35"/>
                  </a:cubicBezTo>
                  <a:cubicBezTo>
                    <a:pt x="3" y="37"/>
                    <a:pt x="3" y="38"/>
                    <a:pt x="1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27"/>
                    <a:pt x="0" y="19"/>
                    <a:pt x="0" y="12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41" y="0"/>
                    <a:pt x="70" y="0"/>
                    <a:pt x="99" y="0"/>
                  </a:cubicBezTo>
                  <a:cubicBezTo>
                    <a:pt x="99" y="0"/>
                    <a:pt x="100" y="0"/>
                    <a:pt x="100" y="0"/>
                  </a:cubicBezTo>
                  <a:cubicBezTo>
                    <a:pt x="101" y="0"/>
                    <a:pt x="102" y="1"/>
                    <a:pt x="102" y="2"/>
                  </a:cubicBezTo>
                  <a:cubicBezTo>
                    <a:pt x="102" y="3"/>
                    <a:pt x="101" y="3"/>
                    <a:pt x="100" y="3"/>
                  </a:cubicBezTo>
                  <a:cubicBezTo>
                    <a:pt x="100" y="4"/>
                    <a:pt x="99" y="4"/>
                    <a:pt x="99" y="4"/>
                  </a:cubicBezTo>
                  <a:cubicBezTo>
                    <a:pt x="70" y="4"/>
                    <a:pt x="40" y="4"/>
                    <a:pt x="11" y="3"/>
                  </a:cubicBezTo>
                  <a:cubicBezTo>
                    <a:pt x="8" y="3"/>
                    <a:pt x="6" y="4"/>
                    <a:pt x="4" y="7"/>
                  </a:cubicBezTo>
                  <a:cubicBezTo>
                    <a:pt x="4" y="8"/>
                    <a:pt x="3" y="10"/>
                    <a:pt x="3" y="11"/>
                  </a:cubicBezTo>
                  <a:cubicBezTo>
                    <a:pt x="3" y="15"/>
                    <a:pt x="3" y="19"/>
                    <a:pt x="3" y="23"/>
                  </a:cubicBezTo>
                  <a:cubicBezTo>
                    <a:pt x="3" y="23"/>
                    <a:pt x="3" y="23"/>
                    <a:pt x="3" y="24"/>
                  </a:cubicBezTo>
                  <a:cubicBezTo>
                    <a:pt x="42" y="24"/>
                    <a:pt x="81" y="24"/>
                    <a:pt x="119" y="24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9" y="19"/>
                    <a:pt x="119" y="15"/>
                    <a:pt x="119" y="11"/>
                  </a:cubicBezTo>
                  <a:cubicBezTo>
                    <a:pt x="119" y="7"/>
                    <a:pt x="116" y="4"/>
                    <a:pt x="112" y="3"/>
                  </a:cubicBezTo>
                  <a:cubicBezTo>
                    <a:pt x="111" y="3"/>
                    <a:pt x="110" y="4"/>
                    <a:pt x="108" y="3"/>
                  </a:cubicBezTo>
                  <a:cubicBezTo>
                    <a:pt x="107" y="3"/>
                    <a:pt x="107" y="3"/>
                    <a:pt x="107" y="2"/>
                  </a:cubicBezTo>
                  <a:cubicBezTo>
                    <a:pt x="107" y="1"/>
                    <a:pt x="107" y="0"/>
                    <a:pt x="108" y="0"/>
                  </a:cubicBezTo>
                  <a:cubicBezTo>
                    <a:pt x="111" y="0"/>
                    <a:pt x="114" y="0"/>
                    <a:pt x="117" y="1"/>
                  </a:cubicBezTo>
                  <a:cubicBezTo>
                    <a:pt x="121" y="3"/>
                    <a:pt x="123" y="6"/>
                    <a:pt x="123" y="10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45"/>
                    <a:pt x="123" y="78"/>
                    <a:pt x="123" y="112"/>
                  </a:cubicBezTo>
                  <a:cubicBezTo>
                    <a:pt x="123" y="116"/>
                    <a:pt x="121" y="120"/>
                    <a:pt x="117" y="122"/>
                  </a:cubicBezTo>
                  <a:cubicBezTo>
                    <a:pt x="116" y="123"/>
                    <a:pt x="114" y="123"/>
                    <a:pt x="112" y="123"/>
                  </a:cubicBezTo>
                  <a:cubicBezTo>
                    <a:pt x="78" y="123"/>
                    <a:pt x="45" y="123"/>
                    <a:pt x="11" y="123"/>
                  </a:cubicBezTo>
                  <a:cubicBezTo>
                    <a:pt x="4" y="123"/>
                    <a:pt x="0" y="119"/>
                    <a:pt x="0" y="112"/>
                  </a:cubicBezTo>
                  <a:cubicBezTo>
                    <a:pt x="0" y="90"/>
                    <a:pt x="0" y="68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4"/>
                    <a:pt x="1" y="43"/>
                    <a:pt x="2" y="43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3" y="45"/>
                    <a:pt x="3" y="45"/>
                    <a:pt x="3" y="46"/>
                  </a:cubicBezTo>
                  <a:cubicBezTo>
                    <a:pt x="3" y="68"/>
                    <a:pt x="3" y="90"/>
                    <a:pt x="3" y="111"/>
                  </a:cubicBezTo>
                  <a:cubicBezTo>
                    <a:pt x="3" y="117"/>
                    <a:pt x="6" y="120"/>
                    <a:pt x="12" y="120"/>
                  </a:cubicBezTo>
                  <a:cubicBezTo>
                    <a:pt x="45" y="120"/>
                    <a:pt x="78" y="120"/>
                    <a:pt x="111" y="120"/>
                  </a:cubicBezTo>
                  <a:cubicBezTo>
                    <a:pt x="117" y="120"/>
                    <a:pt x="119" y="117"/>
                    <a:pt x="119" y="111"/>
                  </a:cubicBezTo>
                  <a:cubicBezTo>
                    <a:pt x="119" y="84"/>
                    <a:pt x="119" y="57"/>
                    <a:pt x="119" y="29"/>
                  </a:cubicBezTo>
                  <a:cubicBezTo>
                    <a:pt x="119" y="29"/>
                    <a:pt x="119" y="28"/>
                    <a:pt x="119" y="27"/>
                  </a:cubicBezTo>
                  <a:close/>
                </a:path>
              </a:pathLst>
            </a:custGeom>
            <a:solidFill>
              <a:srgbClr val="5E6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34" name="Freeform 211"/>
            <p:cNvSpPr>
              <a:spLocks/>
            </p:cNvSpPr>
            <p:nvPr/>
          </p:nvSpPr>
          <p:spPr bwMode="auto">
            <a:xfrm>
              <a:off x="11266489" y="5286375"/>
              <a:ext cx="498475" cy="26987"/>
            </a:xfrm>
            <a:custGeom>
              <a:avLst/>
              <a:gdLst>
                <a:gd name="T0" fmla="*/ 28 w 56"/>
                <a:gd name="T1" fmla="*/ 3 h 3"/>
                <a:gd name="T2" fmla="*/ 4 w 56"/>
                <a:gd name="T3" fmla="*/ 3 h 3"/>
                <a:gd name="T4" fmla="*/ 2 w 56"/>
                <a:gd name="T5" fmla="*/ 3 h 3"/>
                <a:gd name="T6" fmla="*/ 1 w 56"/>
                <a:gd name="T7" fmla="*/ 2 h 3"/>
                <a:gd name="T8" fmla="*/ 2 w 56"/>
                <a:gd name="T9" fmla="*/ 0 h 3"/>
                <a:gd name="T10" fmla="*/ 3 w 56"/>
                <a:gd name="T11" fmla="*/ 0 h 3"/>
                <a:gd name="T12" fmla="*/ 53 w 56"/>
                <a:gd name="T13" fmla="*/ 0 h 3"/>
                <a:gd name="T14" fmla="*/ 54 w 56"/>
                <a:gd name="T15" fmla="*/ 0 h 3"/>
                <a:gd name="T16" fmla="*/ 56 w 56"/>
                <a:gd name="T17" fmla="*/ 2 h 3"/>
                <a:gd name="T18" fmla="*/ 54 w 56"/>
                <a:gd name="T19" fmla="*/ 3 h 3"/>
                <a:gd name="T20" fmla="*/ 32 w 56"/>
                <a:gd name="T21" fmla="*/ 3 h 3"/>
                <a:gd name="T22" fmla="*/ 28 w 56"/>
                <a:gd name="T23" fmla="*/ 3 h 3"/>
                <a:gd name="T24" fmla="*/ 28 w 56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3">
                  <a:moveTo>
                    <a:pt x="28" y="3"/>
                  </a:moveTo>
                  <a:cubicBezTo>
                    <a:pt x="20" y="3"/>
                    <a:pt x="12" y="3"/>
                    <a:pt x="4" y="3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0" y="0"/>
                    <a:pt x="37" y="0"/>
                    <a:pt x="5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6" y="0"/>
                    <a:pt x="56" y="0"/>
                    <a:pt x="56" y="2"/>
                  </a:cubicBezTo>
                  <a:cubicBezTo>
                    <a:pt x="56" y="3"/>
                    <a:pt x="56" y="3"/>
                    <a:pt x="54" y="3"/>
                  </a:cubicBezTo>
                  <a:cubicBezTo>
                    <a:pt x="47" y="3"/>
                    <a:pt x="40" y="3"/>
                    <a:pt x="32" y="3"/>
                  </a:cubicBezTo>
                  <a:cubicBezTo>
                    <a:pt x="31" y="3"/>
                    <a:pt x="30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lose/>
                </a:path>
              </a:pathLst>
            </a:custGeom>
            <a:solidFill>
              <a:srgbClr val="5E6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35" name="Freeform 212"/>
            <p:cNvSpPr>
              <a:spLocks/>
            </p:cNvSpPr>
            <p:nvPr/>
          </p:nvSpPr>
          <p:spPr bwMode="auto">
            <a:xfrm>
              <a:off x="11818939" y="5286375"/>
              <a:ext cx="96838" cy="26987"/>
            </a:xfrm>
            <a:custGeom>
              <a:avLst/>
              <a:gdLst>
                <a:gd name="T0" fmla="*/ 5 w 11"/>
                <a:gd name="T1" fmla="*/ 3 h 3"/>
                <a:gd name="T2" fmla="*/ 2 w 11"/>
                <a:gd name="T3" fmla="*/ 3 h 3"/>
                <a:gd name="T4" fmla="*/ 0 w 11"/>
                <a:gd name="T5" fmla="*/ 2 h 3"/>
                <a:gd name="T6" fmla="*/ 2 w 11"/>
                <a:gd name="T7" fmla="*/ 0 h 3"/>
                <a:gd name="T8" fmla="*/ 9 w 11"/>
                <a:gd name="T9" fmla="*/ 0 h 3"/>
                <a:gd name="T10" fmla="*/ 10 w 11"/>
                <a:gd name="T11" fmla="*/ 2 h 3"/>
                <a:gd name="T12" fmla="*/ 9 w 11"/>
                <a:gd name="T13" fmla="*/ 3 h 3"/>
                <a:gd name="T14" fmla="*/ 5 w 11"/>
                <a:gd name="T15" fmla="*/ 3 h 3"/>
                <a:gd name="T16" fmla="*/ 5 w 11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">
                  <a:moveTo>
                    <a:pt x="5" y="3"/>
                  </a:move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10" y="0"/>
                    <a:pt x="11" y="1"/>
                    <a:pt x="10" y="2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8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5E6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36" name="Freeform 213"/>
            <p:cNvSpPr>
              <a:spLocks/>
            </p:cNvSpPr>
            <p:nvPr/>
          </p:nvSpPr>
          <p:spPr bwMode="auto">
            <a:xfrm>
              <a:off x="11114089" y="5286375"/>
              <a:ext cx="36513" cy="26987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2 h 3"/>
                <a:gd name="T4" fmla="*/ 2 w 4"/>
                <a:gd name="T5" fmla="*/ 3 h 3"/>
                <a:gd name="T6" fmla="*/ 0 w 4"/>
                <a:gd name="T7" fmla="*/ 2 h 3"/>
                <a:gd name="T8" fmla="*/ 2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3" y="0"/>
                    <a:pt x="4" y="0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5E6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37" name="Oval 214"/>
            <p:cNvSpPr>
              <a:spLocks noChangeArrowheads="1"/>
            </p:cNvSpPr>
            <p:nvPr/>
          </p:nvSpPr>
          <p:spPr bwMode="auto">
            <a:xfrm>
              <a:off x="11185526" y="5286375"/>
              <a:ext cx="36513" cy="26987"/>
            </a:xfrm>
            <a:prstGeom prst="ellipse">
              <a:avLst/>
            </a:prstGeom>
            <a:solidFill>
              <a:srgbClr val="5E6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38" name="Oval 215"/>
            <p:cNvSpPr>
              <a:spLocks noChangeArrowheads="1"/>
            </p:cNvSpPr>
            <p:nvPr/>
          </p:nvSpPr>
          <p:spPr bwMode="auto">
            <a:xfrm>
              <a:off x="11052176" y="5286375"/>
              <a:ext cx="26988" cy="26987"/>
            </a:xfrm>
            <a:prstGeom prst="ellipse">
              <a:avLst/>
            </a:prstGeom>
            <a:solidFill>
              <a:srgbClr val="5E6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39" name="Freeform 216"/>
            <p:cNvSpPr>
              <a:spLocks/>
            </p:cNvSpPr>
            <p:nvPr/>
          </p:nvSpPr>
          <p:spPr bwMode="auto">
            <a:xfrm>
              <a:off x="10936289" y="5180013"/>
              <a:ext cx="1095375" cy="1093787"/>
            </a:xfrm>
            <a:custGeom>
              <a:avLst/>
              <a:gdLst>
                <a:gd name="T0" fmla="*/ 123 w 123"/>
                <a:gd name="T1" fmla="*/ 11 h 123"/>
                <a:gd name="T2" fmla="*/ 123 w 123"/>
                <a:gd name="T3" fmla="*/ 10 h 123"/>
                <a:gd name="T4" fmla="*/ 117 w 123"/>
                <a:gd name="T5" fmla="*/ 1 h 123"/>
                <a:gd name="T6" fmla="*/ 108 w 123"/>
                <a:gd name="T7" fmla="*/ 0 h 123"/>
                <a:gd name="T8" fmla="*/ 107 w 123"/>
                <a:gd name="T9" fmla="*/ 2 h 123"/>
                <a:gd name="T10" fmla="*/ 108 w 123"/>
                <a:gd name="T11" fmla="*/ 3 h 123"/>
                <a:gd name="T12" fmla="*/ 112 w 123"/>
                <a:gd name="T13" fmla="*/ 3 h 123"/>
                <a:gd name="T14" fmla="*/ 119 w 123"/>
                <a:gd name="T15" fmla="*/ 11 h 123"/>
                <a:gd name="T16" fmla="*/ 119 w 123"/>
                <a:gd name="T17" fmla="*/ 23 h 123"/>
                <a:gd name="T18" fmla="*/ 119 w 123"/>
                <a:gd name="T19" fmla="*/ 24 h 123"/>
                <a:gd name="T20" fmla="*/ 3 w 123"/>
                <a:gd name="T21" fmla="*/ 24 h 123"/>
                <a:gd name="T22" fmla="*/ 3 w 123"/>
                <a:gd name="T23" fmla="*/ 23 h 123"/>
                <a:gd name="T24" fmla="*/ 3 w 123"/>
                <a:gd name="T25" fmla="*/ 11 h 123"/>
                <a:gd name="T26" fmla="*/ 4 w 123"/>
                <a:gd name="T27" fmla="*/ 7 h 123"/>
                <a:gd name="T28" fmla="*/ 11 w 123"/>
                <a:gd name="T29" fmla="*/ 3 h 123"/>
                <a:gd name="T30" fmla="*/ 99 w 123"/>
                <a:gd name="T31" fmla="*/ 4 h 123"/>
                <a:gd name="T32" fmla="*/ 100 w 123"/>
                <a:gd name="T33" fmla="*/ 3 h 123"/>
                <a:gd name="T34" fmla="*/ 102 w 123"/>
                <a:gd name="T35" fmla="*/ 2 h 123"/>
                <a:gd name="T36" fmla="*/ 100 w 123"/>
                <a:gd name="T37" fmla="*/ 0 h 123"/>
                <a:gd name="T38" fmla="*/ 99 w 123"/>
                <a:gd name="T39" fmla="*/ 0 h 123"/>
                <a:gd name="T40" fmla="*/ 11 w 123"/>
                <a:gd name="T41" fmla="*/ 0 h 123"/>
                <a:gd name="T42" fmla="*/ 0 w 123"/>
                <a:gd name="T43" fmla="*/ 12 h 123"/>
                <a:gd name="T44" fmla="*/ 0 w 123"/>
                <a:gd name="T45" fmla="*/ 35 h 123"/>
                <a:gd name="T46" fmla="*/ 1 w 123"/>
                <a:gd name="T47" fmla="*/ 38 h 123"/>
                <a:gd name="T48" fmla="*/ 3 w 123"/>
                <a:gd name="T49" fmla="*/ 35 h 123"/>
                <a:gd name="T50" fmla="*/ 3 w 123"/>
                <a:gd name="T51" fmla="*/ 27 h 123"/>
                <a:gd name="T52" fmla="*/ 119 w 123"/>
                <a:gd name="T53" fmla="*/ 27 h 123"/>
                <a:gd name="T54" fmla="*/ 119 w 123"/>
                <a:gd name="T55" fmla="*/ 29 h 123"/>
                <a:gd name="T56" fmla="*/ 119 w 123"/>
                <a:gd name="T57" fmla="*/ 111 h 123"/>
                <a:gd name="T58" fmla="*/ 111 w 123"/>
                <a:gd name="T59" fmla="*/ 120 h 123"/>
                <a:gd name="T60" fmla="*/ 12 w 123"/>
                <a:gd name="T61" fmla="*/ 120 h 123"/>
                <a:gd name="T62" fmla="*/ 3 w 123"/>
                <a:gd name="T63" fmla="*/ 111 h 123"/>
                <a:gd name="T64" fmla="*/ 3 w 123"/>
                <a:gd name="T65" fmla="*/ 46 h 123"/>
                <a:gd name="T66" fmla="*/ 3 w 123"/>
                <a:gd name="T67" fmla="*/ 44 h 123"/>
                <a:gd name="T68" fmla="*/ 2 w 123"/>
                <a:gd name="T69" fmla="*/ 43 h 123"/>
                <a:gd name="T70" fmla="*/ 0 w 123"/>
                <a:gd name="T71" fmla="*/ 44 h 123"/>
                <a:gd name="T72" fmla="*/ 0 w 123"/>
                <a:gd name="T73" fmla="*/ 45 h 123"/>
                <a:gd name="T74" fmla="*/ 0 w 123"/>
                <a:gd name="T75" fmla="*/ 112 h 123"/>
                <a:gd name="T76" fmla="*/ 11 w 123"/>
                <a:gd name="T77" fmla="*/ 123 h 123"/>
                <a:gd name="T78" fmla="*/ 112 w 123"/>
                <a:gd name="T79" fmla="*/ 123 h 123"/>
                <a:gd name="T80" fmla="*/ 117 w 123"/>
                <a:gd name="T81" fmla="*/ 122 h 123"/>
                <a:gd name="T82" fmla="*/ 123 w 123"/>
                <a:gd name="T83" fmla="*/ 112 h 123"/>
                <a:gd name="T84" fmla="*/ 123 w 123"/>
                <a:gd name="T85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" h="123">
                  <a:moveTo>
                    <a:pt x="123" y="11"/>
                  </a:moveTo>
                  <a:cubicBezTo>
                    <a:pt x="123" y="11"/>
                    <a:pt x="123" y="11"/>
                    <a:pt x="123" y="10"/>
                  </a:cubicBezTo>
                  <a:cubicBezTo>
                    <a:pt x="123" y="6"/>
                    <a:pt x="121" y="3"/>
                    <a:pt x="117" y="1"/>
                  </a:cubicBezTo>
                  <a:cubicBezTo>
                    <a:pt x="114" y="0"/>
                    <a:pt x="111" y="0"/>
                    <a:pt x="108" y="0"/>
                  </a:cubicBezTo>
                  <a:cubicBezTo>
                    <a:pt x="107" y="0"/>
                    <a:pt x="107" y="1"/>
                    <a:pt x="107" y="2"/>
                  </a:cubicBezTo>
                  <a:cubicBezTo>
                    <a:pt x="107" y="3"/>
                    <a:pt x="107" y="3"/>
                    <a:pt x="108" y="3"/>
                  </a:cubicBezTo>
                  <a:cubicBezTo>
                    <a:pt x="110" y="4"/>
                    <a:pt x="111" y="3"/>
                    <a:pt x="112" y="3"/>
                  </a:cubicBezTo>
                  <a:cubicBezTo>
                    <a:pt x="116" y="4"/>
                    <a:pt x="119" y="7"/>
                    <a:pt x="119" y="11"/>
                  </a:cubicBezTo>
                  <a:cubicBezTo>
                    <a:pt x="119" y="15"/>
                    <a:pt x="119" y="19"/>
                    <a:pt x="119" y="23"/>
                  </a:cubicBezTo>
                  <a:cubicBezTo>
                    <a:pt x="119" y="23"/>
                    <a:pt x="119" y="23"/>
                    <a:pt x="119" y="24"/>
                  </a:cubicBezTo>
                  <a:cubicBezTo>
                    <a:pt x="81" y="24"/>
                    <a:pt x="42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19"/>
                    <a:pt x="3" y="15"/>
                    <a:pt x="3" y="11"/>
                  </a:cubicBezTo>
                  <a:cubicBezTo>
                    <a:pt x="3" y="10"/>
                    <a:pt x="4" y="8"/>
                    <a:pt x="4" y="7"/>
                  </a:cubicBezTo>
                  <a:cubicBezTo>
                    <a:pt x="6" y="4"/>
                    <a:pt x="8" y="3"/>
                    <a:pt x="11" y="3"/>
                  </a:cubicBezTo>
                  <a:cubicBezTo>
                    <a:pt x="40" y="4"/>
                    <a:pt x="70" y="4"/>
                    <a:pt x="99" y="4"/>
                  </a:cubicBezTo>
                  <a:cubicBezTo>
                    <a:pt x="99" y="4"/>
                    <a:pt x="100" y="4"/>
                    <a:pt x="100" y="3"/>
                  </a:cubicBezTo>
                  <a:cubicBezTo>
                    <a:pt x="101" y="3"/>
                    <a:pt x="102" y="3"/>
                    <a:pt x="102" y="2"/>
                  </a:cubicBezTo>
                  <a:cubicBezTo>
                    <a:pt x="102" y="1"/>
                    <a:pt x="101" y="0"/>
                    <a:pt x="100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70" y="0"/>
                    <a:pt x="41" y="0"/>
                    <a:pt x="11" y="0"/>
                  </a:cubicBezTo>
                  <a:cubicBezTo>
                    <a:pt x="4" y="0"/>
                    <a:pt x="0" y="4"/>
                    <a:pt x="0" y="12"/>
                  </a:cubicBezTo>
                  <a:cubicBezTo>
                    <a:pt x="0" y="19"/>
                    <a:pt x="0" y="27"/>
                    <a:pt x="0" y="35"/>
                  </a:cubicBezTo>
                  <a:cubicBezTo>
                    <a:pt x="0" y="37"/>
                    <a:pt x="0" y="38"/>
                    <a:pt x="1" y="38"/>
                  </a:cubicBezTo>
                  <a:cubicBezTo>
                    <a:pt x="3" y="38"/>
                    <a:pt x="3" y="37"/>
                    <a:pt x="3" y="35"/>
                  </a:cubicBezTo>
                  <a:cubicBezTo>
                    <a:pt x="3" y="33"/>
                    <a:pt x="3" y="30"/>
                    <a:pt x="3" y="27"/>
                  </a:cubicBezTo>
                  <a:cubicBezTo>
                    <a:pt x="42" y="27"/>
                    <a:pt x="81" y="27"/>
                    <a:pt x="119" y="27"/>
                  </a:cubicBezTo>
                  <a:cubicBezTo>
                    <a:pt x="119" y="28"/>
                    <a:pt x="119" y="29"/>
                    <a:pt x="119" y="29"/>
                  </a:cubicBezTo>
                  <a:cubicBezTo>
                    <a:pt x="119" y="57"/>
                    <a:pt x="119" y="84"/>
                    <a:pt x="119" y="111"/>
                  </a:cubicBezTo>
                  <a:cubicBezTo>
                    <a:pt x="119" y="117"/>
                    <a:pt x="117" y="120"/>
                    <a:pt x="111" y="120"/>
                  </a:cubicBezTo>
                  <a:cubicBezTo>
                    <a:pt x="78" y="120"/>
                    <a:pt x="45" y="120"/>
                    <a:pt x="12" y="120"/>
                  </a:cubicBezTo>
                  <a:cubicBezTo>
                    <a:pt x="6" y="120"/>
                    <a:pt x="3" y="117"/>
                    <a:pt x="3" y="111"/>
                  </a:cubicBezTo>
                  <a:cubicBezTo>
                    <a:pt x="3" y="90"/>
                    <a:pt x="3" y="68"/>
                    <a:pt x="3" y="46"/>
                  </a:cubicBezTo>
                  <a:cubicBezTo>
                    <a:pt x="3" y="45"/>
                    <a:pt x="3" y="45"/>
                    <a:pt x="3" y="44"/>
                  </a:cubicBezTo>
                  <a:cubicBezTo>
                    <a:pt x="3" y="44"/>
                    <a:pt x="2" y="43"/>
                    <a:pt x="2" y="43"/>
                  </a:cubicBezTo>
                  <a:cubicBezTo>
                    <a:pt x="1" y="43"/>
                    <a:pt x="0" y="44"/>
                    <a:pt x="0" y="44"/>
                  </a:cubicBezTo>
                  <a:cubicBezTo>
                    <a:pt x="0" y="44"/>
                    <a:pt x="0" y="45"/>
                    <a:pt x="0" y="45"/>
                  </a:cubicBezTo>
                  <a:cubicBezTo>
                    <a:pt x="0" y="68"/>
                    <a:pt x="0" y="90"/>
                    <a:pt x="0" y="112"/>
                  </a:cubicBezTo>
                  <a:cubicBezTo>
                    <a:pt x="0" y="119"/>
                    <a:pt x="4" y="123"/>
                    <a:pt x="11" y="123"/>
                  </a:cubicBezTo>
                  <a:cubicBezTo>
                    <a:pt x="45" y="123"/>
                    <a:pt x="78" y="123"/>
                    <a:pt x="112" y="123"/>
                  </a:cubicBezTo>
                  <a:cubicBezTo>
                    <a:pt x="114" y="123"/>
                    <a:pt x="116" y="123"/>
                    <a:pt x="117" y="122"/>
                  </a:cubicBezTo>
                  <a:cubicBezTo>
                    <a:pt x="121" y="120"/>
                    <a:pt x="123" y="116"/>
                    <a:pt x="123" y="112"/>
                  </a:cubicBezTo>
                  <a:cubicBezTo>
                    <a:pt x="123" y="78"/>
                    <a:pt x="123" y="45"/>
                    <a:pt x="123" y="11"/>
                  </a:cubicBezTo>
                  <a:close/>
                </a:path>
              </a:pathLst>
            </a:custGeom>
            <a:solidFill>
              <a:srgbClr val="5E6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40" name="Oval 217"/>
            <p:cNvSpPr>
              <a:spLocks noChangeArrowheads="1"/>
            </p:cNvSpPr>
            <p:nvPr/>
          </p:nvSpPr>
          <p:spPr bwMode="auto">
            <a:xfrm>
              <a:off x="11185526" y="5286375"/>
              <a:ext cx="36513" cy="26987"/>
            </a:xfrm>
            <a:prstGeom prst="ellipse">
              <a:avLst/>
            </a:prstGeom>
            <a:solidFill>
              <a:srgbClr val="5E6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41" name="Freeform 218"/>
            <p:cNvSpPr>
              <a:spLocks/>
            </p:cNvSpPr>
            <p:nvPr/>
          </p:nvSpPr>
          <p:spPr bwMode="auto">
            <a:xfrm>
              <a:off x="11266489" y="5286375"/>
              <a:ext cx="498475" cy="26987"/>
            </a:xfrm>
            <a:custGeom>
              <a:avLst/>
              <a:gdLst>
                <a:gd name="T0" fmla="*/ 53 w 56"/>
                <a:gd name="T1" fmla="*/ 0 h 3"/>
                <a:gd name="T2" fmla="*/ 3 w 56"/>
                <a:gd name="T3" fmla="*/ 0 h 3"/>
                <a:gd name="T4" fmla="*/ 2 w 56"/>
                <a:gd name="T5" fmla="*/ 0 h 3"/>
                <a:gd name="T6" fmla="*/ 1 w 56"/>
                <a:gd name="T7" fmla="*/ 2 h 3"/>
                <a:gd name="T8" fmla="*/ 2 w 56"/>
                <a:gd name="T9" fmla="*/ 3 h 3"/>
                <a:gd name="T10" fmla="*/ 4 w 56"/>
                <a:gd name="T11" fmla="*/ 3 h 3"/>
                <a:gd name="T12" fmla="*/ 28 w 56"/>
                <a:gd name="T13" fmla="*/ 3 h 3"/>
                <a:gd name="T14" fmla="*/ 28 w 56"/>
                <a:gd name="T15" fmla="*/ 3 h 3"/>
                <a:gd name="T16" fmla="*/ 32 w 56"/>
                <a:gd name="T17" fmla="*/ 3 h 3"/>
                <a:gd name="T18" fmla="*/ 54 w 56"/>
                <a:gd name="T19" fmla="*/ 3 h 3"/>
                <a:gd name="T20" fmla="*/ 56 w 56"/>
                <a:gd name="T21" fmla="*/ 2 h 3"/>
                <a:gd name="T22" fmla="*/ 54 w 56"/>
                <a:gd name="T23" fmla="*/ 0 h 3"/>
                <a:gd name="T24" fmla="*/ 53 w 56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3">
                  <a:moveTo>
                    <a:pt x="53" y="0"/>
                  </a:moveTo>
                  <a:cubicBezTo>
                    <a:pt x="37" y="0"/>
                    <a:pt x="20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12" y="3"/>
                    <a:pt x="20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0" y="3"/>
                    <a:pt x="31" y="3"/>
                    <a:pt x="32" y="3"/>
                  </a:cubicBezTo>
                  <a:cubicBezTo>
                    <a:pt x="40" y="3"/>
                    <a:pt x="47" y="3"/>
                    <a:pt x="54" y="3"/>
                  </a:cubicBezTo>
                  <a:cubicBezTo>
                    <a:pt x="56" y="3"/>
                    <a:pt x="56" y="3"/>
                    <a:pt x="56" y="2"/>
                  </a:cubicBezTo>
                  <a:cubicBezTo>
                    <a:pt x="56" y="0"/>
                    <a:pt x="56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  <a:close/>
                </a:path>
              </a:pathLst>
            </a:custGeom>
            <a:solidFill>
              <a:srgbClr val="5E6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42" name="Freeform 219"/>
            <p:cNvSpPr>
              <a:spLocks/>
            </p:cNvSpPr>
            <p:nvPr/>
          </p:nvSpPr>
          <p:spPr bwMode="auto">
            <a:xfrm>
              <a:off x="11114089" y="5286375"/>
              <a:ext cx="36513" cy="26987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E6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43" name="Oval 220"/>
            <p:cNvSpPr>
              <a:spLocks noChangeArrowheads="1"/>
            </p:cNvSpPr>
            <p:nvPr/>
          </p:nvSpPr>
          <p:spPr bwMode="auto">
            <a:xfrm>
              <a:off x="11052176" y="5286375"/>
              <a:ext cx="26988" cy="26987"/>
            </a:xfrm>
            <a:prstGeom prst="ellipse">
              <a:avLst/>
            </a:prstGeom>
            <a:solidFill>
              <a:srgbClr val="5E6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44" name="Freeform 221"/>
            <p:cNvSpPr>
              <a:spLocks/>
            </p:cNvSpPr>
            <p:nvPr/>
          </p:nvSpPr>
          <p:spPr bwMode="auto">
            <a:xfrm>
              <a:off x="11818939" y="5286375"/>
              <a:ext cx="96838" cy="26987"/>
            </a:xfrm>
            <a:custGeom>
              <a:avLst/>
              <a:gdLst>
                <a:gd name="T0" fmla="*/ 0 w 11"/>
                <a:gd name="T1" fmla="*/ 2 h 3"/>
                <a:gd name="T2" fmla="*/ 2 w 11"/>
                <a:gd name="T3" fmla="*/ 3 h 3"/>
                <a:gd name="T4" fmla="*/ 5 w 11"/>
                <a:gd name="T5" fmla="*/ 3 h 3"/>
                <a:gd name="T6" fmla="*/ 5 w 11"/>
                <a:gd name="T7" fmla="*/ 3 h 3"/>
                <a:gd name="T8" fmla="*/ 9 w 11"/>
                <a:gd name="T9" fmla="*/ 3 h 3"/>
                <a:gd name="T10" fmla="*/ 10 w 11"/>
                <a:gd name="T11" fmla="*/ 2 h 3"/>
                <a:gd name="T12" fmla="*/ 9 w 11"/>
                <a:gd name="T13" fmla="*/ 0 h 3"/>
                <a:gd name="T14" fmla="*/ 2 w 11"/>
                <a:gd name="T15" fmla="*/ 0 h 3"/>
                <a:gd name="T16" fmla="*/ 0 w 11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8" y="3"/>
                    <a:pt x="9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7" y="0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E6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45" name="Oval 222"/>
            <p:cNvSpPr>
              <a:spLocks noChangeArrowheads="1"/>
            </p:cNvSpPr>
            <p:nvPr/>
          </p:nvSpPr>
          <p:spPr bwMode="auto">
            <a:xfrm>
              <a:off x="11622089" y="5313363"/>
              <a:ext cx="293688" cy="2936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46" name="Oval 223"/>
            <p:cNvSpPr>
              <a:spLocks noChangeArrowheads="1"/>
            </p:cNvSpPr>
            <p:nvPr/>
          </p:nvSpPr>
          <p:spPr bwMode="auto">
            <a:xfrm>
              <a:off x="11684001" y="6007100"/>
              <a:ext cx="295275" cy="2936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47" name="Freeform 224"/>
            <p:cNvSpPr>
              <a:spLocks noEditPoints="1"/>
            </p:cNvSpPr>
            <p:nvPr/>
          </p:nvSpPr>
          <p:spPr bwMode="auto">
            <a:xfrm>
              <a:off x="11096626" y="5375275"/>
              <a:ext cx="836613" cy="881062"/>
            </a:xfrm>
            <a:custGeom>
              <a:avLst/>
              <a:gdLst>
                <a:gd name="T0" fmla="*/ 63 w 94"/>
                <a:gd name="T1" fmla="*/ 82 h 99"/>
                <a:gd name="T2" fmla="*/ 68 w 94"/>
                <a:gd name="T3" fmla="*/ 82 h 99"/>
                <a:gd name="T4" fmla="*/ 64 w 94"/>
                <a:gd name="T5" fmla="*/ 87 h 99"/>
                <a:gd name="T6" fmla="*/ 66 w 94"/>
                <a:gd name="T7" fmla="*/ 92 h 99"/>
                <a:gd name="T8" fmla="*/ 64 w 94"/>
                <a:gd name="T9" fmla="*/ 87 h 99"/>
                <a:gd name="T10" fmla="*/ 73 w 94"/>
                <a:gd name="T11" fmla="*/ 35 h 99"/>
                <a:gd name="T12" fmla="*/ 77 w 94"/>
                <a:gd name="T13" fmla="*/ 35 h 99"/>
                <a:gd name="T14" fmla="*/ 52 w 94"/>
                <a:gd name="T15" fmla="*/ 35 h 99"/>
                <a:gd name="T16" fmla="*/ 75 w 94"/>
                <a:gd name="T17" fmla="*/ 20 h 99"/>
                <a:gd name="T18" fmla="*/ 75 w 94"/>
                <a:gd name="T19" fmla="*/ 0 h 99"/>
                <a:gd name="T20" fmla="*/ 68 w 94"/>
                <a:gd name="T21" fmla="*/ 16 h 99"/>
                <a:gd name="T22" fmla="*/ 52 w 94"/>
                <a:gd name="T23" fmla="*/ 35 h 99"/>
                <a:gd name="T24" fmla="*/ 69 w 94"/>
                <a:gd name="T25" fmla="*/ 53 h 99"/>
                <a:gd name="T26" fmla="*/ 69 w 94"/>
                <a:gd name="T27" fmla="*/ 37 h 99"/>
                <a:gd name="T28" fmla="*/ 56 w 94"/>
                <a:gd name="T29" fmla="*/ 44 h 99"/>
                <a:gd name="T30" fmla="*/ 56 w 94"/>
                <a:gd name="T31" fmla="*/ 47 h 99"/>
                <a:gd name="T32" fmla="*/ 28 w 94"/>
                <a:gd name="T33" fmla="*/ 55 h 99"/>
                <a:gd name="T34" fmla="*/ 19 w 94"/>
                <a:gd name="T35" fmla="*/ 58 h 99"/>
                <a:gd name="T36" fmla="*/ 19 w 94"/>
                <a:gd name="T37" fmla="*/ 75 h 99"/>
                <a:gd name="T38" fmla="*/ 25 w 94"/>
                <a:gd name="T39" fmla="*/ 62 h 99"/>
                <a:gd name="T40" fmla="*/ 28 w 94"/>
                <a:gd name="T41" fmla="*/ 55 h 99"/>
                <a:gd name="T42" fmla="*/ 40 w 94"/>
                <a:gd name="T43" fmla="*/ 31 h 99"/>
                <a:gd name="T44" fmla="*/ 40 w 94"/>
                <a:gd name="T45" fmla="*/ 60 h 99"/>
                <a:gd name="T46" fmla="*/ 40 w 94"/>
                <a:gd name="T47" fmla="*/ 53 h 99"/>
                <a:gd name="T48" fmla="*/ 40 w 94"/>
                <a:gd name="T49" fmla="*/ 37 h 99"/>
                <a:gd name="T50" fmla="*/ 40 w 94"/>
                <a:gd name="T51" fmla="*/ 53 h 99"/>
                <a:gd name="T52" fmla="*/ 67 w 94"/>
                <a:gd name="T53" fmla="*/ 2 h 99"/>
                <a:gd name="T54" fmla="*/ 62 w 94"/>
                <a:gd name="T55" fmla="*/ 2 h 99"/>
                <a:gd name="T56" fmla="*/ 28 w 94"/>
                <a:gd name="T57" fmla="*/ 18 h 99"/>
                <a:gd name="T58" fmla="*/ 28 w 94"/>
                <a:gd name="T59" fmla="*/ 13 h 99"/>
                <a:gd name="T60" fmla="*/ 28 w 94"/>
                <a:gd name="T61" fmla="*/ 18 h 99"/>
                <a:gd name="T62" fmla="*/ 21 w 94"/>
                <a:gd name="T63" fmla="*/ 28 h 99"/>
                <a:gd name="T64" fmla="*/ 30 w 94"/>
                <a:gd name="T65" fmla="*/ 33 h 99"/>
                <a:gd name="T66" fmla="*/ 24 w 94"/>
                <a:gd name="T67" fmla="*/ 22 h 99"/>
                <a:gd name="T68" fmla="*/ 11 w 94"/>
                <a:gd name="T69" fmla="*/ 22 h 99"/>
                <a:gd name="T70" fmla="*/ 5 w 94"/>
                <a:gd name="T71" fmla="*/ 52 h 99"/>
                <a:gd name="T72" fmla="*/ 5 w 94"/>
                <a:gd name="T73" fmla="*/ 61 h 99"/>
                <a:gd name="T74" fmla="*/ 5 w 94"/>
                <a:gd name="T75" fmla="*/ 52 h 99"/>
                <a:gd name="T76" fmla="*/ 2 w 94"/>
                <a:gd name="T77" fmla="*/ 66 h 99"/>
                <a:gd name="T78" fmla="*/ 5 w 94"/>
                <a:gd name="T79" fmla="*/ 66 h 99"/>
                <a:gd name="T80" fmla="*/ 82 w 94"/>
                <a:gd name="T81" fmla="*/ 76 h 99"/>
                <a:gd name="T82" fmla="*/ 52 w 94"/>
                <a:gd name="T83" fmla="*/ 55 h 99"/>
                <a:gd name="T84" fmla="*/ 73 w 94"/>
                <a:gd name="T85" fmla="*/ 80 h 99"/>
                <a:gd name="T86" fmla="*/ 82 w 94"/>
                <a:gd name="T87" fmla="*/ 99 h 99"/>
                <a:gd name="T88" fmla="*/ 82 w 94"/>
                <a:gd name="T89" fmla="*/ 7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99">
                  <a:moveTo>
                    <a:pt x="66" y="80"/>
                  </a:moveTo>
                  <a:cubicBezTo>
                    <a:pt x="64" y="80"/>
                    <a:pt x="63" y="81"/>
                    <a:pt x="63" y="82"/>
                  </a:cubicBezTo>
                  <a:cubicBezTo>
                    <a:pt x="63" y="84"/>
                    <a:pt x="64" y="85"/>
                    <a:pt x="66" y="85"/>
                  </a:cubicBezTo>
                  <a:cubicBezTo>
                    <a:pt x="67" y="85"/>
                    <a:pt x="68" y="84"/>
                    <a:pt x="68" y="82"/>
                  </a:cubicBezTo>
                  <a:cubicBezTo>
                    <a:pt x="68" y="81"/>
                    <a:pt x="67" y="80"/>
                    <a:pt x="66" y="80"/>
                  </a:cubicBezTo>
                  <a:close/>
                  <a:moveTo>
                    <a:pt x="64" y="87"/>
                  </a:moveTo>
                  <a:cubicBezTo>
                    <a:pt x="63" y="88"/>
                    <a:pt x="62" y="90"/>
                    <a:pt x="63" y="91"/>
                  </a:cubicBezTo>
                  <a:cubicBezTo>
                    <a:pt x="63" y="92"/>
                    <a:pt x="65" y="93"/>
                    <a:pt x="66" y="92"/>
                  </a:cubicBezTo>
                  <a:cubicBezTo>
                    <a:pt x="67" y="91"/>
                    <a:pt x="68" y="90"/>
                    <a:pt x="67" y="89"/>
                  </a:cubicBezTo>
                  <a:cubicBezTo>
                    <a:pt x="67" y="87"/>
                    <a:pt x="65" y="87"/>
                    <a:pt x="64" y="87"/>
                  </a:cubicBezTo>
                  <a:close/>
                  <a:moveTo>
                    <a:pt x="75" y="33"/>
                  </a:moveTo>
                  <a:cubicBezTo>
                    <a:pt x="74" y="33"/>
                    <a:pt x="73" y="34"/>
                    <a:pt x="73" y="35"/>
                  </a:cubicBezTo>
                  <a:cubicBezTo>
                    <a:pt x="73" y="36"/>
                    <a:pt x="74" y="36"/>
                    <a:pt x="75" y="36"/>
                  </a:cubicBezTo>
                  <a:cubicBezTo>
                    <a:pt x="76" y="36"/>
                    <a:pt x="77" y="36"/>
                    <a:pt x="77" y="35"/>
                  </a:cubicBezTo>
                  <a:cubicBezTo>
                    <a:pt x="77" y="34"/>
                    <a:pt x="76" y="33"/>
                    <a:pt x="75" y="33"/>
                  </a:cubicBezTo>
                  <a:close/>
                  <a:moveTo>
                    <a:pt x="52" y="35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71" y="19"/>
                    <a:pt x="73" y="20"/>
                    <a:pt x="75" y="20"/>
                  </a:cubicBezTo>
                  <a:cubicBezTo>
                    <a:pt x="81" y="20"/>
                    <a:pt x="85" y="15"/>
                    <a:pt x="85" y="10"/>
                  </a:cubicBezTo>
                  <a:cubicBezTo>
                    <a:pt x="85" y="5"/>
                    <a:pt x="81" y="0"/>
                    <a:pt x="75" y="0"/>
                  </a:cubicBezTo>
                  <a:cubicBezTo>
                    <a:pt x="70" y="0"/>
                    <a:pt x="66" y="5"/>
                    <a:pt x="66" y="10"/>
                  </a:cubicBezTo>
                  <a:cubicBezTo>
                    <a:pt x="66" y="12"/>
                    <a:pt x="67" y="14"/>
                    <a:pt x="68" y="16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4"/>
                    <a:pt x="52" y="34"/>
                    <a:pt x="52" y="35"/>
                  </a:cubicBezTo>
                  <a:close/>
                  <a:moveTo>
                    <a:pt x="61" y="47"/>
                  </a:moveTo>
                  <a:cubicBezTo>
                    <a:pt x="62" y="50"/>
                    <a:pt x="65" y="53"/>
                    <a:pt x="69" y="53"/>
                  </a:cubicBezTo>
                  <a:cubicBezTo>
                    <a:pt x="73" y="53"/>
                    <a:pt x="77" y="50"/>
                    <a:pt x="77" y="45"/>
                  </a:cubicBezTo>
                  <a:cubicBezTo>
                    <a:pt x="77" y="41"/>
                    <a:pt x="73" y="37"/>
                    <a:pt x="69" y="37"/>
                  </a:cubicBezTo>
                  <a:cubicBezTo>
                    <a:pt x="65" y="37"/>
                    <a:pt x="62" y="40"/>
                    <a:pt x="6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6" y="45"/>
                    <a:pt x="56" y="45"/>
                  </a:cubicBezTo>
                  <a:cubicBezTo>
                    <a:pt x="56" y="46"/>
                    <a:pt x="56" y="46"/>
                    <a:pt x="56" y="47"/>
                  </a:cubicBezTo>
                  <a:lnTo>
                    <a:pt x="61" y="47"/>
                  </a:lnTo>
                  <a:close/>
                  <a:moveTo>
                    <a:pt x="28" y="55"/>
                  </a:moveTo>
                  <a:cubicBezTo>
                    <a:pt x="24" y="60"/>
                    <a:pt x="24" y="60"/>
                    <a:pt x="24" y="60"/>
                  </a:cubicBezTo>
                  <a:cubicBezTo>
                    <a:pt x="22" y="59"/>
                    <a:pt x="21" y="58"/>
                    <a:pt x="19" y="58"/>
                  </a:cubicBezTo>
                  <a:cubicBezTo>
                    <a:pt x="14" y="58"/>
                    <a:pt x="10" y="62"/>
                    <a:pt x="10" y="67"/>
                  </a:cubicBezTo>
                  <a:cubicBezTo>
                    <a:pt x="10" y="71"/>
                    <a:pt x="14" y="75"/>
                    <a:pt x="19" y="75"/>
                  </a:cubicBezTo>
                  <a:cubicBezTo>
                    <a:pt x="23" y="75"/>
                    <a:pt x="27" y="71"/>
                    <a:pt x="27" y="67"/>
                  </a:cubicBezTo>
                  <a:cubicBezTo>
                    <a:pt x="27" y="65"/>
                    <a:pt x="27" y="63"/>
                    <a:pt x="25" y="6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9" y="57"/>
                    <a:pt x="29" y="56"/>
                    <a:pt x="28" y="55"/>
                  </a:cubicBezTo>
                  <a:close/>
                  <a:moveTo>
                    <a:pt x="55" y="45"/>
                  </a:moveTo>
                  <a:cubicBezTo>
                    <a:pt x="55" y="37"/>
                    <a:pt x="48" y="31"/>
                    <a:pt x="40" y="31"/>
                  </a:cubicBezTo>
                  <a:cubicBezTo>
                    <a:pt x="32" y="31"/>
                    <a:pt x="26" y="37"/>
                    <a:pt x="26" y="45"/>
                  </a:cubicBezTo>
                  <a:cubicBezTo>
                    <a:pt x="26" y="53"/>
                    <a:pt x="32" y="60"/>
                    <a:pt x="40" y="60"/>
                  </a:cubicBezTo>
                  <a:cubicBezTo>
                    <a:pt x="48" y="60"/>
                    <a:pt x="55" y="53"/>
                    <a:pt x="55" y="45"/>
                  </a:cubicBezTo>
                  <a:close/>
                  <a:moveTo>
                    <a:pt x="40" y="53"/>
                  </a:moveTo>
                  <a:cubicBezTo>
                    <a:pt x="36" y="53"/>
                    <a:pt x="32" y="50"/>
                    <a:pt x="32" y="45"/>
                  </a:cubicBezTo>
                  <a:cubicBezTo>
                    <a:pt x="32" y="41"/>
                    <a:pt x="36" y="37"/>
                    <a:pt x="40" y="37"/>
                  </a:cubicBezTo>
                  <a:cubicBezTo>
                    <a:pt x="45" y="37"/>
                    <a:pt x="48" y="41"/>
                    <a:pt x="48" y="45"/>
                  </a:cubicBezTo>
                  <a:cubicBezTo>
                    <a:pt x="48" y="50"/>
                    <a:pt x="45" y="53"/>
                    <a:pt x="40" y="53"/>
                  </a:cubicBezTo>
                  <a:close/>
                  <a:moveTo>
                    <a:pt x="64" y="5"/>
                  </a:moveTo>
                  <a:cubicBezTo>
                    <a:pt x="66" y="5"/>
                    <a:pt x="67" y="4"/>
                    <a:pt x="67" y="2"/>
                  </a:cubicBezTo>
                  <a:cubicBezTo>
                    <a:pt x="67" y="1"/>
                    <a:pt x="66" y="0"/>
                    <a:pt x="64" y="0"/>
                  </a:cubicBezTo>
                  <a:cubicBezTo>
                    <a:pt x="63" y="0"/>
                    <a:pt x="62" y="1"/>
                    <a:pt x="62" y="2"/>
                  </a:cubicBezTo>
                  <a:cubicBezTo>
                    <a:pt x="62" y="4"/>
                    <a:pt x="63" y="5"/>
                    <a:pt x="64" y="5"/>
                  </a:cubicBezTo>
                  <a:close/>
                  <a:moveTo>
                    <a:pt x="28" y="18"/>
                  </a:moveTo>
                  <a:cubicBezTo>
                    <a:pt x="30" y="18"/>
                    <a:pt x="31" y="17"/>
                    <a:pt x="31" y="15"/>
                  </a:cubicBezTo>
                  <a:cubicBezTo>
                    <a:pt x="31" y="14"/>
                    <a:pt x="30" y="13"/>
                    <a:pt x="28" y="13"/>
                  </a:cubicBezTo>
                  <a:cubicBezTo>
                    <a:pt x="27" y="13"/>
                    <a:pt x="26" y="14"/>
                    <a:pt x="26" y="15"/>
                  </a:cubicBezTo>
                  <a:cubicBezTo>
                    <a:pt x="26" y="17"/>
                    <a:pt x="27" y="18"/>
                    <a:pt x="28" y="18"/>
                  </a:cubicBezTo>
                  <a:close/>
                  <a:moveTo>
                    <a:pt x="17" y="29"/>
                  </a:moveTo>
                  <a:cubicBezTo>
                    <a:pt x="19" y="29"/>
                    <a:pt x="20" y="28"/>
                    <a:pt x="21" y="28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4"/>
                    <a:pt x="29" y="34"/>
                    <a:pt x="30" y="3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5"/>
                    <a:pt x="24" y="24"/>
                    <a:pt x="24" y="22"/>
                  </a:cubicBezTo>
                  <a:cubicBezTo>
                    <a:pt x="24" y="19"/>
                    <a:pt x="21" y="16"/>
                    <a:pt x="17" y="16"/>
                  </a:cubicBezTo>
                  <a:cubicBezTo>
                    <a:pt x="14" y="16"/>
                    <a:pt x="11" y="19"/>
                    <a:pt x="11" y="22"/>
                  </a:cubicBezTo>
                  <a:cubicBezTo>
                    <a:pt x="11" y="26"/>
                    <a:pt x="14" y="29"/>
                    <a:pt x="17" y="29"/>
                  </a:cubicBezTo>
                  <a:close/>
                  <a:moveTo>
                    <a:pt x="5" y="52"/>
                  </a:moveTo>
                  <a:cubicBezTo>
                    <a:pt x="2" y="52"/>
                    <a:pt x="0" y="54"/>
                    <a:pt x="0" y="56"/>
                  </a:cubicBezTo>
                  <a:cubicBezTo>
                    <a:pt x="0" y="59"/>
                    <a:pt x="2" y="61"/>
                    <a:pt x="5" y="61"/>
                  </a:cubicBezTo>
                  <a:cubicBezTo>
                    <a:pt x="7" y="61"/>
                    <a:pt x="9" y="59"/>
                    <a:pt x="9" y="56"/>
                  </a:cubicBezTo>
                  <a:cubicBezTo>
                    <a:pt x="9" y="54"/>
                    <a:pt x="7" y="52"/>
                    <a:pt x="5" y="52"/>
                  </a:cubicBezTo>
                  <a:close/>
                  <a:moveTo>
                    <a:pt x="3" y="64"/>
                  </a:moveTo>
                  <a:cubicBezTo>
                    <a:pt x="3" y="64"/>
                    <a:pt x="2" y="65"/>
                    <a:pt x="2" y="66"/>
                  </a:cubicBezTo>
                  <a:cubicBezTo>
                    <a:pt x="2" y="67"/>
                    <a:pt x="3" y="67"/>
                    <a:pt x="3" y="67"/>
                  </a:cubicBezTo>
                  <a:cubicBezTo>
                    <a:pt x="4" y="67"/>
                    <a:pt x="5" y="67"/>
                    <a:pt x="5" y="66"/>
                  </a:cubicBezTo>
                  <a:cubicBezTo>
                    <a:pt x="5" y="65"/>
                    <a:pt x="4" y="64"/>
                    <a:pt x="3" y="64"/>
                  </a:cubicBezTo>
                  <a:close/>
                  <a:moveTo>
                    <a:pt x="82" y="76"/>
                  </a:moveTo>
                  <a:cubicBezTo>
                    <a:pt x="80" y="76"/>
                    <a:pt x="77" y="77"/>
                    <a:pt x="75" y="78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6"/>
                    <a:pt x="51" y="57"/>
                    <a:pt x="50" y="57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2" y="82"/>
                    <a:pt x="71" y="85"/>
                    <a:pt x="71" y="87"/>
                  </a:cubicBezTo>
                  <a:cubicBezTo>
                    <a:pt x="71" y="94"/>
                    <a:pt x="76" y="99"/>
                    <a:pt x="82" y="99"/>
                  </a:cubicBezTo>
                  <a:cubicBezTo>
                    <a:pt x="89" y="99"/>
                    <a:pt x="94" y="94"/>
                    <a:pt x="94" y="87"/>
                  </a:cubicBezTo>
                  <a:cubicBezTo>
                    <a:pt x="94" y="81"/>
                    <a:pt x="89" y="76"/>
                    <a:pt x="82" y="76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43" name="Group 642"/>
          <p:cNvGrpSpPr/>
          <p:nvPr/>
        </p:nvGrpSpPr>
        <p:grpSpPr>
          <a:xfrm>
            <a:off x="4841549" y="1942505"/>
            <a:ext cx="410766" cy="410170"/>
            <a:chOff x="13109576" y="5180013"/>
            <a:chExt cx="1095375" cy="1093787"/>
          </a:xfrm>
        </p:grpSpPr>
        <p:sp>
          <p:nvSpPr>
            <p:cNvPr id="248" name="Freeform 225"/>
            <p:cNvSpPr>
              <a:spLocks noEditPoints="1"/>
            </p:cNvSpPr>
            <p:nvPr/>
          </p:nvSpPr>
          <p:spPr bwMode="auto">
            <a:xfrm>
              <a:off x="13573126" y="5713413"/>
              <a:ext cx="195263" cy="204787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1 h 23"/>
                <a:gd name="T4" fmla="*/ 11 w 22"/>
                <a:gd name="T5" fmla="*/ 23 h 23"/>
                <a:gd name="T6" fmla="*/ 22 w 22"/>
                <a:gd name="T7" fmla="*/ 11 h 23"/>
                <a:gd name="T8" fmla="*/ 11 w 22"/>
                <a:gd name="T9" fmla="*/ 0 h 23"/>
                <a:gd name="T10" fmla="*/ 11 w 22"/>
                <a:gd name="T11" fmla="*/ 20 h 23"/>
                <a:gd name="T12" fmla="*/ 3 w 22"/>
                <a:gd name="T13" fmla="*/ 11 h 23"/>
                <a:gd name="T14" fmla="*/ 11 w 22"/>
                <a:gd name="T15" fmla="*/ 3 h 23"/>
                <a:gd name="T16" fmla="*/ 19 w 22"/>
                <a:gd name="T17" fmla="*/ 11 h 23"/>
                <a:gd name="T18" fmla="*/ 11 w 22"/>
                <a:gd name="T1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20"/>
                  </a:moveTo>
                  <a:cubicBezTo>
                    <a:pt x="7" y="20"/>
                    <a:pt x="3" y="16"/>
                    <a:pt x="3" y="11"/>
                  </a:cubicBezTo>
                  <a:cubicBezTo>
                    <a:pt x="3" y="7"/>
                    <a:pt x="7" y="3"/>
                    <a:pt x="11" y="3"/>
                  </a:cubicBezTo>
                  <a:cubicBezTo>
                    <a:pt x="16" y="3"/>
                    <a:pt x="19" y="7"/>
                    <a:pt x="19" y="11"/>
                  </a:cubicBezTo>
                  <a:cubicBezTo>
                    <a:pt x="19" y="16"/>
                    <a:pt x="16" y="20"/>
                    <a:pt x="11" y="20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49" name="Freeform 226"/>
            <p:cNvSpPr>
              <a:spLocks/>
            </p:cNvSpPr>
            <p:nvPr/>
          </p:nvSpPr>
          <p:spPr bwMode="auto">
            <a:xfrm>
              <a:off x="13109576" y="5180013"/>
              <a:ext cx="1095375" cy="1093787"/>
            </a:xfrm>
            <a:custGeom>
              <a:avLst/>
              <a:gdLst>
                <a:gd name="T0" fmla="*/ 120 w 123"/>
                <a:gd name="T1" fmla="*/ 27 h 123"/>
                <a:gd name="T2" fmla="*/ 4 w 123"/>
                <a:gd name="T3" fmla="*/ 27 h 123"/>
                <a:gd name="T4" fmla="*/ 4 w 123"/>
                <a:gd name="T5" fmla="*/ 35 h 123"/>
                <a:gd name="T6" fmla="*/ 2 w 123"/>
                <a:gd name="T7" fmla="*/ 38 h 123"/>
                <a:gd name="T8" fmla="*/ 0 w 123"/>
                <a:gd name="T9" fmla="*/ 35 h 123"/>
                <a:gd name="T10" fmla="*/ 0 w 123"/>
                <a:gd name="T11" fmla="*/ 12 h 123"/>
                <a:gd name="T12" fmla="*/ 12 w 123"/>
                <a:gd name="T13" fmla="*/ 0 h 123"/>
                <a:gd name="T14" fmla="*/ 99 w 123"/>
                <a:gd name="T15" fmla="*/ 0 h 123"/>
                <a:gd name="T16" fmla="*/ 101 w 123"/>
                <a:gd name="T17" fmla="*/ 0 h 123"/>
                <a:gd name="T18" fmla="*/ 102 w 123"/>
                <a:gd name="T19" fmla="*/ 2 h 123"/>
                <a:gd name="T20" fmla="*/ 101 w 123"/>
                <a:gd name="T21" fmla="*/ 3 h 123"/>
                <a:gd name="T22" fmla="*/ 99 w 123"/>
                <a:gd name="T23" fmla="*/ 4 h 123"/>
                <a:gd name="T24" fmla="*/ 12 w 123"/>
                <a:gd name="T25" fmla="*/ 3 h 123"/>
                <a:gd name="T26" fmla="*/ 4 w 123"/>
                <a:gd name="T27" fmla="*/ 7 h 123"/>
                <a:gd name="T28" fmla="*/ 4 w 123"/>
                <a:gd name="T29" fmla="*/ 11 h 123"/>
                <a:gd name="T30" fmla="*/ 4 w 123"/>
                <a:gd name="T31" fmla="*/ 23 h 123"/>
                <a:gd name="T32" fmla="*/ 4 w 123"/>
                <a:gd name="T33" fmla="*/ 24 h 123"/>
                <a:gd name="T34" fmla="*/ 120 w 123"/>
                <a:gd name="T35" fmla="*/ 24 h 123"/>
                <a:gd name="T36" fmla="*/ 120 w 123"/>
                <a:gd name="T37" fmla="*/ 23 h 123"/>
                <a:gd name="T38" fmla="*/ 120 w 123"/>
                <a:gd name="T39" fmla="*/ 11 h 123"/>
                <a:gd name="T40" fmla="*/ 112 w 123"/>
                <a:gd name="T41" fmla="*/ 3 h 123"/>
                <a:gd name="T42" fmla="*/ 109 w 123"/>
                <a:gd name="T43" fmla="*/ 3 h 123"/>
                <a:gd name="T44" fmla="*/ 107 w 123"/>
                <a:gd name="T45" fmla="*/ 2 h 123"/>
                <a:gd name="T46" fmla="*/ 109 w 123"/>
                <a:gd name="T47" fmla="*/ 0 h 123"/>
                <a:gd name="T48" fmla="*/ 117 w 123"/>
                <a:gd name="T49" fmla="*/ 1 h 123"/>
                <a:gd name="T50" fmla="*/ 123 w 123"/>
                <a:gd name="T51" fmla="*/ 10 h 123"/>
                <a:gd name="T52" fmla="*/ 123 w 123"/>
                <a:gd name="T53" fmla="*/ 11 h 123"/>
                <a:gd name="T54" fmla="*/ 123 w 123"/>
                <a:gd name="T55" fmla="*/ 112 h 123"/>
                <a:gd name="T56" fmla="*/ 117 w 123"/>
                <a:gd name="T57" fmla="*/ 122 h 123"/>
                <a:gd name="T58" fmla="*/ 112 w 123"/>
                <a:gd name="T59" fmla="*/ 123 h 123"/>
                <a:gd name="T60" fmla="*/ 11 w 123"/>
                <a:gd name="T61" fmla="*/ 123 h 123"/>
                <a:gd name="T62" fmla="*/ 0 w 123"/>
                <a:gd name="T63" fmla="*/ 112 h 123"/>
                <a:gd name="T64" fmla="*/ 0 w 123"/>
                <a:gd name="T65" fmla="*/ 45 h 123"/>
                <a:gd name="T66" fmla="*/ 0 w 123"/>
                <a:gd name="T67" fmla="*/ 44 h 123"/>
                <a:gd name="T68" fmla="*/ 2 w 123"/>
                <a:gd name="T69" fmla="*/ 43 h 123"/>
                <a:gd name="T70" fmla="*/ 4 w 123"/>
                <a:gd name="T71" fmla="*/ 44 h 123"/>
                <a:gd name="T72" fmla="*/ 4 w 123"/>
                <a:gd name="T73" fmla="*/ 46 h 123"/>
                <a:gd name="T74" fmla="*/ 4 w 123"/>
                <a:gd name="T75" fmla="*/ 111 h 123"/>
                <a:gd name="T76" fmla="*/ 12 w 123"/>
                <a:gd name="T77" fmla="*/ 120 h 123"/>
                <a:gd name="T78" fmla="*/ 111 w 123"/>
                <a:gd name="T79" fmla="*/ 120 h 123"/>
                <a:gd name="T80" fmla="*/ 120 w 123"/>
                <a:gd name="T81" fmla="*/ 111 h 123"/>
                <a:gd name="T82" fmla="*/ 120 w 123"/>
                <a:gd name="T83" fmla="*/ 29 h 123"/>
                <a:gd name="T84" fmla="*/ 120 w 123"/>
                <a:gd name="T85" fmla="*/ 2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" h="123">
                  <a:moveTo>
                    <a:pt x="120" y="27"/>
                  </a:moveTo>
                  <a:cubicBezTo>
                    <a:pt x="81" y="27"/>
                    <a:pt x="42" y="27"/>
                    <a:pt x="4" y="27"/>
                  </a:cubicBezTo>
                  <a:cubicBezTo>
                    <a:pt x="4" y="30"/>
                    <a:pt x="4" y="33"/>
                    <a:pt x="4" y="35"/>
                  </a:cubicBezTo>
                  <a:cubicBezTo>
                    <a:pt x="4" y="37"/>
                    <a:pt x="3" y="38"/>
                    <a:pt x="2" y="38"/>
                  </a:cubicBezTo>
                  <a:cubicBezTo>
                    <a:pt x="1" y="38"/>
                    <a:pt x="0" y="37"/>
                    <a:pt x="0" y="35"/>
                  </a:cubicBezTo>
                  <a:cubicBezTo>
                    <a:pt x="0" y="27"/>
                    <a:pt x="0" y="19"/>
                    <a:pt x="0" y="12"/>
                  </a:cubicBezTo>
                  <a:cubicBezTo>
                    <a:pt x="0" y="4"/>
                    <a:pt x="4" y="0"/>
                    <a:pt x="12" y="0"/>
                  </a:cubicBezTo>
                  <a:cubicBezTo>
                    <a:pt x="41" y="0"/>
                    <a:pt x="70" y="0"/>
                    <a:pt x="99" y="0"/>
                  </a:cubicBezTo>
                  <a:cubicBezTo>
                    <a:pt x="100" y="0"/>
                    <a:pt x="100" y="0"/>
                    <a:pt x="101" y="0"/>
                  </a:cubicBezTo>
                  <a:cubicBezTo>
                    <a:pt x="102" y="0"/>
                    <a:pt x="102" y="1"/>
                    <a:pt x="102" y="2"/>
                  </a:cubicBezTo>
                  <a:cubicBezTo>
                    <a:pt x="102" y="3"/>
                    <a:pt x="102" y="3"/>
                    <a:pt x="101" y="3"/>
                  </a:cubicBezTo>
                  <a:cubicBezTo>
                    <a:pt x="100" y="4"/>
                    <a:pt x="99" y="4"/>
                    <a:pt x="99" y="4"/>
                  </a:cubicBezTo>
                  <a:cubicBezTo>
                    <a:pt x="70" y="4"/>
                    <a:pt x="41" y="4"/>
                    <a:pt x="12" y="3"/>
                  </a:cubicBezTo>
                  <a:cubicBezTo>
                    <a:pt x="8" y="3"/>
                    <a:pt x="6" y="4"/>
                    <a:pt x="4" y="7"/>
                  </a:cubicBezTo>
                  <a:cubicBezTo>
                    <a:pt x="4" y="8"/>
                    <a:pt x="4" y="10"/>
                    <a:pt x="4" y="11"/>
                  </a:cubicBezTo>
                  <a:cubicBezTo>
                    <a:pt x="4" y="15"/>
                    <a:pt x="4" y="19"/>
                    <a:pt x="4" y="23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2" y="24"/>
                    <a:pt x="81" y="24"/>
                    <a:pt x="120" y="24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19"/>
                    <a:pt x="120" y="15"/>
                    <a:pt x="120" y="11"/>
                  </a:cubicBezTo>
                  <a:cubicBezTo>
                    <a:pt x="120" y="7"/>
                    <a:pt x="117" y="4"/>
                    <a:pt x="112" y="3"/>
                  </a:cubicBezTo>
                  <a:cubicBezTo>
                    <a:pt x="111" y="3"/>
                    <a:pt x="110" y="4"/>
                    <a:pt x="109" y="3"/>
                  </a:cubicBezTo>
                  <a:cubicBezTo>
                    <a:pt x="108" y="3"/>
                    <a:pt x="107" y="3"/>
                    <a:pt x="107" y="2"/>
                  </a:cubicBezTo>
                  <a:cubicBezTo>
                    <a:pt x="107" y="1"/>
                    <a:pt x="108" y="0"/>
                    <a:pt x="109" y="0"/>
                  </a:cubicBezTo>
                  <a:cubicBezTo>
                    <a:pt x="111" y="0"/>
                    <a:pt x="114" y="0"/>
                    <a:pt x="117" y="1"/>
                  </a:cubicBezTo>
                  <a:cubicBezTo>
                    <a:pt x="121" y="3"/>
                    <a:pt x="123" y="6"/>
                    <a:pt x="123" y="10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45"/>
                    <a:pt x="123" y="78"/>
                    <a:pt x="123" y="112"/>
                  </a:cubicBezTo>
                  <a:cubicBezTo>
                    <a:pt x="123" y="116"/>
                    <a:pt x="122" y="120"/>
                    <a:pt x="117" y="122"/>
                  </a:cubicBezTo>
                  <a:cubicBezTo>
                    <a:pt x="116" y="123"/>
                    <a:pt x="114" y="123"/>
                    <a:pt x="112" y="123"/>
                  </a:cubicBezTo>
                  <a:cubicBezTo>
                    <a:pt x="79" y="123"/>
                    <a:pt x="45" y="123"/>
                    <a:pt x="11" y="123"/>
                  </a:cubicBezTo>
                  <a:cubicBezTo>
                    <a:pt x="5" y="123"/>
                    <a:pt x="0" y="119"/>
                    <a:pt x="0" y="112"/>
                  </a:cubicBezTo>
                  <a:cubicBezTo>
                    <a:pt x="0" y="90"/>
                    <a:pt x="0" y="68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1" y="44"/>
                    <a:pt x="1" y="43"/>
                    <a:pt x="2" y="43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4" y="45"/>
                    <a:pt x="4" y="45"/>
                    <a:pt x="4" y="46"/>
                  </a:cubicBezTo>
                  <a:cubicBezTo>
                    <a:pt x="4" y="68"/>
                    <a:pt x="4" y="90"/>
                    <a:pt x="4" y="111"/>
                  </a:cubicBezTo>
                  <a:cubicBezTo>
                    <a:pt x="4" y="117"/>
                    <a:pt x="6" y="120"/>
                    <a:pt x="12" y="120"/>
                  </a:cubicBezTo>
                  <a:cubicBezTo>
                    <a:pt x="45" y="120"/>
                    <a:pt x="78" y="120"/>
                    <a:pt x="111" y="120"/>
                  </a:cubicBezTo>
                  <a:cubicBezTo>
                    <a:pt x="117" y="120"/>
                    <a:pt x="120" y="117"/>
                    <a:pt x="120" y="111"/>
                  </a:cubicBezTo>
                  <a:cubicBezTo>
                    <a:pt x="120" y="84"/>
                    <a:pt x="120" y="57"/>
                    <a:pt x="120" y="29"/>
                  </a:cubicBezTo>
                  <a:cubicBezTo>
                    <a:pt x="120" y="29"/>
                    <a:pt x="120" y="28"/>
                    <a:pt x="120" y="27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50" name="Freeform 227"/>
            <p:cNvSpPr>
              <a:spLocks/>
            </p:cNvSpPr>
            <p:nvPr/>
          </p:nvSpPr>
          <p:spPr bwMode="auto">
            <a:xfrm>
              <a:off x="13447714" y="5286375"/>
              <a:ext cx="500063" cy="26987"/>
            </a:xfrm>
            <a:custGeom>
              <a:avLst/>
              <a:gdLst>
                <a:gd name="T0" fmla="*/ 28 w 56"/>
                <a:gd name="T1" fmla="*/ 3 h 3"/>
                <a:gd name="T2" fmla="*/ 3 w 56"/>
                <a:gd name="T3" fmla="*/ 3 h 3"/>
                <a:gd name="T4" fmla="*/ 2 w 56"/>
                <a:gd name="T5" fmla="*/ 3 h 3"/>
                <a:gd name="T6" fmla="*/ 0 w 56"/>
                <a:gd name="T7" fmla="*/ 2 h 3"/>
                <a:gd name="T8" fmla="*/ 2 w 56"/>
                <a:gd name="T9" fmla="*/ 0 h 3"/>
                <a:gd name="T10" fmla="*/ 3 w 56"/>
                <a:gd name="T11" fmla="*/ 0 h 3"/>
                <a:gd name="T12" fmla="*/ 53 w 56"/>
                <a:gd name="T13" fmla="*/ 0 h 3"/>
                <a:gd name="T14" fmla="*/ 53 w 56"/>
                <a:gd name="T15" fmla="*/ 0 h 3"/>
                <a:gd name="T16" fmla="*/ 56 w 56"/>
                <a:gd name="T17" fmla="*/ 2 h 3"/>
                <a:gd name="T18" fmla="*/ 53 w 56"/>
                <a:gd name="T19" fmla="*/ 3 h 3"/>
                <a:gd name="T20" fmla="*/ 32 w 56"/>
                <a:gd name="T21" fmla="*/ 3 h 3"/>
                <a:gd name="T22" fmla="*/ 28 w 56"/>
                <a:gd name="T23" fmla="*/ 3 h 3"/>
                <a:gd name="T24" fmla="*/ 28 w 56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3">
                  <a:moveTo>
                    <a:pt x="28" y="3"/>
                  </a:moveTo>
                  <a:cubicBezTo>
                    <a:pt x="20" y="3"/>
                    <a:pt x="12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9" y="0"/>
                    <a:pt x="36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0"/>
                    <a:pt x="56" y="2"/>
                  </a:cubicBezTo>
                  <a:cubicBezTo>
                    <a:pt x="56" y="3"/>
                    <a:pt x="55" y="3"/>
                    <a:pt x="53" y="3"/>
                  </a:cubicBezTo>
                  <a:cubicBezTo>
                    <a:pt x="46" y="3"/>
                    <a:pt x="39" y="3"/>
                    <a:pt x="32" y="3"/>
                  </a:cubicBezTo>
                  <a:cubicBezTo>
                    <a:pt x="30" y="3"/>
                    <a:pt x="29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51" name="Freeform 228"/>
            <p:cNvSpPr>
              <a:spLocks/>
            </p:cNvSpPr>
            <p:nvPr/>
          </p:nvSpPr>
          <p:spPr bwMode="auto">
            <a:xfrm>
              <a:off x="13992226" y="5286375"/>
              <a:ext cx="96838" cy="26987"/>
            </a:xfrm>
            <a:custGeom>
              <a:avLst/>
              <a:gdLst>
                <a:gd name="T0" fmla="*/ 6 w 11"/>
                <a:gd name="T1" fmla="*/ 3 h 3"/>
                <a:gd name="T2" fmla="*/ 2 w 11"/>
                <a:gd name="T3" fmla="*/ 3 h 3"/>
                <a:gd name="T4" fmla="*/ 0 w 11"/>
                <a:gd name="T5" fmla="*/ 2 h 3"/>
                <a:gd name="T6" fmla="*/ 2 w 11"/>
                <a:gd name="T7" fmla="*/ 0 h 3"/>
                <a:gd name="T8" fmla="*/ 9 w 11"/>
                <a:gd name="T9" fmla="*/ 0 h 3"/>
                <a:gd name="T10" fmla="*/ 11 w 11"/>
                <a:gd name="T11" fmla="*/ 2 h 3"/>
                <a:gd name="T12" fmla="*/ 9 w 11"/>
                <a:gd name="T13" fmla="*/ 3 h 3"/>
                <a:gd name="T14" fmla="*/ 6 w 11"/>
                <a:gd name="T15" fmla="*/ 3 h 3"/>
                <a:gd name="T16" fmla="*/ 6 w 11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">
                  <a:moveTo>
                    <a:pt x="6" y="3"/>
                  </a:moveTo>
                  <a:cubicBezTo>
                    <a:pt x="5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52" name="Freeform 229"/>
            <p:cNvSpPr>
              <a:spLocks/>
            </p:cNvSpPr>
            <p:nvPr/>
          </p:nvSpPr>
          <p:spPr bwMode="auto">
            <a:xfrm>
              <a:off x="13296901" y="5286375"/>
              <a:ext cx="26988" cy="26987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0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53" name="Oval 230"/>
            <p:cNvSpPr>
              <a:spLocks noChangeArrowheads="1"/>
            </p:cNvSpPr>
            <p:nvPr/>
          </p:nvSpPr>
          <p:spPr bwMode="auto">
            <a:xfrm>
              <a:off x="13358814" y="5286375"/>
              <a:ext cx="36513" cy="26987"/>
            </a:xfrm>
            <a:prstGeom prst="ellipse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54" name="Oval 231"/>
            <p:cNvSpPr>
              <a:spLocks noChangeArrowheads="1"/>
            </p:cNvSpPr>
            <p:nvPr/>
          </p:nvSpPr>
          <p:spPr bwMode="auto">
            <a:xfrm>
              <a:off x="13225464" y="5286375"/>
              <a:ext cx="36513" cy="26987"/>
            </a:xfrm>
            <a:prstGeom prst="ellipse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55" name="Freeform 232"/>
            <p:cNvSpPr>
              <a:spLocks/>
            </p:cNvSpPr>
            <p:nvPr/>
          </p:nvSpPr>
          <p:spPr bwMode="auto">
            <a:xfrm>
              <a:off x="13109576" y="5180013"/>
              <a:ext cx="1095375" cy="1093787"/>
            </a:xfrm>
            <a:custGeom>
              <a:avLst/>
              <a:gdLst>
                <a:gd name="T0" fmla="*/ 123 w 123"/>
                <a:gd name="T1" fmla="*/ 11 h 123"/>
                <a:gd name="T2" fmla="*/ 123 w 123"/>
                <a:gd name="T3" fmla="*/ 10 h 123"/>
                <a:gd name="T4" fmla="*/ 117 w 123"/>
                <a:gd name="T5" fmla="*/ 1 h 123"/>
                <a:gd name="T6" fmla="*/ 109 w 123"/>
                <a:gd name="T7" fmla="*/ 0 h 123"/>
                <a:gd name="T8" fmla="*/ 107 w 123"/>
                <a:gd name="T9" fmla="*/ 2 h 123"/>
                <a:gd name="T10" fmla="*/ 109 w 123"/>
                <a:gd name="T11" fmla="*/ 3 h 123"/>
                <a:gd name="T12" fmla="*/ 112 w 123"/>
                <a:gd name="T13" fmla="*/ 3 h 123"/>
                <a:gd name="T14" fmla="*/ 120 w 123"/>
                <a:gd name="T15" fmla="*/ 11 h 123"/>
                <a:gd name="T16" fmla="*/ 120 w 123"/>
                <a:gd name="T17" fmla="*/ 23 h 123"/>
                <a:gd name="T18" fmla="*/ 120 w 123"/>
                <a:gd name="T19" fmla="*/ 24 h 123"/>
                <a:gd name="T20" fmla="*/ 4 w 123"/>
                <a:gd name="T21" fmla="*/ 24 h 123"/>
                <a:gd name="T22" fmla="*/ 4 w 123"/>
                <a:gd name="T23" fmla="*/ 23 h 123"/>
                <a:gd name="T24" fmla="*/ 4 w 123"/>
                <a:gd name="T25" fmla="*/ 11 h 123"/>
                <a:gd name="T26" fmla="*/ 4 w 123"/>
                <a:gd name="T27" fmla="*/ 7 h 123"/>
                <a:gd name="T28" fmla="*/ 12 w 123"/>
                <a:gd name="T29" fmla="*/ 3 h 123"/>
                <a:gd name="T30" fmla="*/ 99 w 123"/>
                <a:gd name="T31" fmla="*/ 4 h 123"/>
                <a:gd name="T32" fmla="*/ 101 w 123"/>
                <a:gd name="T33" fmla="*/ 3 h 123"/>
                <a:gd name="T34" fmla="*/ 102 w 123"/>
                <a:gd name="T35" fmla="*/ 2 h 123"/>
                <a:gd name="T36" fmla="*/ 101 w 123"/>
                <a:gd name="T37" fmla="*/ 0 h 123"/>
                <a:gd name="T38" fmla="*/ 99 w 123"/>
                <a:gd name="T39" fmla="*/ 0 h 123"/>
                <a:gd name="T40" fmla="*/ 12 w 123"/>
                <a:gd name="T41" fmla="*/ 0 h 123"/>
                <a:gd name="T42" fmla="*/ 0 w 123"/>
                <a:gd name="T43" fmla="*/ 12 h 123"/>
                <a:gd name="T44" fmla="*/ 0 w 123"/>
                <a:gd name="T45" fmla="*/ 35 h 123"/>
                <a:gd name="T46" fmla="*/ 2 w 123"/>
                <a:gd name="T47" fmla="*/ 38 h 123"/>
                <a:gd name="T48" fmla="*/ 4 w 123"/>
                <a:gd name="T49" fmla="*/ 35 h 123"/>
                <a:gd name="T50" fmla="*/ 4 w 123"/>
                <a:gd name="T51" fmla="*/ 27 h 123"/>
                <a:gd name="T52" fmla="*/ 120 w 123"/>
                <a:gd name="T53" fmla="*/ 27 h 123"/>
                <a:gd name="T54" fmla="*/ 120 w 123"/>
                <a:gd name="T55" fmla="*/ 29 h 123"/>
                <a:gd name="T56" fmla="*/ 120 w 123"/>
                <a:gd name="T57" fmla="*/ 111 h 123"/>
                <a:gd name="T58" fmla="*/ 111 w 123"/>
                <a:gd name="T59" fmla="*/ 120 h 123"/>
                <a:gd name="T60" fmla="*/ 12 w 123"/>
                <a:gd name="T61" fmla="*/ 120 h 123"/>
                <a:gd name="T62" fmla="*/ 4 w 123"/>
                <a:gd name="T63" fmla="*/ 111 h 123"/>
                <a:gd name="T64" fmla="*/ 4 w 123"/>
                <a:gd name="T65" fmla="*/ 46 h 123"/>
                <a:gd name="T66" fmla="*/ 4 w 123"/>
                <a:gd name="T67" fmla="*/ 44 h 123"/>
                <a:gd name="T68" fmla="*/ 2 w 123"/>
                <a:gd name="T69" fmla="*/ 43 h 123"/>
                <a:gd name="T70" fmla="*/ 0 w 123"/>
                <a:gd name="T71" fmla="*/ 44 h 123"/>
                <a:gd name="T72" fmla="*/ 0 w 123"/>
                <a:gd name="T73" fmla="*/ 45 h 123"/>
                <a:gd name="T74" fmla="*/ 0 w 123"/>
                <a:gd name="T75" fmla="*/ 112 h 123"/>
                <a:gd name="T76" fmla="*/ 11 w 123"/>
                <a:gd name="T77" fmla="*/ 123 h 123"/>
                <a:gd name="T78" fmla="*/ 112 w 123"/>
                <a:gd name="T79" fmla="*/ 123 h 123"/>
                <a:gd name="T80" fmla="*/ 117 w 123"/>
                <a:gd name="T81" fmla="*/ 122 h 123"/>
                <a:gd name="T82" fmla="*/ 123 w 123"/>
                <a:gd name="T83" fmla="*/ 112 h 123"/>
                <a:gd name="T84" fmla="*/ 123 w 123"/>
                <a:gd name="T85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" h="123">
                  <a:moveTo>
                    <a:pt x="123" y="11"/>
                  </a:moveTo>
                  <a:cubicBezTo>
                    <a:pt x="123" y="11"/>
                    <a:pt x="123" y="11"/>
                    <a:pt x="123" y="10"/>
                  </a:cubicBezTo>
                  <a:cubicBezTo>
                    <a:pt x="123" y="6"/>
                    <a:pt x="121" y="3"/>
                    <a:pt x="117" y="1"/>
                  </a:cubicBezTo>
                  <a:cubicBezTo>
                    <a:pt x="114" y="0"/>
                    <a:pt x="111" y="0"/>
                    <a:pt x="109" y="0"/>
                  </a:cubicBezTo>
                  <a:cubicBezTo>
                    <a:pt x="108" y="0"/>
                    <a:pt x="107" y="1"/>
                    <a:pt x="107" y="2"/>
                  </a:cubicBezTo>
                  <a:cubicBezTo>
                    <a:pt x="107" y="3"/>
                    <a:pt x="108" y="3"/>
                    <a:pt x="109" y="3"/>
                  </a:cubicBezTo>
                  <a:cubicBezTo>
                    <a:pt x="110" y="4"/>
                    <a:pt x="111" y="3"/>
                    <a:pt x="112" y="3"/>
                  </a:cubicBezTo>
                  <a:cubicBezTo>
                    <a:pt x="117" y="4"/>
                    <a:pt x="120" y="7"/>
                    <a:pt x="120" y="11"/>
                  </a:cubicBezTo>
                  <a:cubicBezTo>
                    <a:pt x="120" y="15"/>
                    <a:pt x="120" y="19"/>
                    <a:pt x="120" y="23"/>
                  </a:cubicBezTo>
                  <a:cubicBezTo>
                    <a:pt x="120" y="23"/>
                    <a:pt x="120" y="23"/>
                    <a:pt x="120" y="24"/>
                  </a:cubicBezTo>
                  <a:cubicBezTo>
                    <a:pt x="81" y="24"/>
                    <a:pt x="42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9"/>
                    <a:pt x="4" y="15"/>
                    <a:pt x="4" y="11"/>
                  </a:cubicBezTo>
                  <a:cubicBezTo>
                    <a:pt x="4" y="10"/>
                    <a:pt x="4" y="8"/>
                    <a:pt x="4" y="7"/>
                  </a:cubicBezTo>
                  <a:cubicBezTo>
                    <a:pt x="6" y="4"/>
                    <a:pt x="8" y="3"/>
                    <a:pt x="12" y="3"/>
                  </a:cubicBezTo>
                  <a:cubicBezTo>
                    <a:pt x="41" y="4"/>
                    <a:pt x="70" y="4"/>
                    <a:pt x="99" y="4"/>
                  </a:cubicBezTo>
                  <a:cubicBezTo>
                    <a:pt x="99" y="4"/>
                    <a:pt x="100" y="4"/>
                    <a:pt x="101" y="3"/>
                  </a:cubicBezTo>
                  <a:cubicBezTo>
                    <a:pt x="102" y="3"/>
                    <a:pt x="102" y="3"/>
                    <a:pt x="102" y="2"/>
                  </a:cubicBezTo>
                  <a:cubicBezTo>
                    <a:pt x="102" y="1"/>
                    <a:pt x="102" y="0"/>
                    <a:pt x="101" y="0"/>
                  </a:cubicBezTo>
                  <a:cubicBezTo>
                    <a:pt x="100" y="0"/>
                    <a:pt x="100" y="0"/>
                    <a:pt x="99" y="0"/>
                  </a:cubicBezTo>
                  <a:cubicBezTo>
                    <a:pt x="70" y="0"/>
                    <a:pt x="41" y="0"/>
                    <a:pt x="12" y="0"/>
                  </a:cubicBezTo>
                  <a:cubicBezTo>
                    <a:pt x="4" y="0"/>
                    <a:pt x="0" y="4"/>
                    <a:pt x="0" y="12"/>
                  </a:cubicBezTo>
                  <a:cubicBezTo>
                    <a:pt x="0" y="19"/>
                    <a:pt x="0" y="27"/>
                    <a:pt x="0" y="35"/>
                  </a:cubicBezTo>
                  <a:cubicBezTo>
                    <a:pt x="0" y="37"/>
                    <a:pt x="1" y="38"/>
                    <a:pt x="2" y="38"/>
                  </a:cubicBezTo>
                  <a:cubicBezTo>
                    <a:pt x="3" y="38"/>
                    <a:pt x="4" y="37"/>
                    <a:pt x="4" y="35"/>
                  </a:cubicBezTo>
                  <a:cubicBezTo>
                    <a:pt x="4" y="33"/>
                    <a:pt x="4" y="30"/>
                    <a:pt x="4" y="27"/>
                  </a:cubicBezTo>
                  <a:cubicBezTo>
                    <a:pt x="42" y="27"/>
                    <a:pt x="81" y="27"/>
                    <a:pt x="120" y="27"/>
                  </a:cubicBezTo>
                  <a:cubicBezTo>
                    <a:pt x="120" y="28"/>
                    <a:pt x="120" y="29"/>
                    <a:pt x="120" y="29"/>
                  </a:cubicBezTo>
                  <a:cubicBezTo>
                    <a:pt x="120" y="57"/>
                    <a:pt x="120" y="84"/>
                    <a:pt x="120" y="111"/>
                  </a:cubicBezTo>
                  <a:cubicBezTo>
                    <a:pt x="120" y="117"/>
                    <a:pt x="117" y="120"/>
                    <a:pt x="111" y="120"/>
                  </a:cubicBezTo>
                  <a:cubicBezTo>
                    <a:pt x="78" y="120"/>
                    <a:pt x="45" y="120"/>
                    <a:pt x="12" y="120"/>
                  </a:cubicBezTo>
                  <a:cubicBezTo>
                    <a:pt x="6" y="120"/>
                    <a:pt x="4" y="117"/>
                    <a:pt x="4" y="111"/>
                  </a:cubicBezTo>
                  <a:cubicBezTo>
                    <a:pt x="4" y="90"/>
                    <a:pt x="4" y="68"/>
                    <a:pt x="4" y="46"/>
                  </a:cubicBezTo>
                  <a:cubicBezTo>
                    <a:pt x="4" y="45"/>
                    <a:pt x="4" y="45"/>
                    <a:pt x="4" y="44"/>
                  </a:cubicBezTo>
                  <a:cubicBezTo>
                    <a:pt x="3" y="44"/>
                    <a:pt x="2" y="43"/>
                    <a:pt x="2" y="43"/>
                  </a:cubicBezTo>
                  <a:cubicBezTo>
                    <a:pt x="1" y="43"/>
                    <a:pt x="1" y="44"/>
                    <a:pt x="0" y="44"/>
                  </a:cubicBezTo>
                  <a:cubicBezTo>
                    <a:pt x="0" y="44"/>
                    <a:pt x="0" y="45"/>
                    <a:pt x="0" y="45"/>
                  </a:cubicBezTo>
                  <a:cubicBezTo>
                    <a:pt x="0" y="68"/>
                    <a:pt x="0" y="90"/>
                    <a:pt x="0" y="112"/>
                  </a:cubicBezTo>
                  <a:cubicBezTo>
                    <a:pt x="0" y="119"/>
                    <a:pt x="5" y="123"/>
                    <a:pt x="11" y="123"/>
                  </a:cubicBezTo>
                  <a:cubicBezTo>
                    <a:pt x="45" y="123"/>
                    <a:pt x="79" y="123"/>
                    <a:pt x="112" y="123"/>
                  </a:cubicBezTo>
                  <a:cubicBezTo>
                    <a:pt x="114" y="123"/>
                    <a:pt x="116" y="123"/>
                    <a:pt x="117" y="122"/>
                  </a:cubicBezTo>
                  <a:cubicBezTo>
                    <a:pt x="122" y="120"/>
                    <a:pt x="123" y="116"/>
                    <a:pt x="123" y="112"/>
                  </a:cubicBezTo>
                  <a:cubicBezTo>
                    <a:pt x="123" y="78"/>
                    <a:pt x="123" y="45"/>
                    <a:pt x="123" y="11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56" name="Oval 233"/>
            <p:cNvSpPr>
              <a:spLocks noChangeArrowheads="1"/>
            </p:cNvSpPr>
            <p:nvPr/>
          </p:nvSpPr>
          <p:spPr bwMode="auto">
            <a:xfrm>
              <a:off x="13358814" y="5286375"/>
              <a:ext cx="36513" cy="26987"/>
            </a:xfrm>
            <a:prstGeom prst="ellipse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57" name="Oval 234"/>
            <p:cNvSpPr>
              <a:spLocks noChangeArrowheads="1"/>
            </p:cNvSpPr>
            <p:nvPr/>
          </p:nvSpPr>
          <p:spPr bwMode="auto">
            <a:xfrm>
              <a:off x="13234989" y="5286375"/>
              <a:ext cx="320675" cy="311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58" name="Oval 235"/>
            <p:cNvSpPr>
              <a:spLocks noChangeArrowheads="1"/>
            </p:cNvSpPr>
            <p:nvPr/>
          </p:nvSpPr>
          <p:spPr bwMode="auto">
            <a:xfrm>
              <a:off x="13768389" y="5286375"/>
              <a:ext cx="320675" cy="311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59" name="Freeform 236"/>
            <p:cNvSpPr>
              <a:spLocks/>
            </p:cNvSpPr>
            <p:nvPr/>
          </p:nvSpPr>
          <p:spPr bwMode="auto">
            <a:xfrm>
              <a:off x="13447714" y="5286375"/>
              <a:ext cx="500063" cy="26987"/>
            </a:xfrm>
            <a:custGeom>
              <a:avLst/>
              <a:gdLst>
                <a:gd name="T0" fmla="*/ 53 w 56"/>
                <a:gd name="T1" fmla="*/ 0 h 3"/>
                <a:gd name="T2" fmla="*/ 3 w 56"/>
                <a:gd name="T3" fmla="*/ 0 h 3"/>
                <a:gd name="T4" fmla="*/ 2 w 56"/>
                <a:gd name="T5" fmla="*/ 0 h 3"/>
                <a:gd name="T6" fmla="*/ 0 w 56"/>
                <a:gd name="T7" fmla="*/ 2 h 3"/>
                <a:gd name="T8" fmla="*/ 2 w 56"/>
                <a:gd name="T9" fmla="*/ 3 h 3"/>
                <a:gd name="T10" fmla="*/ 3 w 56"/>
                <a:gd name="T11" fmla="*/ 3 h 3"/>
                <a:gd name="T12" fmla="*/ 28 w 56"/>
                <a:gd name="T13" fmla="*/ 3 h 3"/>
                <a:gd name="T14" fmla="*/ 28 w 56"/>
                <a:gd name="T15" fmla="*/ 3 h 3"/>
                <a:gd name="T16" fmla="*/ 32 w 56"/>
                <a:gd name="T17" fmla="*/ 3 h 3"/>
                <a:gd name="T18" fmla="*/ 53 w 56"/>
                <a:gd name="T19" fmla="*/ 3 h 3"/>
                <a:gd name="T20" fmla="*/ 56 w 56"/>
                <a:gd name="T21" fmla="*/ 2 h 3"/>
                <a:gd name="T22" fmla="*/ 53 w 56"/>
                <a:gd name="T23" fmla="*/ 0 h 3"/>
                <a:gd name="T24" fmla="*/ 53 w 56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3">
                  <a:moveTo>
                    <a:pt x="53" y="0"/>
                  </a:moveTo>
                  <a:cubicBezTo>
                    <a:pt x="36" y="0"/>
                    <a:pt x="19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12" y="3"/>
                    <a:pt x="20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30" y="3"/>
                    <a:pt x="32" y="3"/>
                  </a:cubicBezTo>
                  <a:cubicBezTo>
                    <a:pt x="39" y="3"/>
                    <a:pt x="46" y="3"/>
                    <a:pt x="53" y="3"/>
                  </a:cubicBezTo>
                  <a:cubicBezTo>
                    <a:pt x="55" y="3"/>
                    <a:pt x="56" y="3"/>
                    <a:pt x="56" y="2"/>
                  </a:cubicBezTo>
                  <a:cubicBezTo>
                    <a:pt x="56" y="0"/>
                    <a:pt x="55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60" name="Freeform 237"/>
            <p:cNvSpPr>
              <a:spLocks/>
            </p:cNvSpPr>
            <p:nvPr/>
          </p:nvSpPr>
          <p:spPr bwMode="auto">
            <a:xfrm>
              <a:off x="13296901" y="5286375"/>
              <a:ext cx="26988" cy="26987"/>
            </a:xfrm>
            <a:custGeom>
              <a:avLst/>
              <a:gdLst>
                <a:gd name="T0" fmla="*/ 0 w 3"/>
                <a:gd name="T1" fmla="*/ 2 h 3"/>
                <a:gd name="T2" fmla="*/ 2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61" name="Oval 238"/>
            <p:cNvSpPr>
              <a:spLocks noChangeArrowheads="1"/>
            </p:cNvSpPr>
            <p:nvPr/>
          </p:nvSpPr>
          <p:spPr bwMode="auto">
            <a:xfrm>
              <a:off x="13225464" y="5286375"/>
              <a:ext cx="36513" cy="26987"/>
            </a:xfrm>
            <a:prstGeom prst="ellipse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62" name="Freeform 239"/>
            <p:cNvSpPr>
              <a:spLocks/>
            </p:cNvSpPr>
            <p:nvPr/>
          </p:nvSpPr>
          <p:spPr bwMode="auto">
            <a:xfrm>
              <a:off x="13992226" y="5286375"/>
              <a:ext cx="96838" cy="26987"/>
            </a:xfrm>
            <a:custGeom>
              <a:avLst/>
              <a:gdLst>
                <a:gd name="T0" fmla="*/ 0 w 11"/>
                <a:gd name="T1" fmla="*/ 2 h 3"/>
                <a:gd name="T2" fmla="*/ 2 w 11"/>
                <a:gd name="T3" fmla="*/ 3 h 3"/>
                <a:gd name="T4" fmla="*/ 6 w 11"/>
                <a:gd name="T5" fmla="*/ 3 h 3"/>
                <a:gd name="T6" fmla="*/ 6 w 11"/>
                <a:gd name="T7" fmla="*/ 3 h 3"/>
                <a:gd name="T8" fmla="*/ 9 w 11"/>
                <a:gd name="T9" fmla="*/ 3 h 3"/>
                <a:gd name="T10" fmla="*/ 11 w 11"/>
                <a:gd name="T11" fmla="*/ 2 h 3"/>
                <a:gd name="T12" fmla="*/ 9 w 11"/>
                <a:gd name="T13" fmla="*/ 0 h 3"/>
                <a:gd name="T14" fmla="*/ 2 w 11"/>
                <a:gd name="T15" fmla="*/ 0 h 3"/>
                <a:gd name="T16" fmla="*/ 0 w 11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3"/>
                    <a:pt x="9" y="3"/>
                  </a:cubicBezTo>
                  <a:cubicBezTo>
                    <a:pt x="10" y="3"/>
                    <a:pt x="11" y="3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7" y="0"/>
                    <a:pt x="5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63" name="Freeform 240"/>
            <p:cNvSpPr>
              <a:spLocks noEditPoints="1"/>
            </p:cNvSpPr>
            <p:nvPr/>
          </p:nvSpPr>
          <p:spPr bwMode="auto">
            <a:xfrm>
              <a:off x="13831889" y="5340350"/>
              <a:ext cx="204788" cy="195262"/>
            </a:xfrm>
            <a:custGeom>
              <a:avLst/>
              <a:gdLst>
                <a:gd name="T0" fmla="*/ 11 w 23"/>
                <a:gd name="T1" fmla="*/ 0 h 22"/>
                <a:gd name="T2" fmla="*/ 0 w 23"/>
                <a:gd name="T3" fmla="*/ 11 h 22"/>
                <a:gd name="T4" fmla="*/ 11 w 23"/>
                <a:gd name="T5" fmla="*/ 22 h 22"/>
                <a:gd name="T6" fmla="*/ 23 w 23"/>
                <a:gd name="T7" fmla="*/ 11 h 22"/>
                <a:gd name="T8" fmla="*/ 11 w 23"/>
                <a:gd name="T9" fmla="*/ 0 h 22"/>
                <a:gd name="T10" fmla="*/ 11 w 23"/>
                <a:gd name="T11" fmla="*/ 19 h 22"/>
                <a:gd name="T12" fmla="*/ 3 w 23"/>
                <a:gd name="T13" fmla="*/ 11 h 22"/>
                <a:gd name="T14" fmla="*/ 11 w 23"/>
                <a:gd name="T15" fmla="*/ 3 h 22"/>
                <a:gd name="T16" fmla="*/ 20 w 23"/>
                <a:gd name="T17" fmla="*/ 11 h 22"/>
                <a:gd name="T18" fmla="*/ 11 w 23"/>
                <a:gd name="T1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5"/>
                    <a:pt x="18" y="0"/>
                    <a:pt x="11" y="0"/>
                  </a:cubicBezTo>
                  <a:close/>
                  <a:moveTo>
                    <a:pt x="11" y="19"/>
                  </a:moveTo>
                  <a:cubicBezTo>
                    <a:pt x="7" y="19"/>
                    <a:pt x="3" y="16"/>
                    <a:pt x="3" y="11"/>
                  </a:cubicBezTo>
                  <a:cubicBezTo>
                    <a:pt x="3" y="7"/>
                    <a:pt x="7" y="3"/>
                    <a:pt x="11" y="3"/>
                  </a:cubicBezTo>
                  <a:cubicBezTo>
                    <a:pt x="16" y="3"/>
                    <a:pt x="20" y="7"/>
                    <a:pt x="20" y="11"/>
                  </a:cubicBezTo>
                  <a:cubicBezTo>
                    <a:pt x="20" y="16"/>
                    <a:pt x="16" y="19"/>
                    <a:pt x="11" y="19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64" name="Freeform 241"/>
            <p:cNvSpPr>
              <a:spLocks noEditPoints="1"/>
            </p:cNvSpPr>
            <p:nvPr/>
          </p:nvSpPr>
          <p:spPr bwMode="auto">
            <a:xfrm>
              <a:off x="13252451" y="5481638"/>
              <a:ext cx="828675" cy="720725"/>
            </a:xfrm>
            <a:custGeom>
              <a:avLst/>
              <a:gdLst>
                <a:gd name="T0" fmla="*/ 93 w 93"/>
                <a:gd name="T1" fmla="*/ 15 h 81"/>
                <a:gd name="T2" fmla="*/ 67 w 93"/>
                <a:gd name="T3" fmla="*/ 7 h 81"/>
                <a:gd name="T4" fmla="*/ 24 w 93"/>
                <a:gd name="T5" fmla="*/ 7 h 81"/>
                <a:gd name="T6" fmla="*/ 0 w 93"/>
                <a:gd name="T7" fmla="*/ 37 h 81"/>
                <a:gd name="T8" fmla="*/ 19 w 93"/>
                <a:gd name="T9" fmla="*/ 48 h 81"/>
                <a:gd name="T10" fmla="*/ 18 w 93"/>
                <a:gd name="T11" fmla="*/ 39 h 81"/>
                <a:gd name="T12" fmla="*/ 32 w 93"/>
                <a:gd name="T13" fmla="*/ 15 h 81"/>
                <a:gd name="T14" fmla="*/ 64 w 93"/>
                <a:gd name="T15" fmla="*/ 8 h 81"/>
                <a:gd name="T16" fmla="*/ 62 w 93"/>
                <a:gd name="T17" fmla="*/ 39 h 81"/>
                <a:gd name="T18" fmla="*/ 63 w 93"/>
                <a:gd name="T19" fmla="*/ 57 h 81"/>
                <a:gd name="T20" fmla="*/ 31 w 93"/>
                <a:gd name="T21" fmla="*/ 57 h 81"/>
                <a:gd name="T22" fmla="*/ 22 w 93"/>
                <a:gd name="T23" fmla="*/ 51 h 81"/>
                <a:gd name="T24" fmla="*/ 31 w 93"/>
                <a:gd name="T25" fmla="*/ 80 h 81"/>
                <a:gd name="T26" fmla="*/ 63 w 93"/>
                <a:gd name="T27" fmla="*/ 80 h 81"/>
                <a:gd name="T28" fmla="*/ 91 w 93"/>
                <a:gd name="T29" fmla="*/ 39 h 81"/>
                <a:gd name="T30" fmla="*/ 91 w 93"/>
                <a:gd name="T31" fmla="*/ 26 h 81"/>
                <a:gd name="T32" fmla="*/ 63 w 93"/>
                <a:gd name="T33" fmla="*/ 36 h 81"/>
                <a:gd name="T34" fmla="*/ 67 w 93"/>
                <a:gd name="T35" fmla="*/ 10 h 81"/>
                <a:gd name="T36" fmla="*/ 73 w 93"/>
                <a:gd name="T37" fmla="*/ 13 h 81"/>
                <a:gd name="T38" fmla="*/ 76 w 93"/>
                <a:gd name="T39" fmla="*/ 34 h 81"/>
                <a:gd name="T40" fmla="*/ 81 w 93"/>
                <a:gd name="T41" fmla="*/ 31 h 81"/>
                <a:gd name="T42" fmla="*/ 84 w 93"/>
                <a:gd name="T43" fmla="*/ 10 h 81"/>
                <a:gd name="T44" fmla="*/ 91 w 93"/>
                <a:gd name="T45" fmla="*/ 21 h 81"/>
                <a:gd name="T46" fmla="*/ 16 w 93"/>
                <a:gd name="T47" fmla="*/ 12 h 81"/>
                <a:gd name="T48" fmla="*/ 16 w 93"/>
                <a:gd name="T49" fmla="*/ 15 h 81"/>
                <a:gd name="T50" fmla="*/ 16 w 93"/>
                <a:gd name="T51" fmla="*/ 31 h 81"/>
                <a:gd name="T52" fmla="*/ 29 w 93"/>
                <a:gd name="T53" fmla="*/ 36 h 81"/>
                <a:gd name="T54" fmla="*/ 8 w 93"/>
                <a:gd name="T55" fmla="*/ 10 h 81"/>
                <a:gd name="T56" fmla="*/ 11 w 93"/>
                <a:gd name="T57" fmla="*/ 31 h 81"/>
                <a:gd name="T58" fmla="*/ 17 w 93"/>
                <a:gd name="T59" fmla="*/ 34 h 81"/>
                <a:gd name="T60" fmla="*/ 19 w 93"/>
                <a:gd name="T61" fmla="*/ 13 h 81"/>
                <a:gd name="T62" fmla="*/ 27 w 93"/>
                <a:gd name="T63" fmla="*/ 10 h 81"/>
                <a:gd name="T64" fmla="*/ 48 w 93"/>
                <a:gd name="T65" fmla="*/ 52 h 81"/>
                <a:gd name="T66" fmla="*/ 46 w 93"/>
                <a:gd name="T67" fmla="*/ 52 h 81"/>
                <a:gd name="T68" fmla="*/ 47 w 93"/>
                <a:gd name="T69" fmla="*/ 57 h 81"/>
                <a:gd name="T70" fmla="*/ 45 w 93"/>
                <a:gd name="T71" fmla="*/ 72 h 81"/>
                <a:gd name="T72" fmla="*/ 34 w 93"/>
                <a:gd name="T73" fmla="*/ 78 h 81"/>
                <a:gd name="T74" fmla="*/ 43 w 93"/>
                <a:gd name="T75" fmla="*/ 52 h 81"/>
                <a:gd name="T76" fmla="*/ 43 w 93"/>
                <a:gd name="T77" fmla="*/ 75 h 81"/>
                <a:gd name="T78" fmla="*/ 51 w 93"/>
                <a:gd name="T79" fmla="*/ 75 h 81"/>
                <a:gd name="T80" fmla="*/ 51 w 93"/>
                <a:gd name="T81" fmla="*/ 52 h 81"/>
                <a:gd name="T82" fmla="*/ 60 w 93"/>
                <a:gd name="T83" fmla="*/ 78 h 81"/>
                <a:gd name="T84" fmla="*/ 76 w 93"/>
                <a:gd name="T85" fmla="*/ 12 h 81"/>
                <a:gd name="T86" fmla="*/ 76 w 93"/>
                <a:gd name="T87" fmla="*/ 31 h 81"/>
                <a:gd name="T88" fmla="*/ 77 w 93"/>
                <a:gd name="T8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" h="81">
                  <a:moveTo>
                    <a:pt x="91" y="21"/>
                  </a:moveTo>
                  <a:cubicBezTo>
                    <a:pt x="92" y="21"/>
                    <a:pt x="93" y="20"/>
                    <a:pt x="93" y="20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0"/>
                    <a:pt x="89" y="7"/>
                    <a:pt x="84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7" y="7"/>
                    <a:pt x="67" y="7"/>
                  </a:cubicBezTo>
                  <a:cubicBezTo>
                    <a:pt x="61" y="3"/>
                    <a:pt x="54" y="0"/>
                    <a:pt x="47" y="0"/>
                  </a:cubicBezTo>
                  <a:cubicBezTo>
                    <a:pt x="40" y="0"/>
                    <a:pt x="33" y="3"/>
                    <a:pt x="27" y="7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7"/>
                    <a:pt x="0" y="10"/>
                    <a:pt x="0" y="1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6" y="42"/>
                    <a:pt x="17" y="45"/>
                    <a:pt x="19" y="48"/>
                  </a:cubicBezTo>
                  <a:cubicBezTo>
                    <a:pt x="19" y="49"/>
                    <a:pt x="20" y="49"/>
                    <a:pt x="21" y="48"/>
                  </a:cubicBezTo>
                  <a:cubicBezTo>
                    <a:pt x="21" y="48"/>
                    <a:pt x="22" y="47"/>
                    <a:pt x="21" y="46"/>
                  </a:cubicBezTo>
                  <a:cubicBezTo>
                    <a:pt x="20" y="44"/>
                    <a:pt x="19" y="42"/>
                    <a:pt x="18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39"/>
                    <a:pt x="32" y="38"/>
                    <a:pt x="32" y="3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35" y="5"/>
                    <a:pt x="41" y="3"/>
                    <a:pt x="47" y="3"/>
                  </a:cubicBezTo>
                  <a:cubicBezTo>
                    <a:pt x="53" y="3"/>
                    <a:pt x="59" y="5"/>
                    <a:pt x="64" y="8"/>
                  </a:cubicBezTo>
                  <a:cubicBezTo>
                    <a:pt x="61" y="10"/>
                    <a:pt x="60" y="12"/>
                    <a:pt x="60" y="15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38"/>
                    <a:pt x="61" y="39"/>
                    <a:pt x="62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4" y="46"/>
                    <a:pt x="70" y="53"/>
                    <a:pt x="63" y="57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3"/>
                    <a:pt x="60" y="49"/>
                    <a:pt x="55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5" y="49"/>
                    <a:pt x="31" y="53"/>
                    <a:pt x="31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28" y="55"/>
                    <a:pt x="26" y="53"/>
                    <a:pt x="24" y="51"/>
                  </a:cubicBezTo>
                  <a:cubicBezTo>
                    <a:pt x="24" y="50"/>
                    <a:pt x="23" y="50"/>
                    <a:pt x="22" y="51"/>
                  </a:cubicBezTo>
                  <a:cubicBezTo>
                    <a:pt x="22" y="51"/>
                    <a:pt x="21" y="52"/>
                    <a:pt x="22" y="53"/>
                  </a:cubicBezTo>
                  <a:cubicBezTo>
                    <a:pt x="25" y="56"/>
                    <a:pt x="28" y="59"/>
                    <a:pt x="31" y="61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1"/>
                    <a:pt x="32" y="81"/>
                    <a:pt x="32" y="81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3" y="81"/>
                    <a:pt x="63" y="81"/>
                    <a:pt x="63" y="80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71" y="56"/>
                    <a:pt x="77" y="48"/>
                    <a:pt x="79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2" y="39"/>
                    <a:pt x="93" y="38"/>
                    <a:pt x="93" y="37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3" y="27"/>
                    <a:pt x="92" y="26"/>
                    <a:pt x="91" y="26"/>
                  </a:cubicBezTo>
                  <a:cubicBezTo>
                    <a:pt x="90" y="26"/>
                    <a:pt x="89" y="27"/>
                    <a:pt x="89" y="28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3"/>
                    <a:pt x="65" y="11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8" y="10"/>
                    <a:pt x="68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2"/>
                    <a:pt x="72" y="32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34"/>
                    <a:pt x="77" y="34"/>
                    <a:pt x="77" y="3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1" y="32"/>
                    <a:pt x="81" y="31"/>
                    <a:pt x="81" y="31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7" y="10"/>
                    <a:pt x="89" y="12"/>
                    <a:pt x="89" y="15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90" y="21"/>
                    <a:pt x="91" y="21"/>
                  </a:cubicBezTo>
                  <a:close/>
                  <a:moveTo>
                    <a:pt x="17" y="10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0"/>
                    <a:pt x="15" y="10"/>
                    <a:pt x="15" y="10"/>
                  </a:cubicBezTo>
                  <a:lnTo>
                    <a:pt x="17" y="10"/>
                  </a:lnTo>
                  <a:close/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16" y="15"/>
                  </a:lnTo>
                  <a:close/>
                  <a:moveTo>
                    <a:pt x="29" y="36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2"/>
                    <a:pt x="5" y="10"/>
                    <a:pt x="8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2" y="32"/>
                    <a:pt x="12" y="32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7" y="34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2"/>
                    <a:pt x="21" y="31"/>
                    <a:pt x="21" y="31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6" y="10"/>
                    <a:pt x="27" y="10"/>
                  </a:cubicBezTo>
                  <a:cubicBezTo>
                    <a:pt x="28" y="11"/>
                    <a:pt x="29" y="13"/>
                    <a:pt x="29" y="15"/>
                  </a:cubicBezTo>
                  <a:cubicBezTo>
                    <a:pt x="29" y="36"/>
                    <a:pt x="29" y="36"/>
                    <a:pt x="29" y="36"/>
                  </a:cubicBezTo>
                  <a:close/>
                  <a:moveTo>
                    <a:pt x="48" y="52"/>
                  </a:moveTo>
                  <a:cubicBezTo>
                    <a:pt x="48" y="54"/>
                    <a:pt x="48" y="54"/>
                    <a:pt x="48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6" y="52"/>
                    <a:pt x="46" y="52"/>
                    <a:pt x="46" y="52"/>
                  </a:cubicBezTo>
                  <a:lnTo>
                    <a:pt x="48" y="52"/>
                  </a:lnTo>
                  <a:close/>
                  <a:moveTo>
                    <a:pt x="47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5" y="72"/>
                    <a:pt x="45" y="72"/>
                    <a:pt x="45" y="72"/>
                  </a:cubicBezTo>
                  <a:lnTo>
                    <a:pt x="47" y="57"/>
                  </a:lnTo>
                  <a:close/>
                  <a:moveTo>
                    <a:pt x="60" y="78"/>
                  </a:moveTo>
                  <a:cubicBezTo>
                    <a:pt x="34" y="78"/>
                    <a:pt x="34" y="78"/>
                    <a:pt x="34" y="7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54"/>
                    <a:pt x="36" y="52"/>
                    <a:pt x="39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2" y="74"/>
                    <a:pt x="43" y="74"/>
                    <a:pt x="43" y="75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7" y="76"/>
                    <a:pt x="47" y="76"/>
                    <a:pt x="48" y="76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4"/>
                    <a:pt x="52" y="74"/>
                    <a:pt x="52" y="73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8" y="52"/>
                    <a:pt x="60" y="54"/>
                    <a:pt x="60" y="57"/>
                  </a:cubicBezTo>
                  <a:cubicBezTo>
                    <a:pt x="60" y="78"/>
                    <a:pt x="60" y="78"/>
                    <a:pt x="60" y="78"/>
                  </a:cubicBezTo>
                  <a:close/>
                  <a:moveTo>
                    <a:pt x="77" y="10"/>
                  </a:moveTo>
                  <a:cubicBezTo>
                    <a:pt x="77" y="12"/>
                    <a:pt x="77" y="12"/>
                    <a:pt x="77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5" y="10"/>
                    <a:pt x="75" y="10"/>
                    <a:pt x="75" y="10"/>
                  </a:cubicBezTo>
                  <a:lnTo>
                    <a:pt x="77" y="10"/>
                  </a:lnTo>
                  <a:close/>
                  <a:moveTo>
                    <a:pt x="76" y="31"/>
                  </a:moveTo>
                  <a:cubicBezTo>
                    <a:pt x="75" y="30"/>
                    <a:pt x="75" y="30"/>
                    <a:pt x="75" y="30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8" y="30"/>
                    <a:pt x="78" y="30"/>
                    <a:pt x="78" y="30"/>
                  </a:cubicBezTo>
                  <a:lnTo>
                    <a:pt x="76" y="31"/>
                  </a:ln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65" name="Freeform 242"/>
            <p:cNvSpPr>
              <a:spLocks noEditPoints="1"/>
            </p:cNvSpPr>
            <p:nvPr/>
          </p:nvSpPr>
          <p:spPr bwMode="auto">
            <a:xfrm>
              <a:off x="13296901" y="5340350"/>
              <a:ext cx="204788" cy="195262"/>
            </a:xfrm>
            <a:custGeom>
              <a:avLst/>
              <a:gdLst>
                <a:gd name="T0" fmla="*/ 11 w 23"/>
                <a:gd name="T1" fmla="*/ 0 h 22"/>
                <a:gd name="T2" fmla="*/ 0 w 23"/>
                <a:gd name="T3" fmla="*/ 11 h 22"/>
                <a:gd name="T4" fmla="*/ 11 w 23"/>
                <a:gd name="T5" fmla="*/ 22 h 22"/>
                <a:gd name="T6" fmla="*/ 23 w 23"/>
                <a:gd name="T7" fmla="*/ 11 h 22"/>
                <a:gd name="T8" fmla="*/ 11 w 23"/>
                <a:gd name="T9" fmla="*/ 0 h 22"/>
                <a:gd name="T10" fmla="*/ 11 w 23"/>
                <a:gd name="T11" fmla="*/ 19 h 22"/>
                <a:gd name="T12" fmla="*/ 3 w 23"/>
                <a:gd name="T13" fmla="*/ 11 h 22"/>
                <a:gd name="T14" fmla="*/ 11 w 23"/>
                <a:gd name="T15" fmla="*/ 3 h 22"/>
                <a:gd name="T16" fmla="*/ 19 w 23"/>
                <a:gd name="T17" fmla="*/ 11 h 22"/>
                <a:gd name="T18" fmla="*/ 11 w 23"/>
                <a:gd name="T1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3" y="17"/>
                    <a:pt x="23" y="11"/>
                  </a:cubicBezTo>
                  <a:cubicBezTo>
                    <a:pt x="23" y="5"/>
                    <a:pt x="17" y="0"/>
                    <a:pt x="11" y="0"/>
                  </a:cubicBezTo>
                  <a:close/>
                  <a:moveTo>
                    <a:pt x="11" y="19"/>
                  </a:moveTo>
                  <a:cubicBezTo>
                    <a:pt x="7" y="19"/>
                    <a:pt x="3" y="16"/>
                    <a:pt x="3" y="11"/>
                  </a:cubicBezTo>
                  <a:cubicBezTo>
                    <a:pt x="3" y="7"/>
                    <a:pt x="7" y="3"/>
                    <a:pt x="11" y="3"/>
                  </a:cubicBezTo>
                  <a:cubicBezTo>
                    <a:pt x="16" y="3"/>
                    <a:pt x="19" y="7"/>
                    <a:pt x="19" y="11"/>
                  </a:cubicBezTo>
                  <a:cubicBezTo>
                    <a:pt x="19" y="16"/>
                    <a:pt x="16" y="19"/>
                    <a:pt x="11" y="19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42" name="Group 641"/>
          <p:cNvGrpSpPr/>
          <p:nvPr/>
        </p:nvGrpSpPr>
        <p:grpSpPr>
          <a:xfrm>
            <a:off x="5546398" y="1905595"/>
            <a:ext cx="641152" cy="483394"/>
            <a:chOff x="14989176" y="5081588"/>
            <a:chExt cx="1709738" cy="1289050"/>
          </a:xfrm>
        </p:grpSpPr>
        <p:sp>
          <p:nvSpPr>
            <p:cNvPr id="266" name="Freeform 243"/>
            <p:cNvSpPr>
              <a:spLocks noEditPoints="1"/>
            </p:cNvSpPr>
            <p:nvPr/>
          </p:nvSpPr>
          <p:spPr bwMode="auto">
            <a:xfrm>
              <a:off x="15398751" y="5500688"/>
              <a:ext cx="952500" cy="869950"/>
            </a:xfrm>
            <a:custGeom>
              <a:avLst/>
              <a:gdLst>
                <a:gd name="T0" fmla="*/ 96 w 107"/>
                <a:gd name="T1" fmla="*/ 0 h 98"/>
                <a:gd name="T2" fmla="*/ 10 w 107"/>
                <a:gd name="T3" fmla="*/ 0 h 98"/>
                <a:gd name="T4" fmla="*/ 0 w 107"/>
                <a:gd name="T5" fmla="*/ 10 h 98"/>
                <a:gd name="T6" fmla="*/ 0 w 107"/>
                <a:gd name="T7" fmla="*/ 67 h 98"/>
                <a:gd name="T8" fmla="*/ 10 w 107"/>
                <a:gd name="T9" fmla="*/ 77 h 98"/>
                <a:gd name="T10" fmla="*/ 38 w 107"/>
                <a:gd name="T11" fmla="*/ 77 h 98"/>
                <a:gd name="T12" fmla="*/ 35 w 107"/>
                <a:gd name="T13" fmla="*/ 93 h 98"/>
                <a:gd name="T14" fmla="*/ 29 w 107"/>
                <a:gd name="T15" fmla="*/ 93 h 98"/>
                <a:gd name="T16" fmla="*/ 26 w 107"/>
                <a:gd name="T17" fmla="*/ 96 h 98"/>
                <a:gd name="T18" fmla="*/ 29 w 107"/>
                <a:gd name="T19" fmla="*/ 98 h 98"/>
                <a:gd name="T20" fmla="*/ 78 w 107"/>
                <a:gd name="T21" fmla="*/ 98 h 98"/>
                <a:gd name="T22" fmla="*/ 80 w 107"/>
                <a:gd name="T23" fmla="*/ 96 h 98"/>
                <a:gd name="T24" fmla="*/ 78 w 107"/>
                <a:gd name="T25" fmla="*/ 93 h 98"/>
                <a:gd name="T26" fmla="*/ 71 w 107"/>
                <a:gd name="T27" fmla="*/ 93 h 98"/>
                <a:gd name="T28" fmla="*/ 68 w 107"/>
                <a:gd name="T29" fmla="*/ 77 h 98"/>
                <a:gd name="T30" fmla="*/ 96 w 107"/>
                <a:gd name="T31" fmla="*/ 77 h 98"/>
                <a:gd name="T32" fmla="*/ 107 w 107"/>
                <a:gd name="T33" fmla="*/ 67 h 98"/>
                <a:gd name="T34" fmla="*/ 107 w 107"/>
                <a:gd name="T35" fmla="*/ 10 h 98"/>
                <a:gd name="T36" fmla="*/ 96 w 107"/>
                <a:gd name="T37" fmla="*/ 0 h 98"/>
                <a:gd name="T38" fmla="*/ 4 w 107"/>
                <a:gd name="T39" fmla="*/ 10 h 98"/>
                <a:gd name="T40" fmla="*/ 10 w 107"/>
                <a:gd name="T41" fmla="*/ 4 h 98"/>
                <a:gd name="T42" fmla="*/ 96 w 107"/>
                <a:gd name="T43" fmla="*/ 4 h 98"/>
                <a:gd name="T44" fmla="*/ 102 w 107"/>
                <a:gd name="T45" fmla="*/ 10 h 98"/>
                <a:gd name="T46" fmla="*/ 102 w 107"/>
                <a:gd name="T47" fmla="*/ 62 h 98"/>
                <a:gd name="T48" fmla="*/ 4 w 107"/>
                <a:gd name="T49" fmla="*/ 62 h 98"/>
                <a:gd name="T50" fmla="*/ 4 w 107"/>
                <a:gd name="T51" fmla="*/ 10 h 98"/>
                <a:gd name="T52" fmla="*/ 40 w 107"/>
                <a:gd name="T53" fmla="*/ 93 h 98"/>
                <a:gd name="T54" fmla="*/ 43 w 107"/>
                <a:gd name="T55" fmla="*/ 77 h 98"/>
                <a:gd name="T56" fmla="*/ 63 w 107"/>
                <a:gd name="T57" fmla="*/ 77 h 98"/>
                <a:gd name="T58" fmla="*/ 66 w 107"/>
                <a:gd name="T59" fmla="*/ 93 h 98"/>
                <a:gd name="T60" fmla="*/ 40 w 107"/>
                <a:gd name="T61" fmla="*/ 93 h 98"/>
                <a:gd name="T62" fmla="*/ 102 w 107"/>
                <a:gd name="T63" fmla="*/ 67 h 98"/>
                <a:gd name="T64" fmla="*/ 102 w 107"/>
                <a:gd name="T65" fmla="*/ 67 h 98"/>
                <a:gd name="T66" fmla="*/ 96 w 107"/>
                <a:gd name="T67" fmla="*/ 73 h 98"/>
                <a:gd name="T68" fmla="*/ 10 w 107"/>
                <a:gd name="T69" fmla="*/ 73 h 98"/>
                <a:gd name="T70" fmla="*/ 4 w 107"/>
                <a:gd name="T71" fmla="*/ 67 h 98"/>
                <a:gd name="T72" fmla="*/ 4 w 107"/>
                <a:gd name="T73" fmla="*/ 67 h 98"/>
                <a:gd name="T74" fmla="*/ 102 w 107"/>
                <a:gd name="T75" fmla="*/ 6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98">
                  <a:moveTo>
                    <a:pt x="96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3"/>
                    <a:pt x="4" y="77"/>
                    <a:pt x="10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83"/>
                    <a:pt x="37" y="88"/>
                    <a:pt x="35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7" y="93"/>
                    <a:pt x="26" y="94"/>
                    <a:pt x="26" y="96"/>
                  </a:cubicBezTo>
                  <a:cubicBezTo>
                    <a:pt x="26" y="97"/>
                    <a:pt x="27" y="98"/>
                    <a:pt x="29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9" y="98"/>
                    <a:pt x="80" y="97"/>
                    <a:pt x="80" y="96"/>
                  </a:cubicBezTo>
                  <a:cubicBezTo>
                    <a:pt x="80" y="94"/>
                    <a:pt x="79" y="93"/>
                    <a:pt x="78" y="93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69" y="88"/>
                    <a:pt x="68" y="83"/>
                    <a:pt x="68" y="77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102" y="77"/>
                    <a:pt x="107" y="73"/>
                    <a:pt x="107" y="67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4"/>
                    <a:pt x="102" y="0"/>
                    <a:pt x="96" y="0"/>
                  </a:cubicBezTo>
                  <a:close/>
                  <a:moveTo>
                    <a:pt x="4" y="10"/>
                  </a:moveTo>
                  <a:cubicBezTo>
                    <a:pt x="4" y="7"/>
                    <a:pt x="7" y="4"/>
                    <a:pt x="10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0" y="4"/>
                    <a:pt x="102" y="7"/>
                    <a:pt x="102" y="10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4" y="62"/>
                    <a:pt x="4" y="62"/>
                    <a:pt x="4" y="62"/>
                  </a:cubicBezTo>
                  <a:lnTo>
                    <a:pt x="4" y="10"/>
                  </a:lnTo>
                  <a:close/>
                  <a:moveTo>
                    <a:pt x="40" y="93"/>
                  </a:moveTo>
                  <a:cubicBezTo>
                    <a:pt x="42" y="88"/>
                    <a:pt x="43" y="83"/>
                    <a:pt x="43" y="7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64" y="83"/>
                    <a:pt x="64" y="88"/>
                    <a:pt x="66" y="93"/>
                  </a:cubicBezTo>
                  <a:lnTo>
                    <a:pt x="40" y="93"/>
                  </a:lnTo>
                  <a:close/>
                  <a:moveTo>
                    <a:pt x="102" y="67"/>
                  </a:moveTo>
                  <a:cubicBezTo>
                    <a:pt x="102" y="67"/>
                    <a:pt x="102" y="67"/>
                    <a:pt x="102" y="67"/>
                  </a:cubicBezTo>
                  <a:cubicBezTo>
                    <a:pt x="102" y="70"/>
                    <a:pt x="100" y="73"/>
                    <a:pt x="96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7" y="73"/>
                    <a:pt x="4" y="70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102" y="67"/>
                    <a:pt x="102" y="67"/>
                    <a:pt x="102" y="67"/>
                  </a:cubicBez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67" name="Freeform 244"/>
            <p:cNvSpPr>
              <a:spLocks/>
            </p:cNvSpPr>
            <p:nvPr/>
          </p:nvSpPr>
          <p:spPr bwMode="auto">
            <a:xfrm>
              <a:off x="15684501" y="5767388"/>
              <a:ext cx="185738" cy="34925"/>
            </a:xfrm>
            <a:custGeom>
              <a:avLst/>
              <a:gdLst>
                <a:gd name="T0" fmla="*/ 3 w 21"/>
                <a:gd name="T1" fmla="*/ 4 h 4"/>
                <a:gd name="T2" fmla="*/ 19 w 21"/>
                <a:gd name="T3" fmla="*/ 4 h 4"/>
                <a:gd name="T4" fmla="*/ 21 w 21"/>
                <a:gd name="T5" fmla="*/ 2 h 4"/>
                <a:gd name="T6" fmla="*/ 19 w 21"/>
                <a:gd name="T7" fmla="*/ 0 h 4"/>
                <a:gd name="T8" fmla="*/ 11 w 21"/>
                <a:gd name="T9" fmla="*/ 0 h 4"/>
                <a:gd name="T10" fmla="*/ 11 w 21"/>
                <a:gd name="T11" fmla="*/ 0 h 4"/>
                <a:gd name="T12" fmla="*/ 3 w 21"/>
                <a:gd name="T13" fmla="*/ 0 h 4"/>
                <a:gd name="T14" fmla="*/ 0 w 21"/>
                <a:gd name="T15" fmla="*/ 2 h 4"/>
                <a:gd name="T16" fmla="*/ 3 w 2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">
                  <a:moveTo>
                    <a:pt x="3" y="4"/>
                  </a:moveTo>
                  <a:cubicBezTo>
                    <a:pt x="8" y="4"/>
                    <a:pt x="13" y="4"/>
                    <a:pt x="19" y="4"/>
                  </a:cubicBezTo>
                  <a:cubicBezTo>
                    <a:pt x="20" y="4"/>
                    <a:pt x="21" y="3"/>
                    <a:pt x="21" y="2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6" y="0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68" name="Freeform 245"/>
            <p:cNvSpPr>
              <a:spLocks/>
            </p:cNvSpPr>
            <p:nvPr/>
          </p:nvSpPr>
          <p:spPr bwMode="auto">
            <a:xfrm>
              <a:off x="15684501" y="5846763"/>
              <a:ext cx="185738" cy="34925"/>
            </a:xfrm>
            <a:custGeom>
              <a:avLst/>
              <a:gdLst>
                <a:gd name="T0" fmla="*/ 9 w 21"/>
                <a:gd name="T1" fmla="*/ 4 h 4"/>
                <a:gd name="T2" fmla="*/ 19 w 21"/>
                <a:gd name="T3" fmla="*/ 4 h 4"/>
                <a:gd name="T4" fmla="*/ 19 w 21"/>
                <a:gd name="T5" fmla="*/ 4 h 4"/>
                <a:gd name="T6" fmla="*/ 21 w 21"/>
                <a:gd name="T7" fmla="*/ 2 h 4"/>
                <a:gd name="T8" fmla="*/ 19 w 21"/>
                <a:gd name="T9" fmla="*/ 0 h 4"/>
                <a:gd name="T10" fmla="*/ 11 w 21"/>
                <a:gd name="T11" fmla="*/ 0 h 4"/>
                <a:gd name="T12" fmla="*/ 11 w 21"/>
                <a:gd name="T13" fmla="*/ 0 h 4"/>
                <a:gd name="T14" fmla="*/ 3 w 21"/>
                <a:gd name="T15" fmla="*/ 0 h 4"/>
                <a:gd name="T16" fmla="*/ 0 w 21"/>
                <a:gd name="T17" fmla="*/ 2 h 4"/>
                <a:gd name="T18" fmla="*/ 3 w 21"/>
                <a:gd name="T19" fmla="*/ 4 h 4"/>
                <a:gd name="T20" fmla="*/ 9 w 21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4">
                  <a:moveTo>
                    <a:pt x="9" y="4"/>
                  </a:moveTo>
                  <a:cubicBezTo>
                    <a:pt x="12" y="4"/>
                    <a:pt x="15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1" y="3"/>
                    <a:pt x="21" y="2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7" y="0"/>
                    <a:pt x="14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69" name="Freeform 246"/>
            <p:cNvSpPr>
              <a:spLocks noEditPoints="1"/>
            </p:cNvSpPr>
            <p:nvPr/>
          </p:nvSpPr>
          <p:spPr bwMode="auto">
            <a:xfrm>
              <a:off x="15505114" y="5686425"/>
              <a:ext cx="455613" cy="284162"/>
            </a:xfrm>
            <a:custGeom>
              <a:avLst/>
              <a:gdLst>
                <a:gd name="T0" fmla="*/ 45 w 51"/>
                <a:gd name="T1" fmla="*/ 31 h 32"/>
                <a:gd name="T2" fmla="*/ 51 w 51"/>
                <a:gd name="T3" fmla="*/ 25 h 32"/>
                <a:gd name="T4" fmla="*/ 51 w 51"/>
                <a:gd name="T5" fmla="*/ 5 h 32"/>
                <a:gd name="T6" fmla="*/ 46 w 51"/>
                <a:gd name="T7" fmla="*/ 0 h 32"/>
                <a:gd name="T8" fmla="*/ 5 w 51"/>
                <a:gd name="T9" fmla="*/ 0 h 32"/>
                <a:gd name="T10" fmla="*/ 0 w 51"/>
                <a:gd name="T11" fmla="*/ 5 h 32"/>
                <a:gd name="T12" fmla="*/ 0 w 51"/>
                <a:gd name="T13" fmla="*/ 26 h 32"/>
                <a:gd name="T14" fmla="*/ 5 w 51"/>
                <a:gd name="T15" fmla="*/ 31 h 32"/>
                <a:gd name="T16" fmla="*/ 45 w 51"/>
                <a:gd name="T17" fmla="*/ 31 h 32"/>
                <a:gd name="T18" fmla="*/ 26 w 51"/>
                <a:gd name="T19" fmla="*/ 32 h 32"/>
                <a:gd name="T20" fmla="*/ 26 w 51"/>
                <a:gd name="T21" fmla="*/ 32 h 32"/>
                <a:gd name="T22" fmla="*/ 6 w 51"/>
                <a:gd name="T23" fmla="*/ 27 h 32"/>
                <a:gd name="T24" fmla="*/ 3 w 51"/>
                <a:gd name="T25" fmla="*/ 25 h 32"/>
                <a:gd name="T26" fmla="*/ 3 w 51"/>
                <a:gd name="T27" fmla="*/ 6 h 32"/>
                <a:gd name="T28" fmla="*/ 5 w 51"/>
                <a:gd name="T29" fmla="*/ 4 h 32"/>
                <a:gd name="T30" fmla="*/ 46 w 51"/>
                <a:gd name="T31" fmla="*/ 4 h 32"/>
                <a:gd name="T32" fmla="*/ 48 w 51"/>
                <a:gd name="T33" fmla="*/ 6 h 32"/>
                <a:gd name="T34" fmla="*/ 48 w 51"/>
                <a:gd name="T35" fmla="*/ 25 h 32"/>
                <a:gd name="T36" fmla="*/ 46 w 51"/>
                <a:gd name="T37" fmla="*/ 27 h 32"/>
                <a:gd name="T38" fmla="*/ 26 w 51"/>
                <a:gd name="T39" fmla="*/ 27 h 32"/>
                <a:gd name="T40" fmla="*/ 6 w 51"/>
                <a:gd name="T4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32">
                  <a:moveTo>
                    <a:pt x="45" y="31"/>
                  </a:moveTo>
                  <a:cubicBezTo>
                    <a:pt x="50" y="31"/>
                    <a:pt x="51" y="29"/>
                    <a:pt x="51" y="25"/>
                  </a:cubicBezTo>
                  <a:cubicBezTo>
                    <a:pt x="51" y="18"/>
                    <a:pt x="51" y="12"/>
                    <a:pt x="51" y="5"/>
                  </a:cubicBezTo>
                  <a:cubicBezTo>
                    <a:pt x="51" y="2"/>
                    <a:pt x="50" y="0"/>
                    <a:pt x="46" y="0"/>
                  </a:cubicBezTo>
                  <a:cubicBezTo>
                    <a:pt x="32" y="0"/>
                    <a:pt x="19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"/>
                    <a:pt x="0" y="19"/>
                    <a:pt x="0" y="26"/>
                  </a:cubicBezTo>
                  <a:cubicBezTo>
                    <a:pt x="0" y="29"/>
                    <a:pt x="2" y="31"/>
                    <a:pt x="5" y="31"/>
                  </a:cubicBezTo>
                  <a:cubicBezTo>
                    <a:pt x="10" y="31"/>
                    <a:pt x="41" y="31"/>
                    <a:pt x="45" y="31"/>
                  </a:cubicBezTo>
                  <a:close/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moveTo>
                    <a:pt x="6" y="27"/>
                  </a:moveTo>
                  <a:cubicBezTo>
                    <a:pt x="4" y="27"/>
                    <a:pt x="3" y="27"/>
                    <a:pt x="3" y="25"/>
                  </a:cubicBezTo>
                  <a:cubicBezTo>
                    <a:pt x="3" y="19"/>
                    <a:pt x="3" y="12"/>
                    <a:pt x="3" y="6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19" y="4"/>
                    <a:pt x="32" y="4"/>
                    <a:pt x="46" y="4"/>
                  </a:cubicBezTo>
                  <a:cubicBezTo>
                    <a:pt x="48" y="4"/>
                    <a:pt x="48" y="4"/>
                    <a:pt x="48" y="6"/>
                  </a:cubicBezTo>
                  <a:cubicBezTo>
                    <a:pt x="48" y="12"/>
                    <a:pt x="48" y="19"/>
                    <a:pt x="48" y="25"/>
                  </a:cubicBezTo>
                  <a:cubicBezTo>
                    <a:pt x="48" y="27"/>
                    <a:pt x="48" y="27"/>
                    <a:pt x="46" y="27"/>
                  </a:cubicBezTo>
                  <a:cubicBezTo>
                    <a:pt x="39" y="27"/>
                    <a:pt x="32" y="27"/>
                    <a:pt x="26" y="27"/>
                  </a:cubicBezTo>
                  <a:cubicBezTo>
                    <a:pt x="19" y="27"/>
                    <a:pt x="12" y="27"/>
                    <a:pt x="6" y="27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70" name="Freeform 247"/>
            <p:cNvSpPr>
              <a:spLocks/>
            </p:cNvSpPr>
            <p:nvPr/>
          </p:nvSpPr>
          <p:spPr bwMode="auto">
            <a:xfrm>
              <a:off x="15586076" y="5767388"/>
              <a:ext cx="61913" cy="34925"/>
            </a:xfrm>
            <a:custGeom>
              <a:avLst/>
              <a:gdLst>
                <a:gd name="T0" fmla="*/ 6 w 7"/>
                <a:gd name="T1" fmla="*/ 0 h 4"/>
                <a:gd name="T2" fmla="*/ 2 w 7"/>
                <a:gd name="T3" fmla="*/ 0 h 4"/>
                <a:gd name="T4" fmla="*/ 0 w 7"/>
                <a:gd name="T5" fmla="*/ 2 h 4"/>
                <a:gd name="T6" fmla="*/ 2 w 7"/>
                <a:gd name="T7" fmla="*/ 4 h 4"/>
                <a:gd name="T8" fmla="*/ 4 w 7"/>
                <a:gd name="T9" fmla="*/ 4 h 4"/>
                <a:gd name="T10" fmla="*/ 4 w 7"/>
                <a:gd name="T11" fmla="*/ 4 h 4"/>
                <a:gd name="T12" fmla="*/ 6 w 7"/>
                <a:gd name="T13" fmla="*/ 4 h 4"/>
                <a:gd name="T14" fmla="*/ 7 w 7"/>
                <a:gd name="T15" fmla="*/ 2 h 4"/>
                <a:gd name="T16" fmla="*/ 6 w 7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7" y="1"/>
                    <a:pt x="7" y="1"/>
                    <a:pt x="6" y="0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71" name="Freeform 248"/>
            <p:cNvSpPr>
              <a:spLocks/>
            </p:cNvSpPr>
            <p:nvPr/>
          </p:nvSpPr>
          <p:spPr bwMode="auto">
            <a:xfrm>
              <a:off x="15586076" y="5846763"/>
              <a:ext cx="61913" cy="34925"/>
            </a:xfrm>
            <a:custGeom>
              <a:avLst/>
              <a:gdLst>
                <a:gd name="T0" fmla="*/ 6 w 7"/>
                <a:gd name="T1" fmla="*/ 0 h 4"/>
                <a:gd name="T2" fmla="*/ 2 w 7"/>
                <a:gd name="T3" fmla="*/ 0 h 4"/>
                <a:gd name="T4" fmla="*/ 0 w 7"/>
                <a:gd name="T5" fmla="*/ 2 h 4"/>
                <a:gd name="T6" fmla="*/ 2 w 7"/>
                <a:gd name="T7" fmla="*/ 4 h 4"/>
                <a:gd name="T8" fmla="*/ 4 w 7"/>
                <a:gd name="T9" fmla="*/ 4 h 4"/>
                <a:gd name="T10" fmla="*/ 4 w 7"/>
                <a:gd name="T11" fmla="*/ 4 h 4"/>
                <a:gd name="T12" fmla="*/ 6 w 7"/>
                <a:gd name="T13" fmla="*/ 4 h 4"/>
                <a:gd name="T14" fmla="*/ 7 w 7"/>
                <a:gd name="T15" fmla="*/ 2 h 4"/>
                <a:gd name="T16" fmla="*/ 6 w 7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7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72" name="Freeform 249"/>
            <p:cNvSpPr>
              <a:spLocks/>
            </p:cNvSpPr>
            <p:nvPr/>
          </p:nvSpPr>
          <p:spPr bwMode="auto">
            <a:xfrm>
              <a:off x="15736889" y="5589588"/>
              <a:ext cx="500063" cy="25400"/>
            </a:xfrm>
            <a:custGeom>
              <a:avLst/>
              <a:gdLst>
                <a:gd name="T0" fmla="*/ 53 w 56"/>
                <a:gd name="T1" fmla="*/ 0 h 3"/>
                <a:gd name="T2" fmla="*/ 3 w 56"/>
                <a:gd name="T3" fmla="*/ 0 h 3"/>
                <a:gd name="T4" fmla="*/ 2 w 56"/>
                <a:gd name="T5" fmla="*/ 0 h 3"/>
                <a:gd name="T6" fmla="*/ 0 w 56"/>
                <a:gd name="T7" fmla="*/ 1 h 3"/>
                <a:gd name="T8" fmla="*/ 2 w 56"/>
                <a:gd name="T9" fmla="*/ 3 h 3"/>
                <a:gd name="T10" fmla="*/ 3 w 56"/>
                <a:gd name="T11" fmla="*/ 3 h 3"/>
                <a:gd name="T12" fmla="*/ 28 w 56"/>
                <a:gd name="T13" fmla="*/ 3 h 3"/>
                <a:gd name="T14" fmla="*/ 28 w 56"/>
                <a:gd name="T15" fmla="*/ 3 h 3"/>
                <a:gd name="T16" fmla="*/ 32 w 56"/>
                <a:gd name="T17" fmla="*/ 3 h 3"/>
                <a:gd name="T18" fmla="*/ 53 w 56"/>
                <a:gd name="T19" fmla="*/ 3 h 3"/>
                <a:gd name="T20" fmla="*/ 56 w 56"/>
                <a:gd name="T21" fmla="*/ 1 h 3"/>
                <a:gd name="T22" fmla="*/ 53 w 56"/>
                <a:gd name="T23" fmla="*/ 0 h 3"/>
                <a:gd name="T24" fmla="*/ 53 w 56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3">
                  <a:moveTo>
                    <a:pt x="53" y="0"/>
                  </a:moveTo>
                  <a:cubicBezTo>
                    <a:pt x="36" y="0"/>
                    <a:pt x="19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11" y="3"/>
                    <a:pt x="20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30" y="3"/>
                    <a:pt x="32" y="3"/>
                  </a:cubicBezTo>
                  <a:cubicBezTo>
                    <a:pt x="39" y="3"/>
                    <a:pt x="46" y="3"/>
                    <a:pt x="53" y="3"/>
                  </a:cubicBezTo>
                  <a:cubicBezTo>
                    <a:pt x="55" y="3"/>
                    <a:pt x="56" y="3"/>
                    <a:pt x="56" y="1"/>
                  </a:cubicBezTo>
                  <a:cubicBezTo>
                    <a:pt x="56" y="0"/>
                    <a:pt x="55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73" name="Freeform 250"/>
            <p:cNvSpPr>
              <a:spLocks/>
            </p:cNvSpPr>
            <p:nvPr/>
          </p:nvSpPr>
          <p:spPr bwMode="auto">
            <a:xfrm>
              <a:off x="15586076" y="5589588"/>
              <a:ext cx="26988" cy="25400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3 h 3"/>
                <a:gd name="T4" fmla="*/ 3 w 3"/>
                <a:gd name="T5" fmla="*/ 1 h 3"/>
                <a:gd name="T6" fmla="*/ 2 w 3"/>
                <a:gd name="T7" fmla="*/ 0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74" name="Freeform 251"/>
            <p:cNvSpPr>
              <a:spLocks/>
            </p:cNvSpPr>
            <p:nvPr/>
          </p:nvSpPr>
          <p:spPr bwMode="auto">
            <a:xfrm>
              <a:off x="15514639" y="5589588"/>
              <a:ext cx="34925" cy="25400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75" name="Oval 252"/>
            <p:cNvSpPr>
              <a:spLocks noChangeArrowheads="1"/>
            </p:cNvSpPr>
            <p:nvPr/>
          </p:nvSpPr>
          <p:spPr bwMode="auto">
            <a:xfrm>
              <a:off x="15647989" y="5589588"/>
              <a:ext cx="36513" cy="25400"/>
            </a:xfrm>
            <a:prstGeom prst="ellipse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76" name="Freeform 253"/>
            <p:cNvSpPr>
              <a:spLocks noEditPoints="1"/>
            </p:cNvSpPr>
            <p:nvPr/>
          </p:nvSpPr>
          <p:spPr bwMode="auto">
            <a:xfrm>
              <a:off x="14989176" y="5081588"/>
              <a:ext cx="1371600" cy="1004887"/>
            </a:xfrm>
            <a:custGeom>
              <a:avLst/>
              <a:gdLst>
                <a:gd name="T0" fmla="*/ 40 w 154"/>
                <a:gd name="T1" fmla="*/ 44 h 113"/>
                <a:gd name="T2" fmla="*/ 32 w 154"/>
                <a:gd name="T3" fmla="*/ 28 h 113"/>
                <a:gd name="T4" fmla="*/ 27 w 154"/>
                <a:gd name="T5" fmla="*/ 39 h 113"/>
                <a:gd name="T6" fmla="*/ 26 w 154"/>
                <a:gd name="T7" fmla="*/ 46 h 113"/>
                <a:gd name="T8" fmla="*/ 29 w 154"/>
                <a:gd name="T9" fmla="*/ 43 h 113"/>
                <a:gd name="T10" fmla="*/ 35 w 154"/>
                <a:gd name="T11" fmla="*/ 42 h 113"/>
                <a:gd name="T12" fmla="*/ 37 w 154"/>
                <a:gd name="T13" fmla="*/ 45 h 113"/>
                <a:gd name="T14" fmla="*/ 40 w 154"/>
                <a:gd name="T15" fmla="*/ 45 h 113"/>
                <a:gd name="T16" fmla="*/ 134 w 154"/>
                <a:gd name="T17" fmla="*/ 15 h 113"/>
                <a:gd name="T18" fmla="*/ 133 w 154"/>
                <a:gd name="T19" fmla="*/ 13 h 113"/>
                <a:gd name="T20" fmla="*/ 126 w 154"/>
                <a:gd name="T21" fmla="*/ 13 h 113"/>
                <a:gd name="T22" fmla="*/ 132 w 154"/>
                <a:gd name="T23" fmla="*/ 4 h 113"/>
                <a:gd name="T24" fmla="*/ 134 w 154"/>
                <a:gd name="T25" fmla="*/ 2 h 113"/>
                <a:gd name="T26" fmla="*/ 122 w 154"/>
                <a:gd name="T27" fmla="*/ 11 h 113"/>
                <a:gd name="T28" fmla="*/ 2 w 154"/>
                <a:gd name="T29" fmla="*/ 73 h 113"/>
                <a:gd name="T30" fmla="*/ 8 w 154"/>
                <a:gd name="T31" fmla="*/ 72 h 113"/>
                <a:gd name="T32" fmla="*/ 2 w 154"/>
                <a:gd name="T33" fmla="*/ 71 h 113"/>
                <a:gd name="T34" fmla="*/ 0 w 154"/>
                <a:gd name="T35" fmla="*/ 82 h 113"/>
                <a:gd name="T36" fmla="*/ 7 w 154"/>
                <a:gd name="T37" fmla="*/ 83 h 113"/>
                <a:gd name="T38" fmla="*/ 7 w 154"/>
                <a:gd name="T39" fmla="*/ 81 h 113"/>
                <a:gd name="T40" fmla="*/ 2 w 154"/>
                <a:gd name="T41" fmla="*/ 78 h 113"/>
                <a:gd name="T42" fmla="*/ 7 w 154"/>
                <a:gd name="T43" fmla="*/ 77 h 113"/>
                <a:gd name="T44" fmla="*/ 2 w 154"/>
                <a:gd name="T45" fmla="*/ 76 h 113"/>
                <a:gd name="T46" fmla="*/ 19 w 154"/>
                <a:gd name="T47" fmla="*/ 104 h 113"/>
                <a:gd name="T48" fmla="*/ 13 w 154"/>
                <a:gd name="T49" fmla="*/ 104 h 113"/>
                <a:gd name="T50" fmla="*/ 13 w 154"/>
                <a:gd name="T51" fmla="*/ 106 h 113"/>
                <a:gd name="T52" fmla="*/ 19 w 154"/>
                <a:gd name="T53" fmla="*/ 106 h 113"/>
                <a:gd name="T54" fmla="*/ 19 w 154"/>
                <a:gd name="T55" fmla="*/ 112 h 113"/>
                <a:gd name="T56" fmla="*/ 20 w 154"/>
                <a:gd name="T57" fmla="*/ 112 h 113"/>
                <a:gd name="T58" fmla="*/ 21 w 154"/>
                <a:gd name="T59" fmla="*/ 106 h 113"/>
                <a:gd name="T60" fmla="*/ 27 w 154"/>
                <a:gd name="T61" fmla="*/ 106 h 113"/>
                <a:gd name="T62" fmla="*/ 27 w 154"/>
                <a:gd name="T63" fmla="*/ 105 h 113"/>
                <a:gd name="T64" fmla="*/ 21 w 154"/>
                <a:gd name="T65" fmla="*/ 104 h 113"/>
                <a:gd name="T66" fmla="*/ 20 w 154"/>
                <a:gd name="T67" fmla="*/ 97 h 113"/>
                <a:gd name="T68" fmla="*/ 19 w 154"/>
                <a:gd name="T69" fmla="*/ 99 h 113"/>
                <a:gd name="T70" fmla="*/ 68 w 154"/>
                <a:gd name="T71" fmla="*/ 16 h 113"/>
                <a:gd name="T72" fmla="*/ 69 w 154"/>
                <a:gd name="T73" fmla="*/ 22 h 113"/>
                <a:gd name="T74" fmla="*/ 75 w 154"/>
                <a:gd name="T75" fmla="*/ 20 h 113"/>
                <a:gd name="T76" fmla="*/ 74 w 154"/>
                <a:gd name="T77" fmla="*/ 15 h 113"/>
                <a:gd name="T78" fmla="*/ 69 w 154"/>
                <a:gd name="T79" fmla="*/ 10 h 113"/>
                <a:gd name="T80" fmla="*/ 68 w 154"/>
                <a:gd name="T81" fmla="*/ 16 h 113"/>
                <a:gd name="T82" fmla="*/ 143 w 154"/>
                <a:gd name="T83" fmla="*/ 36 h 113"/>
                <a:gd name="T84" fmla="*/ 143 w 154"/>
                <a:gd name="T85" fmla="*/ 37 h 113"/>
                <a:gd name="T86" fmla="*/ 147 w 154"/>
                <a:gd name="T87" fmla="*/ 41 h 113"/>
                <a:gd name="T88" fmla="*/ 148 w 154"/>
                <a:gd name="T89" fmla="*/ 41 h 113"/>
                <a:gd name="T90" fmla="*/ 152 w 154"/>
                <a:gd name="T91" fmla="*/ 37 h 113"/>
                <a:gd name="T92" fmla="*/ 152 w 154"/>
                <a:gd name="T93" fmla="*/ 36 h 113"/>
                <a:gd name="T94" fmla="*/ 148 w 154"/>
                <a:gd name="T95" fmla="*/ 32 h 113"/>
                <a:gd name="T96" fmla="*/ 147 w 154"/>
                <a:gd name="T97" fmla="*/ 32 h 113"/>
                <a:gd name="T98" fmla="*/ 105 w 154"/>
                <a:gd name="T99" fmla="*/ 25 h 113"/>
                <a:gd name="T100" fmla="*/ 106 w 154"/>
                <a:gd name="T101" fmla="*/ 29 h 113"/>
                <a:gd name="T102" fmla="*/ 107 w 154"/>
                <a:gd name="T103" fmla="*/ 25 h 113"/>
                <a:gd name="T104" fmla="*/ 111 w 154"/>
                <a:gd name="T105" fmla="*/ 24 h 113"/>
                <a:gd name="T106" fmla="*/ 107 w 154"/>
                <a:gd name="T107" fmla="*/ 23 h 113"/>
                <a:gd name="T108" fmla="*/ 106 w 154"/>
                <a:gd name="T109" fmla="*/ 19 h 113"/>
                <a:gd name="T110" fmla="*/ 105 w 154"/>
                <a:gd name="T111" fmla="*/ 23 h 113"/>
                <a:gd name="T112" fmla="*/ 101 w 154"/>
                <a:gd name="T113" fmla="*/ 24 h 113"/>
                <a:gd name="T114" fmla="*/ 105 w 154"/>
                <a:gd name="T115" fmla="*/ 2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4" h="113">
                  <a:moveTo>
                    <a:pt x="40" y="45"/>
                  </a:moveTo>
                  <a:cubicBezTo>
                    <a:pt x="40" y="44"/>
                    <a:pt x="40" y="44"/>
                    <a:pt x="40" y="44"/>
                  </a:cubicBezTo>
                  <a:cubicBezTo>
                    <a:pt x="38" y="39"/>
                    <a:pt x="36" y="34"/>
                    <a:pt x="34" y="29"/>
                  </a:cubicBezTo>
                  <a:cubicBezTo>
                    <a:pt x="34" y="29"/>
                    <a:pt x="33" y="28"/>
                    <a:pt x="32" y="28"/>
                  </a:cubicBezTo>
                  <a:cubicBezTo>
                    <a:pt x="31" y="28"/>
                    <a:pt x="31" y="29"/>
                    <a:pt x="31" y="30"/>
                  </a:cubicBezTo>
                  <a:cubicBezTo>
                    <a:pt x="30" y="33"/>
                    <a:pt x="29" y="36"/>
                    <a:pt x="27" y="39"/>
                  </a:cubicBezTo>
                  <a:cubicBezTo>
                    <a:pt x="27" y="41"/>
                    <a:pt x="26" y="42"/>
                    <a:pt x="26" y="44"/>
                  </a:cubicBezTo>
                  <a:cubicBezTo>
                    <a:pt x="25" y="45"/>
                    <a:pt x="25" y="46"/>
                    <a:pt x="26" y="46"/>
                  </a:cubicBezTo>
                  <a:cubicBezTo>
                    <a:pt x="27" y="46"/>
                    <a:pt x="28" y="46"/>
                    <a:pt x="28" y="45"/>
                  </a:cubicBezTo>
                  <a:cubicBezTo>
                    <a:pt x="29" y="44"/>
                    <a:pt x="29" y="43"/>
                    <a:pt x="29" y="43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2" y="42"/>
                    <a:pt x="33" y="42"/>
                    <a:pt x="35" y="42"/>
                  </a:cubicBezTo>
                  <a:cubicBezTo>
                    <a:pt x="35" y="42"/>
                    <a:pt x="36" y="42"/>
                    <a:pt x="36" y="43"/>
                  </a:cubicBezTo>
                  <a:cubicBezTo>
                    <a:pt x="36" y="44"/>
                    <a:pt x="36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39" y="46"/>
                    <a:pt x="39" y="45"/>
                    <a:pt x="40" y="45"/>
                  </a:cubicBezTo>
                  <a:close/>
                  <a:moveTo>
                    <a:pt x="130" y="17"/>
                  </a:moveTo>
                  <a:cubicBezTo>
                    <a:pt x="131" y="17"/>
                    <a:pt x="133" y="16"/>
                    <a:pt x="134" y="15"/>
                  </a:cubicBezTo>
                  <a:cubicBezTo>
                    <a:pt x="135" y="15"/>
                    <a:pt x="135" y="14"/>
                    <a:pt x="135" y="13"/>
                  </a:cubicBezTo>
                  <a:cubicBezTo>
                    <a:pt x="134" y="12"/>
                    <a:pt x="134" y="12"/>
                    <a:pt x="133" y="13"/>
                  </a:cubicBezTo>
                  <a:cubicBezTo>
                    <a:pt x="133" y="13"/>
                    <a:pt x="132" y="13"/>
                    <a:pt x="132" y="13"/>
                  </a:cubicBezTo>
                  <a:cubicBezTo>
                    <a:pt x="130" y="14"/>
                    <a:pt x="127" y="14"/>
                    <a:pt x="126" y="13"/>
                  </a:cubicBezTo>
                  <a:cubicBezTo>
                    <a:pt x="124" y="11"/>
                    <a:pt x="123" y="8"/>
                    <a:pt x="125" y="6"/>
                  </a:cubicBezTo>
                  <a:cubicBezTo>
                    <a:pt x="127" y="3"/>
                    <a:pt x="130" y="3"/>
                    <a:pt x="132" y="4"/>
                  </a:cubicBezTo>
                  <a:cubicBezTo>
                    <a:pt x="133" y="5"/>
                    <a:pt x="134" y="5"/>
                    <a:pt x="135" y="4"/>
                  </a:cubicBezTo>
                  <a:cubicBezTo>
                    <a:pt x="135" y="4"/>
                    <a:pt x="135" y="3"/>
                    <a:pt x="134" y="2"/>
                  </a:cubicBezTo>
                  <a:cubicBezTo>
                    <a:pt x="131" y="0"/>
                    <a:pt x="127" y="0"/>
                    <a:pt x="124" y="2"/>
                  </a:cubicBezTo>
                  <a:cubicBezTo>
                    <a:pt x="122" y="5"/>
                    <a:pt x="121" y="8"/>
                    <a:pt x="122" y="11"/>
                  </a:cubicBezTo>
                  <a:cubicBezTo>
                    <a:pt x="123" y="14"/>
                    <a:pt x="126" y="17"/>
                    <a:pt x="130" y="17"/>
                  </a:cubicBezTo>
                  <a:close/>
                  <a:moveTo>
                    <a:pt x="2" y="73"/>
                  </a:moveTo>
                  <a:cubicBezTo>
                    <a:pt x="4" y="73"/>
                    <a:pt x="5" y="73"/>
                    <a:pt x="7" y="73"/>
                  </a:cubicBezTo>
                  <a:cubicBezTo>
                    <a:pt x="7" y="73"/>
                    <a:pt x="8" y="73"/>
                    <a:pt x="8" y="72"/>
                  </a:cubicBezTo>
                  <a:cubicBezTo>
                    <a:pt x="8" y="71"/>
                    <a:pt x="7" y="71"/>
                    <a:pt x="7" y="71"/>
                  </a:cubicBezTo>
                  <a:cubicBezTo>
                    <a:pt x="5" y="71"/>
                    <a:pt x="3" y="71"/>
                    <a:pt x="2" y="71"/>
                  </a:cubicBezTo>
                  <a:cubicBezTo>
                    <a:pt x="1" y="71"/>
                    <a:pt x="0" y="71"/>
                    <a:pt x="0" y="72"/>
                  </a:cubicBezTo>
                  <a:cubicBezTo>
                    <a:pt x="0" y="75"/>
                    <a:pt x="0" y="79"/>
                    <a:pt x="0" y="82"/>
                  </a:cubicBezTo>
                  <a:cubicBezTo>
                    <a:pt x="0" y="83"/>
                    <a:pt x="1" y="83"/>
                    <a:pt x="2" y="83"/>
                  </a:cubicBezTo>
                  <a:cubicBezTo>
                    <a:pt x="3" y="83"/>
                    <a:pt x="5" y="83"/>
                    <a:pt x="7" y="83"/>
                  </a:cubicBezTo>
                  <a:cubicBezTo>
                    <a:pt x="7" y="83"/>
                    <a:pt x="8" y="83"/>
                    <a:pt x="8" y="82"/>
                  </a:cubicBezTo>
                  <a:cubicBezTo>
                    <a:pt x="8" y="81"/>
                    <a:pt x="7" y="81"/>
                    <a:pt x="7" y="81"/>
                  </a:cubicBezTo>
                  <a:cubicBezTo>
                    <a:pt x="5" y="81"/>
                    <a:pt x="4" y="81"/>
                    <a:pt x="2" y="81"/>
                  </a:cubicBezTo>
                  <a:cubicBezTo>
                    <a:pt x="2" y="80"/>
                    <a:pt x="2" y="79"/>
                    <a:pt x="2" y="78"/>
                  </a:cubicBezTo>
                  <a:cubicBezTo>
                    <a:pt x="4" y="78"/>
                    <a:pt x="5" y="78"/>
                    <a:pt x="6" y="78"/>
                  </a:cubicBezTo>
                  <a:cubicBezTo>
                    <a:pt x="7" y="78"/>
                    <a:pt x="7" y="78"/>
                    <a:pt x="7" y="77"/>
                  </a:cubicBezTo>
                  <a:cubicBezTo>
                    <a:pt x="7" y="76"/>
                    <a:pt x="7" y="76"/>
                    <a:pt x="6" y="76"/>
                  </a:cubicBezTo>
                  <a:cubicBezTo>
                    <a:pt x="5" y="76"/>
                    <a:pt x="4" y="76"/>
                    <a:pt x="2" y="76"/>
                  </a:cubicBezTo>
                  <a:cubicBezTo>
                    <a:pt x="2" y="75"/>
                    <a:pt x="2" y="74"/>
                    <a:pt x="2" y="73"/>
                  </a:cubicBezTo>
                  <a:close/>
                  <a:moveTo>
                    <a:pt x="19" y="104"/>
                  </a:moveTo>
                  <a:cubicBezTo>
                    <a:pt x="18" y="104"/>
                    <a:pt x="18" y="104"/>
                    <a:pt x="17" y="104"/>
                  </a:cubicBezTo>
                  <a:cubicBezTo>
                    <a:pt x="16" y="104"/>
                    <a:pt x="14" y="104"/>
                    <a:pt x="13" y="104"/>
                  </a:cubicBezTo>
                  <a:cubicBezTo>
                    <a:pt x="12" y="104"/>
                    <a:pt x="11" y="105"/>
                    <a:pt x="12" y="105"/>
                  </a:cubicBezTo>
                  <a:cubicBezTo>
                    <a:pt x="12" y="106"/>
                    <a:pt x="12" y="106"/>
                    <a:pt x="13" y="106"/>
                  </a:cubicBezTo>
                  <a:cubicBezTo>
                    <a:pt x="13" y="106"/>
                    <a:pt x="13" y="106"/>
                    <a:pt x="14" y="106"/>
                  </a:cubicBezTo>
                  <a:cubicBezTo>
                    <a:pt x="15" y="106"/>
                    <a:pt x="17" y="106"/>
                    <a:pt x="19" y="106"/>
                  </a:cubicBezTo>
                  <a:cubicBezTo>
                    <a:pt x="19" y="107"/>
                    <a:pt x="19" y="108"/>
                    <a:pt x="19" y="109"/>
                  </a:cubicBezTo>
                  <a:cubicBezTo>
                    <a:pt x="19" y="110"/>
                    <a:pt x="19" y="111"/>
                    <a:pt x="19" y="112"/>
                  </a:cubicBezTo>
                  <a:cubicBezTo>
                    <a:pt x="19" y="113"/>
                    <a:pt x="19" y="113"/>
                    <a:pt x="20" y="113"/>
                  </a:cubicBezTo>
                  <a:cubicBezTo>
                    <a:pt x="20" y="113"/>
                    <a:pt x="20" y="113"/>
                    <a:pt x="20" y="112"/>
                  </a:cubicBezTo>
                  <a:cubicBezTo>
                    <a:pt x="21" y="112"/>
                    <a:pt x="21" y="111"/>
                    <a:pt x="21" y="111"/>
                  </a:cubicBezTo>
                  <a:cubicBezTo>
                    <a:pt x="21" y="109"/>
                    <a:pt x="21" y="108"/>
                    <a:pt x="21" y="106"/>
                  </a:cubicBezTo>
                  <a:cubicBezTo>
                    <a:pt x="22" y="106"/>
                    <a:pt x="22" y="106"/>
                    <a:pt x="23" y="106"/>
                  </a:cubicBezTo>
                  <a:cubicBezTo>
                    <a:pt x="24" y="106"/>
                    <a:pt x="26" y="106"/>
                    <a:pt x="27" y="106"/>
                  </a:cubicBezTo>
                  <a:cubicBezTo>
                    <a:pt x="27" y="106"/>
                    <a:pt x="27" y="106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6" y="104"/>
                    <a:pt x="26" y="104"/>
                    <a:pt x="25" y="104"/>
                  </a:cubicBezTo>
                  <a:cubicBezTo>
                    <a:pt x="23" y="104"/>
                    <a:pt x="22" y="104"/>
                    <a:pt x="21" y="104"/>
                  </a:cubicBezTo>
                  <a:cubicBezTo>
                    <a:pt x="21" y="102"/>
                    <a:pt x="21" y="100"/>
                    <a:pt x="20" y="98"/>
                  </a:cubicBezTo>
                  <a:cubicBezTo>
                    <a:pt x="20" y="98"/>
                    <a:pt x="20" y="98"/>
                    <a:pt x="20" y="9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101"/>
                    <a:pt x="19" y="103"/>
                    <a:pt x="19" y="104"/>
                  </a:cubicBezTo>
                  <a:close/>
                  <a:moveTo>
                    <a:pt x="68" y="16"/>
                  </a:moveTo>
                  <a:cubicBezTo>
                    <a:pt x="68" y="18"/>
                    <a:pt x="68" y="19"/>
                    <a:pt x="68" y="20"/>
                  </a:cubicBezTo>
                  <a:cubicBezTo>
                    <a:pt x="68" y="21"/>
                    <a:pt x="68" y="22"/>
                    <a:pt x="69" y="22"/>
                  </a:cubicBezTo>
                  <a:cubicBezTo>
                    <a:pt x="70" y="22"/>
                    <a:pt x="71" y="22"/>
                    <a:pt x="71" y="22"/>
                  </a:cubicBezTo>
                  <a:cubicBezTo>
                    <a:pt x="73" y="22"/>
                    <a:pt x="74" y="21"/>
                    <a:pt x="75" y="20"/>
                  </a:cubicBezTo>
                  <a:cubicBezTo>
                    <a:pt x="75" y="18"/>
                    <a:pt x="75" y="17"/>
                    <a:pt x="74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2"/>
                    <a:pt x="73" y="11"/>
                    <a:pt x="71" y="10"/>
                  </a:cubicBezTo>
                  <a:cubicBezTo>
                    <a:pt x="70" y="10"/>
                    <a:pt x="70" y="10"/>
                    <a:pt x="69" y="10"/>
                  </a:cubicBezTo>
                  <a:cubicBezTo>
                    <a:pt x="68" y="10"/>
                    <a:pt x="68" y="11"/>
                    <a:pt x="68" y="12"/>
                  </a:cubicBezTo>
                  <a:cubicBezTo>
                    <a:pt x="68" y="13"/>
                    <a:pt x="68" y="15"/>
                    <a:pt x="68" y="16"/>
                  </a:cubicBezTo>
                  <a:close/>
                  <a:moveTo>
                    <a:pt x="147" y="36"/>
                  </a:moveTo>
                  <a:cubicBezTo>
                    <a:pt x="145" y="36"/>
                    <a:pt x="144" y="36"/>
                    <a:pt x="143" y="36"/>
                  </a:cubicBezTo>
                  <a:cubicBezTo>
                    <a:pt x="142" y="36"/>
                    <a:pt x="141" y="36"/>
                    <a:pt x="142" y="36"/>
                  </a:cubicBezTo>
                  <a:cubicBezTo>
                    <a:pt x="142" y="37"/>
                    <a:pt x="142" y="37"/>
                    <a:pt x="143" y="37"/>
                  </a:cubicBezTo>
                  <a:cubicBezTo>
                    <a:pt x="144" y="37"/>
                    <a:pt x="145" y="37"/>
                    <a:pt x="147" y="37"/>
                  </a:cubicBezTo>
                  <a:cubicBezTo>
                    <a:pt x="147" y="39"/>
                    <a:pt x="147" y="40"/>
                    <a:pt x="147" y="41"/>
                  </a:cubicBezTo>
                  <a:cubicBezTo>
                    <a:pt x="147" y="41"/>
                    <a:pt x="147" y="42"/>
                    <a:pt x="148" y="42"/>
                  </a:cubicBezTo>
                  <a:cubicBezTo>
                    <a:pt x="149" y="42"/>
                    <a:pt x="148" y="42"/>
                    <a:pt x="148" y="41"/>
                  </a:cubicBezTo>
                  <a:cubicBezTo>
                    <a:pt x="148" y="40"/>
                    <a:pt x="148" y="38"/>
                    <a:pt x="148" y="37"/>
                  </a:cubicBezTo>
                  <a:cubicBezTo>
                    <a:pt x="150" y="37"/>
                    <a:pt x="151" y="37"/>
                    <a:pt x="152" y="37"/>
                  </a:cubicBezTo>
                  <a:cubicBezTo>
                    <a:pt x="153" y="37"/>
                    <a:pt x="153" y="37"/>
                    <a:pt x="153" y="36"/>
                  </a:cubicBezTo>
                  <a:cubicBezTo>
                    <a:pt x="154" y="36"/>
                    <a:pt x="153" y="35"/>
                    <a:pt x="152" y="36"/>
                  </a:cubicBezTo>
                  <a:cubicBezTo>
                    <a:pt x="151" y="36"/>
                    <a:pt x="150" y="36"/>
                    <a:pt x="148" y="36"/>
                  </a:cubicBezTo>
                  <a:cubicBezTo>
                    <a:pt x="148" y="34"/>
                    <a:pt x="148" y="33"/>
                    <a:pt x="148" y="32"/>
                  </a:cubicBezTo>
                  <a:cubicBezTo>
                    <a:pt x="148" y="31"/>
                    <a:pt x="148" y="30"/>
                    <a:pt x="148" y="30"/>
                  </a:cubicBezTo>
                  <a:cubicBezTo>
                    <a:pt x="147" y="31"/>
                    <a:pt x="147" y="31"/>
                    <a:pt x="147" y="32"/>
                  </a:cubicBezTo>
                  <a:cubicBezTo>
                    <a:pt x="147" y="33"/>
                    <a:pt x="147" y="34"/>
                    <a:pt x="147" y="36"/>
                  </a:cubicBezTo>
                  <a:close/>
                  <a:moveTo>
                    <a:pt x="105" y="25"/>
                  </a:moveTo>
                  <a:cubicBezTo>
                    <a:pt x="105" y="26"/>
                    <a:pt x="105" y="27"/>
                    <a:pt x="105" y="28"/>
                  </a:cubicBezTo>
                  <a:cubicBezTo>
                    <a:pt x="105" y="29"/>
                    <a:pt x="105" y="29"/>
                    <a:pt x="106" y="29"/>
                  </a:cubicBezTo>
                  <a:cubicBezTo>
                    <a:pt x="106" y="29"/>
                    <a:pt x="107" y="28"/>
                    <a:pt x="107" y="28"/>
                  </a:cubicBezTo>
                  <a:cubicBezTo>
                    <a:pt x="107" y="27"/>
                    <a:pt x="107" y="26"/>
                    <a:pt x="107" y="25"/>
                  </a:cubicBezTo>
                  <a:cubicBezTo>
                    <a:pt x="108" y="25"/>
                    <a:pt x="109" y="25"/>
                    <a:pt x="110" y="25"/>
                  </a:cubicBezTo>
                  <a:cubicBezTo>
                    <a:pt x="110" y="25"/>
                    <a:pt x="111" y="25"/>
                    <a:pt x="111" y="24"/>
                  </a:cubicBezTo>
                  <a:cubicBezTo>
                    <a:pt x="111" y="24"/>
                    <a:pt x="110" y="23"/>
                    <a:pt x="110" y="23"/>
                  </a:cubicBezTo>
                  <a:cubicBezTo>
                    <a:pt x="109" y="23"/>
                    <a:pt x="108" y="23"/>
                    <a:pt x="107" y="23"/>
                  </a:cubicBezTo>
                  <a:cubicBezTo>
                    <a:pt x="107" y="22"/>
                    <a:pt x="107" y="21"/>
                    <a:pt x="107" y="20"/>
                  </a:cubicBezTo>
                  <a:cubicBezTo>
                    <a:pt x="107" y="20"/>
                    <a:pt x="107" y="19"/>
                    <a:pt x="106" y="19"/>
                  </a:cubicBezTo>
                  <a:cubicBezTo>
                    <a:pt x="106" y="19"/>
                    <a:pt x="105" y="20"/>
                    <a:pt x="105" y="20"/>
                  </a:cubicBezTo>
                  <a:cubicBezTo>
                    <a:pt x="105" y="21"/>
                    <a:pt x="105" y="22"/>
                    <a:pt x="105" y="23"/>
                  </a:cubicBezTo>
                  <a:cubicBezTo>
                    <a:pt x="104" y="23"/>
                    <a:pt x="103" y="23"/>
                    <a:pt x="102" y="23"/>
                  </a:cubicBezTo>
                  <a:cubicBezTo>
                    <a:pt x="102" y="23"/>
                    <a:pt x="101" y="24"/>
                    <a:pt x="101" y="24"/>
                  </a:cubicBezTo>
                  <a:cubicBezTo>
                    <a:pt x="101" y="25"/>
                    <a:pt x="102" y="25"/>
                    <a:pt x="102" y="25"/>
                  </a:cubicBezTo>
                  <a:cubicBezTo>
                    <a:pt x="103" y="25"/>
                    <a:pt x="104" y="25"/>
                    <a:pt x="10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77" name="Freeform 254"/>
            <p:cNvSpPr>
              <a:spLocks/>
            </p:cNvSpPr>
            <p:nvPr/>
          </p:nvSpPr>
          <p:spPr bwMode="auto">
            <a:xfrm>
              <a:off x="14989176" y="5713413"/>
              <a:ext cx="71438" cy="106362"/>
            </a:xfrm>
            <a:custGeom>
              <a:avLst/>
              <a:gdLst>
                <a:gd name="T0" fmla="*/ 2 w 8"/>
                <a:gd name="T1" fmla="*/ 2 h 12"/>
                <a:gd name="T2" fmla="*/ 2 w 8"/>
                <a:gd name="T3" fmla="*/ 5 h 12"/>
                <a:gd name="T4" fmla="*/ 6 w 8"/>
                <a:gd name="T5" fmla="*/ 5 h 12"/>
                <a:gd name="T6" fmla="*/ 7 w 8"/>
                <a:gd name="T7" fmla="*/ 6 h 12"/>
                <a:gd name="T8" fmla="*/ 6 w 8"/>
                <a:gd name="T9" fmla="*/ 7 h 12"/>
                <a:gd name="T10" fmla="*/ 2 w 8"/>
                <a:gd name="T11" fmla="*/ 7 h 12"/>
                <a:gd name="T12" fmla="*/ 2 w 8"/>
                <a:gd name="T13" fmla="*/ 10 h 12"/>
                <a:gd name="T14" fmla="*/ 7 w 8"/>
                <a:gd name="T15" fmla="*/ 10 h 12"/>
                <a:gd name="T16" fmla="*/ 8 w 8"/>
                <a:gd name="T17" fmla="*/ 11 h 12"/>
                <a:gd name="T18" fmla="*/ 7 w 8"/>
                <a:gd name="T19" fmla="*/ 12 h 12"/>
                <a:gd name="T20" fmla="*/ 2 w 8"/>
                <a:gd name="T21" fmla="*/ 12 h 12"/>
                <a:gd name="T22" fmla="*/ 0 w 8"/>
                <a:gd name="T23" fmla="*/ 11 h 12"/>
                <a:gd name="T24" fmla="*/ 0 w 8"/>
                <a:gd name="T25" fmla="*/ 1 h 12"/>
                <a:gd name="T26" fmla="*/ 2 w 8"/>
                <a:gd name="T27" fmla="*/ 0 h 12"/>
                <a:gd name="T28" fmla="*/ 7 w 8"/>
                <a:gd name="T29" fmla="*/ 0 h 12"/>
                <a:gd name="T30" fmla="*/ 8 w 8"/>
                <a:gd name="T31" fmla="*/ 1 h 12"/>
                <a:gd name="T32" fmla="*/ 7 w 8"/>
                <a:gd name="T33" fmla="*/ 2 h 12"/>
                <a:gd name="T34" fmla="*/ 2 w 8"/>
                <a:gd name="T3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2">
                  <a:moveTo>
                    <a:pt x="2" y="2"/>
                  </a:moveTo>
                  <a:cubicBezTo>
                    <a:pt x="2" y="3"/>
                    <a:pt x="2" y="4"/>
                    <a:pt x="2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4" y="7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4" y="10"/>
                    <a:pt x="5" y="10"/>
                    <a:pt x="7" y="10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5" y="12"/>
                    <a:pt x="3" y="12"/>
                    <a:pt x="2" y="12"/>
                  </a:cubicBezTo>
                  <a:cubicBezTo>
                    <a:pt x="1" y="12"/>
                    <a:pt x="0" y="12"/>
                    <a:pt x="0" y="11"/>
                  </a:cubicBezTo>
                  <a:cubicBezTo>
                    <a:pt x="0" y="8"/>
                    <a:pt x="0" y="4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5" y="2"/>
                    <a:pt x="4" y="2"/>
                    <a:pt x="2" y="2"/>
                  </a:cubicBezTo>
                  <a:close/>
                </a:path>
              </a:pathLst>
            </a:custGeom>
            <a:solidFill>
              <a:srgbClr val="6C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78" name="Freeform 255"/>
            <p:cNvSpPr>
              <a:spLocks noEditPoints="1"/>
            </p:cNvSpPr>
            <p:nvPr/>
          </p:nvSpPr>
          <p:spPr bwMode="auto">
            <a:xfrm>
              <a:off x="15595601" y="5170488"/>
              <a:ext cx="61913" cy="107950"/>
            </a:xfrm>
            <a:custGeom>
              <a:avLst/>
              <a:gdLst>
                <a:gd name="T0" fmla="*/ 0 w 7"/>
                <a:gd name="T1" fmla="*/ 6 h 12"/>
                <a:gd name="T2" fmla="*/ 0 w 7"/>
                <a:gd name="T3" fmla="*/ 2 h 12"/>
                <a:gd name="T4" fmla="*/ 1 w 7"/>
                <a:gd name="T5" fmla="*/ 0 h 12"/>
                <a:gd name="T6" fmla="*/ 3 w 7"/>
                <a:gd name="T7" fmla="*/ 0 h 12"/>
                <a:gd name="T8" fmla="*/ 6 w 7"/>
                <a:gd name="T9" fmla="*/ 5 h 12"/>
                <a:gd name="T10" fmla="*/ 6 w 7"/>
                <a:gd name="T11" fmla="*/ 6 h 12"/>
                <a:gd name="T12" fmla="*/ 7 w 7"/>
                <a:gd name="T13" fmla="*/ 10 h 12"/>
                <a:gd name="T14" fmla="*/ 3 w 7"/>
                <a:gd name="T15" fmla="*/ 12 h 12"/>
                <a:gd name="T16" fmla="*/ 1 w 7"/>
                <a:gd name="T17" fmla="*/ 12 h 12"/>
                <a:gd name="T18" fmla="*/ 0 w 7"/>
                <a:gd name="T19" fmla="*/ 10 h 12"/>
                <a:gd name="T20" fmla="*/ 0 w 7"/>
                <a:gd name="T21" fmla="*/ 6 h 12"/>
                <a:gd name="T22" fmla="*/ 2 w 7"/>
                <a:gd name="T23" fmla="*/ 7 h 12"/>
                <a:gd name="T24" fmla="*/ 3 w 7"/>
                <a:gd name="T25" fmla="*/ 10 h 12"/>
                <a:gd name="T26" fmla="*/ 5 w 7"/>
                <a:gd name="T27" fmla="*/ 8 h 12"/>
                <a:gd name="T28" fmla="*/ 2 w 7"/>
                <a:gd name="T29" fmla="*/ 7 h 12"/>
                <a:gd name="T30" fmla="*/ 2 w 7"/>
                <a:gd name="T31" fmla="*/ 5 h 12"/>
                <a:gd name="T32" fmla="*/ 4 w 7"/>
                <a:gd name="T33" fmla="*/ 4 h 12"/>
                <a:gd name="T34" fmla="*/ 4 w 7"/>
                <a:gd name="T35" fmla="*/ 3 h 12"/>
                <a:gd name="T36" fmla="*/ 2 w 7"/>
                <a:gd name="T37" fmla="*/ 2 h 12"/>
                <a:gd name="T38" fmla="*/ 2 w 7"/>
                <a:gd name="T3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12">
                  <a:moveTo>
                    <a:pt x="0" y="6"/>
                  </a:move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5" y="1"/>
                    <a:pt x="6" y="2"/>
                    <a:pt x="6" y="5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7" y="7"/>
                    <a:pt x="7" y="8"/>
                    <a:pt x="7" y="10"/>
                  </a:cubicBezTo>
                  <a:cubicBezTo>
                    <a:pt x="6" y="11"/>
                    <a:pt x="5" y="12"/>
                    <a:pt x="3" y="12"/>
                  </a:cubicBezTo>
                  <a:cubicBezTo>
                    <a:pt x="3" y="12"/>
                    <a:pt x="2" y="12"/>
                    <a:pt x="1" y="12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9"/>
                    <a:pt x="0" y="8"/>
                    <a:pt x="0" y="6"/>
                  </a:cubicBezTo>
                  <a:close/>
                  <a:moveTo>
                    <a:pt x="2" y="7"/>
                  </a:move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7"/>
                    <a:pt x="4" y="6"/>
                    <a:pt x="2" y="7"/>
                  </a:cubicBezTo>
                  <a:close/>
                  <a:moveTo>
                    <a:pt x="2" y="5"/>
                  </a:moveTo>
                  <a:cubicBezTo>
                    <a:pt x="3" y="5"/>
                    <a:pt x="3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538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79" name="Freeform 256"/>
            <p:cNvSpPr>
              <a:spLocks/>
            </p:cNvSpPr>
            <p:nvPr/>
          </p:nvSpPr>
          <p:spPr bwMode="auto">
            <a:xfrm>
              <a:off x="15889289" y="5251450"/>
              <a:ext cx="88900" cy="88900"/>
            </a:xfrm>
            <a:custGeom>
              <a:avLst/>
              <a:gdLst>
                <a:gd name="T0" fmla="*/ 4 w 10"/>
                <a:gd name="T1" fmla="*/ 6 h 10"/>
                <a:gd name="T2" fmla="*/ 1 w 10"/>
                <a:gd name="T3" fmla="*/ 6 h 10"/>
                <a:gd name="T4" fmla="*/ 0 w 10"/>
                <a:gd name="T5" fmla="*/ 5 h 10"/>
                <a:gd name="T6" fmla="*/ 1 w 10"/>
                <a:gd name="T7" fmla="*/ 4 h 10"/>
                <a:gd name="T8" fmla="*/ 4 w 10"/>
                <a:gd name="T9" fmla="*/ 4 h 10"/>
                <a:gd name="T10" fmla="*/ 4 w 10"/>
                <a:gd name="T11" fmla="*/ 1 h 10"/>
                <a:gd name="T12" fmla="*/ 5 w 10"/>
                <a:gd name="T13" fmla="*/ 0 h 10"/>
                <a:gd name="T14" fmla="*/ 6 w 10"/>
                <a:gd name="T15" fmla="*/ 1 h 10"/>
                <a:gd name="T16" fmla="*/ 6 w 10"/>
                <a:gd name="T17" fmla="*/ 4 h 10"/>
                <a:gd name="T18" fmla="*/ 9 w 10"/>
                <a:gd name="T19" fmla="*/ 4 h 10"/>
                <a:gd name="T20" fmla="*/ 10 w 10"/>
                <a:gd name="T21" fmla="*/ 5 h 10"/>
                <a:gd name="T22" fmla="*/ 9 w 10"/>
                <a:gd name="T23" fmla="*/ 6 h 10"/>
                <a:gd name="T24" fmla="*/ 6 w 10"/>
                <a:gd name="T25" fmla="*/ 6 h 10"/>
                <a:gd name="T26" fmla="*/ 6 w 10"/>
                <a:gd name="T27" fmla="*/ 9 h 10"/>
                <a:gd name="T28" fmla="*/ 5 w 10"/>
                <a:gd name="T29" fmla="*/ 10 h 10"/>
                <a:gd name="T30" fmla="*/ 4 w 10"/>
                <a:gd name="T31" fmla="*/ 9 h 10"/>
                <a:gd name="T32" fmla="*/ 4 w 10"/>
                <a:gd name="T3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10">
                  <a:moveTo>
                    <a:pt x="4" y="6"/>
                  </a:moveTo>
                  <a:cubicBezTo>
                    <a:pt x="3" y="6"/>
                    <a:pt x="2" y="6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9"/>
                    <a:pt x="5" y="10"/>
                    <a:pt x="5" y="10"/>
                  </a:cubicBezTo>
                  <a:cubicBezTo>
                    <a:pt x="4" y="10"/>
                    <a:pt x="4" y="10"/>
                    <a:pt x="4" y="9"/>
                  </a:cubicBezTo>
                  <a:cubicBezTo>
                    <a:pt x="4" y="8"/>
                    <a:pt x="4" y="7"/>
                    <a:pt x="4" y="6"/>
                  </a:cubicBezTo>
                  <a:close/>
                </a:path>
              </a:pathLst>
            </a:custGeom>
            <a:solidFill>
              <a:srgbClr val="6CC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80" name="Freeform 257"/>
            <p:cNvSpPr>
              <a:spLocks noEditPoints="1"/>
            </p:cNvSpPr>
            <p:nvPr/>
          </p:nvSpPr>
          <p:spPr bwMode="auto">
            <a:xfrm>
              <a:off x="15211426" y="5322888"/>
              <a:ext cx="160338" cy="203200"/>
            </a:xfrm>
            <a:custGeom>
              <a:avLst/>
              <a:gdLst>
                <a:gd name="T0" fmla="*/ 18 w 18"/>
                <a:gd name="T1" fmla="*/ 21 h 23"/>
                <a:gd name="T2" fmla="*/ 16 w 18"/>
                <a:gd name="T3" fmla="*/ 22 h 23"/>
                <a:gd name="T4" fmla="*/ 14 w 18"/>
                <a:gd name="T5" fmla="*/ 21 h 23"/>
                <a:gd name="T6" fmla="*/ 13 w 18"/>
                <a:gd name="T7" fmla="*/ 19 h 23"/>
                <a:gd name="T8" fmla="*/ 12 w 18"/>
                <a:gd name="T9" fmla="*/ 17 h 23"/>
                <a:gd name="T10" fmla="*/ 7 w 18"/>
                <a:gd name="T11" fmla="*/ 17 h 23"/>
                <a:gd name="T12" fmla="*/ 5 w 18"/>
                <a:gd name="T13" fmla="*/ 18 h 23"/>
                <a:gd name="T14" fmla="*/ 4 w 18"/>
                <a:gd name="T15" fmla="*/ 21 h 23"/>
                <a:gd name="T16" fmla="*/ 2 w 18"/>
                <a:gd name="T17" fmla="*/ 22 h 23"/>
                <a:gd name="T18" fmla="*/ 1 w 18"/>
                <a:gd name="T19" fmla="*/ 20 h 23"/>
                <a:gd name="T20" fmla="*/ 3 w 18"/>
                <a:gd name="T21" fmla="*/ 14 h 23"/>
                <a:gd name="T22" fmla="*/ 7 w 18"/>
                <a:gd name="T23" fmla="*/ 3 h 23"/>
                <a:gd name="T24" fmla="*/ 9 w 18"/>
                <a:gd name="T25" fmla="*/ 1 h 23"/>
                <a:gd name="T26" fmla="*/ 11 w 18"/>
                <a:gd name="T27" fmla="*/ 2 h 23"/>
                <a:gd name="T28" fmla="*/ 18 w 18"/>
                <a:gd name="T29" fmla="*/ 20 h 23"/>
                <a:gd name="T30" fmla="*/ 18 w 18"/>
                <a:gd name="T31" fmla="*/ 21 h 23"/>
                <a:gd name="T32" fmla="*/ 7 w 18"/>
                <a:gd name="T33" fmla="*/ 14 h 23"/>
                <a:gd name="T34" fmla="*/ 11 w 18"/>
                <a:gd name="T35" fmla="*/ 14 h 23"/>
                <a:gd name="T36" fmla="*/ 9 w 18"/>
                <a:gd name="T37" fmla="*/ 8 h 23"/>
                <a:gd name="T38" fmla="*/ 7 w 18"/>
                <a:gd name="T3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3">
                  <a:moveTo>
                    <a:pt x="18" y="21"/>
                  </a:moveTo>
                  <a:cubicBezTo>
                    <a:pt x="18" y="21"/>
                    <a:pt x="17" y="22"/>
                    <a:pt x="16" y="22"/>
                  </a:cubicBezTo>
                  <a:cubicBezTo>
                    <a:pt x="16" y="22"/>
                    <a:pt x="15" y="22"/>
                    <a:pt x="14" y="21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3" y="18"/>
                    <a:pt x="12" y="17"/>
                    <a:pt x="12" y="17"/>
                  </a:cubicBezTo>
                  <a:cubicBezTo>
                    <a:pt x="10" y="17"/>
                    <a:pt x="8" y="17"/>
                    <a:pt x="7" y="17"/>
                  </a:cubicBezTo>
                  <a:cubicBezTo>
                    <a:pt x="6" y="17"/>
                    <a:pt x="5" y="18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4" y="22"/>
                    <a:pt x="3" y="23"/>
                    <a:pt x="2" y="22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1" y="18"/>
                    <a:pt x="2" y="16"/>
                    <a:pt x="3" y="14"/>
                  </a:cubicBezTo>
                  <a:cubicBezTo>
                    <a:pt x="4" y="10"/>
                    <a:pt x="6" y="6"/>
                    <a:pt x="7" y="3"/>
                  </a:cubicBezTo>
                  <a:cubicBezTo>
                    <a:pt x="7" y="2"/>
                    <a:pt x="8" y="0"/>
                    <a:pt x="9" y="1"/>
                  </a:cubicBezTo>
                  <a:cubicBezTo>
                    <a:pt x="10" y="1"/>
                    <a:pt x="11" y="1"/>
                    <a:pt x="11" y="2"/>
                  </a:cubicBezTo>
                  <a:cubicBezTo>
                    <a:pt x="13" y="8"/>
                    <a:pt x="15" y="14"/>
                    <a:pt x="18" y="20"/>
                  </a:cubicBezTo>
                  <a:cubicBezTo>
                    <a:pt x="18" y="20"/>
                    <a:pt x="18" y="20"/>
                    <a:pt x="18" y="21"/>
                  </a:cubicBezTo>
                  <a:close/>
                  <a:moveTo>
                    <a:pt x="7" y="14"/>
                  </a:moveTo>
                  <a:cubicBezTo>
                    <a:pt x="8" y="14"/>
                    <a:pt x="10" y="14"/>
                    <a:pt x="11" y="14"/>
                  </a:cubicBezTo>
                  <a:cubicBezTo>
                    <a:pt x="11" y="12"/>
                    <a:pt x="10" y="10"/>
                    <a:pt x="9" y="8"/>
                  </a:cubicBezTo>
                  <a:cubicBezTo>
                    <a:pt x="8" y="10"/>
                    <a:pt x="8" y="12"/>
                    <a:pt x="7" y="14"/>
                  </a:cubicBezTo>
                  <a:close/>
                </a:path>
              </a:pathLst>
            </a:custGeom>
            <a:solidFill>
              <a:srgbClr val="538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81" name="Freeform 258"/>
            <p:cNvSpPr>
              <a:spLocks/>
            </p:cNvSpPr>
            <p:nvPr/>
          </p:nvSpPr>
          <p:spPr bwMode="auto">
            <a:xfrm>
              <a:off x="15274926" y="5392738"/>
              <a:ext cx="34925" cy="53975"/>
            </a:xfrm>
            <a:custGeom>
              <a:avLst/>
              <a:gdLst>
                <a:gd name="T0" fmla="*/ 0 w 4"/>
                <a:gd name="T1" fmla="*/ 6 h 6"/>
                <a:gd name="T2" fmla="*/ 2 w 4"/>
                <a:gd name="T3" fmla="*/ 0 h 6"/>
                <a:gd name="T4" fmla="*/ 4 w 4"/>
                <a:gd name="T5" fmla="*/ 6 h 6"/>
                <a:gd name="T6" fmla="*/ 0 w 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cubicBezTo>
                    <a:pt x="1" y="4"/>
                    <a:pt x="1" y="2"/>
                    <a:pt x="2" y="0"/>
                  </a:cubicBezTo>
                  <a:cubicBezTo>
                    <a:pt x="3" y="2"/>
                    <a:pt x="4" y="4"/>
                    <a:pt x="4" y="6"/>
                  </a:cubicBezTo>
                  <a:cubicBezTo>
                    <a:pt x="3" y="6"/>
                    <a:pt x="1" y="6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82" name="Freeform 259"/>
            <p:cNvSpPr>
              <a:spLocks/>
            </p:cNvSpPr>
            <p:nvPr/>
          </p:nvSpPr>
          <p:spPr bwMode="auto">
            <a:xfrm>
              <a:off x="15603539" y="5224463"/>
              <a:ext cx="36513" cy="34925"/>
            </a:xfrm>
            <a:custGeom>
              <a:avLst/>
              <a:gdLst>
                <a:gd name="T0" fmla="*/ 1 w 4"/>
                <a:gd name="T1" fmla="*/ 1 h 4"/>
                <a:gd name="T2" fmla="*/ 4 w 4"/>
                <a:gd name="T3" fmla="*/ 2 h 4"/>
                <a:gd name="T4" fmla="*/ 2 w 4"/>
                <a:gd name="T5" fmla="*/ 4 h 4"/>
                <a:gd name="T6" fmla="*/ 1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83" name="Freeform 260"/>
            <p:cNvSpPr>
              <a:spLocks noEditPoints="1"/>
            </p:cNvSpPr>
            <p:nvPr/>
          </p:nvSpPr>
          <p:spPr bwMode="auto">
            <a:xfrm>
              <a:off x="15114589" y="5935663"/>
              <a:ext cx="141288" cy="14287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5 w 16"/>
                <a:gd name="T7" fmla="*/ 8 h 16"/>
                <a:gd name="T8" fmla="*/ 8 w 16"/>
                <a:gd name="T9" fmla="*/ 16 h 16"/>
                <a:gd name="T10" fmla="*/ 8 w 16"/>
                <a:gd name="T11" fmla="*/ 12 h 16"/>
                <a:gd name="T12" fmla="*/ 12 w 16"/>
                <a:gd name="T13" fmla="*/ 8 h 16"/>
                <a:gd name="T14" fmla="*/ 8 w 16"/>
                <a:gd name="T15" fmla="*/ 4 h 16"/>
                <a:gd name="T16" fmla="*/ 4 w 16"/>
                <a:gd name="T17" fmla="*/ 8 h 16"/>
                <a:gd name="T18" fmla="*/ 8 w 16"/>
                <a:gd name="T1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3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5" y="8"/>
                  </a:cubicBezTo>
                  <a:cubicBezTo>
                    <a:pt x="15" y="12"/>
                    <a:pt x="12" y="16"/>
                    <a:pt x="8" y="16"/>
                  </a:cubicBezTo>
                  <a:close/>
                  <a:moveTo>
                    <a:pt x="8" y="12"/>
                  </a:move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84" name="Freeform 261"/>
            <p:cNvSpPr>
              <a:spLocks/>
            </p:cNvSpPr>
            <p:nvPr/>
          </p:nvSpPr>
          <p:spPr bwMode="auto">
            <a:xfrm>
              <a:off x="15274926" y="5935663"/>
              <a:ext cx="34925" cy="142875"/>
            </a:xfrm>
            <a:custGeom>
              <a:avLst/>
              <a:gdLst>
                <a:gd name="T0" fmla="*/ 4 w 4"/>
                <a:gd name="T1" fmla="*/ 0 h 16"/>
                <a:gd name="T2" fmla="*/ 4 w 4"/>
                <a:gd name="T3" fmla="*/ 16 h 16"/>
                <a:gd name="T4" fmla="*/ 0 w 4"/>
                <a:gd name="T5" fmla="*/ 16 h 16"/>
                <a:gd name="T6" fmla="*/ 0 w 4"/>
                <a:gd name="T7" fmla="*/ 0 h 16"/>
                <a:gd name="T8" fmla="*/ 4 w 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6">
                  <a:moveTo>
                    <a:pt x="4" y="0"/>
                  </a:moveTo>
                  <a:cubicBezTo>
                    <a:pt x="4" y="6"/>
                    <a:pt x="4" y="10"/>
                    <a:pt x="4" y="16"/>
                  </a:cubicBezTo>
                  <a:cubicBezTo>
                    <a:pt x="3" y="16"/>
                    <a:pt x="2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85" name="Oval 262"/>
            <p:cNvSpPr>
              <a:spLocks noChangeArrowheads="1"/>
            </p:cNvSpPr>
            <p:nvPr/>
          </p:nvSpPr>
          <p:spPr bwMode="auto">
            <a:xfrm>
              <a:off x="16155989" y="5651500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86" name="Freeform 263"/>
            <p:cNvSpPr>
              <a:spLocks/>
            </p:cNvSpPr>
            <p:nvPr/>
          </p:nvSpPr>
          <p:spPr bwMode="auto">
            <a:xfrm>
              <a:off x="16467139" y="5864225"/>
              <a:ext cx="231775" cy="195262"/>
            </a:xfrm>
            <a:custGeom>
              <a:avLst/>
              <a:gdLst>
                <a:gd name="T0" fmla="*/ 1 w 26"/>
                <a:gd name="T1" fmla="*/ 8 h 22"/>
                <a:gd name="T2" fmla="*/ 3 w 26"/>
                <a:gd name="T3" fmla="*/ 9 h 22"/>
                <a:gd name="T4" fmla="*/ 1 w 26"/>
                <a:gd name="T5" fmla="*/ 12 h 22"/>
                <a:gd name="T6" fmla="*/ 1 w 26"/>
                <a:gd name="T7" fmla="*/ 14 h 22"/>
                <a:gd name="T8" fmla="*/ 6 w 26"/>
                <a:gd name="T9" fmla="*/ 17 h 22"/>
                <a:gd name="T10" fmla="*/ 8 w 26"/>
                <a:gd name="T11" fmla="*/ 16 h 22"/>
                <a:gd name="T12" fmla="*/ 8 w 26"/>
                <a:gd name="T13" fmla="*/ 16 h 22"/>
                <a:gd name="T14" fmla="*/ 18 w 26"/>
                <a:gd name="T15" fmla="*/ 21 h 22"/>
                <a:gd name="T16" fmla="*/ 23 w 26"/>
                <a:gd name="T17" fmla="*/ 20 h 22"/>
                <a:gd name="T18" fmla="*/ 25 w 26"/>
                <a:gd name="T19" fmla="*/ 16 h 22"/>
                <a:gd name="T20" fmla="*/ 24 w 26"/>
                <a:gd name="T21" fmla="*/ 11 h 22"/>
                <a:gd name="T22" fmla="*/ 16 w 26"/>
                <a:gd name="T23" fmla="*/ 6 h 22"/>
                <a:gd name="T24" fmla="*/ 12 w 26"/>
                <a:gd name="T25" fmla="*/ 9 h 22"/>
                <a:gd name="T26" fmla="*/ 11 w 26"/>
                <a:gd name="T27" fmla="*/ 10 h 22"/>
                <a:gd name="T28" fmla="*/ 14 w 26"/>
                <a:gd name="T29" fmla="*/ 5 h 22"/>
                <a:gd name="T30" fmla="*/ 14 w 26"/>
                <a:gd name="T31" fmla="*/ 5 h 22"/>
                <a:gd name="T32" fmla="*/ 13 w 26"/>
                <a:gd name="T33" fmla="*/ 3 h 22"/>
                <a:gd name="T34" fmla="*/ 9 w 26"/>
                <a:gd name="T35" fmla="*/ 1 h 22"/>
                <a:gd name="T36" fmla="*/ 7 w 26"/>
                <a:gd name="T37" fmla="*/ 1 h 22"/>
                <a:gd name="T38" fmla="*/ 5 w 26"/>
                <a:gd name="T39" fmla="*/ 5 h 22"/>
                <a:gd name="T40" fmla="*/ 3 w 26"/>
                <a:gd name="T4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2">
                  <a:moveTo>
                    <a:pt x="1" y="8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7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0" y="22"/>
                    <a:pt x="22" y="22"/>
                    <a:pt x="23" y="20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4"/>
                    <a:pt x="25" y="12"/>
                    <a:pt x="24" y="11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3" y="9"/>
                    <a:pt x="12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3"/>
                    <a:pt x="13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4"/>
                    <a:pt x="3" y="4"/>
                    <a:pt x="3" y="4"/>
                  </a:cubicBezTo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87" name="Freeform 264"/>
            <p:cNvSpPr>
              <a:spLocks/>
            </p:cNvSpPr>
            <p:nvPr/>
          </p:nvSpPr>
          <p:spPr bwMode="auto">
            <a:xfrm>
              <a:off x="16129001" y="5634038"/>
              <a:ext cx="392113" cy="400050"/>
            </a:xfrm>
            <a:custGeom>
              <a:avLst/>
              <a:gdLst>
                <a:gd name="T0" fmla="*/ 12 w 44"/>
                <a:gd name="T1" fmla="*/ 6 h 45"/>
                <a:gd name="T2" fmla="*/ 39 w 44"/>
                <a:gd name="T3" fmla="*/ 12 h 45"/>
                <a:gd name="T4" fmla="*/ 33 w 44"/>
                <a:gd name="T5" fmla="*/ 39 h 45"/>
                <a:gd name="T6" fmla="*/ 6 w 44"/>
                <a:gd name="T7" fmla="*/ 33 h 45"/>
                <a:gd name="T8" fmla="*/ 12 w 44"/>
                <a:gd name="T9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12" y="6"/>
                  </a:moveTo>
                  <a:cubicBezTo>
                    <a:pt x="21" y="0"/>
                    <a:pt x="33" y="3"/>
                    <a:pt x="39" y="12"/>
                  </a:cubicBezTo>
                  <a:cubicBezTo>
                    <a:pt x="44" y="21"/>
                    <a:pt x="42" y="33"/>
                    <a:pt x="33" y="39"/>
                  </a:cubicBezTo>
                  <a:cubicBezTo>
                    <a:pt x="24" y="45"/>
                    <a:pt x="12" y="42"/>
                    <a:pt x="6" y="33"/>
                  </a:cubicBezTo>
                  <a:cubicBezTo>
                    <a:pt x="0" y="24"/>
                    <a:pt x="3" y="12"/>
                    <a:pt x="12" y="6"/>
                  </a:cubicBezTo>
                  <a:close/>
                </a:path>
              </a:pathLst>
            </a:custGeom>
            <a:noFill/>
            <a:ln w="12700" cap="flat">
              <a:solidFill>
                <a:srgbClr val="5971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88" name="Freeform 265"/>
            <p:cNvSpPr>
              <a:spLocks/>
            </p:cNvSpPr>
            <p:nvPr/>
          </p:nvSpPr>
          <p:spPr bwMode="auto">
            <a:xfrm>
              <a:off x="16387764" y="5197475"/>
              <a:ext cx="71438" cy="266700"/>
            </a:xfrm>
            <a:custGeom>
              <a:avLst/>
              <a:gdLst>
                <a:gd name="T0" fmla="*/ 0 w 8"/>
                <a:gd name="T1" fmla="*/ 29 h 30"/>
                <a:gd name="T2" fmla="*/ 8 w 8"/>
                <a:gd name="T3" fmla="*/ 22 h 30"/>
                <a:gd name="T4" fmla="*/ 8 w 8"/>
                <a:gd name="T5" fmla="*/ 7 h 30"/>
                <a:gd name="T6" fmla="*/ 0 w 8"/>
                <a:gd name="T7" fmla="*/ 1 h 30"/>
                <a:gd name="T8" fmla="*/ 0 w 8"/>
                <a:gd name="T9" fmla="*/ 4 h 30"/>
                <a:gd name="T10" fmla="*/ 4 w 8"/>
                <a:gd name="T11" fmla="*/ 9 h 30"/>
                <a:gd name="T12" fmla="*/ 4 w 8"/>
                <a:gd name="T13" fmla="*/ 21 h 30"/>
                <a:gd name="T14" fmla="*/ 1 w 8"/>
                <a:gd name="T15" fmla="*/ 25 h 30"/>
                <a:gd name="T16" fmla="*/ 0 w 8"/>
                <a:gd name="T17" fmla="*/ 25 h 30"/>
                <a:gd name="T18" fmla="*/ 0 w 8"/>
                <a:gd name="T1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0">
                  <a:moveTo>
                    <a:pt x="0" y="29"/>
                  </a:moveTo>
                  <a:cubicBezTo>
                    <a:pt x="5" y="30"/>
                    <a:pt x="8" y="27"/>
                    <a:pt x="8" y="22"/>
                  </a:cubicBezTo>
                  <a:cubicBezTo>
                    <a:pt x="8" y="17"/>
                    <a:pt x="8" y="12"/>
                    <a:pt x="8" y="7"/>
                  </a:cubicBezTo>
                  <a:cubicBezTo>
                    <a:pt x="8" y="2"/>
                    <a:pt x="5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4" y="5"/>
                    <a:pt x="4" y="5"/>
                    <a:pt x="4" y="9"/>
                  </a:cubicBezTo>
                  <a:cubicBezTo>
                    <a:pt x="4" y="13"/>
                    <a:pt x="4" y="17"/>
                    <a:pt x="4" y="21"/>
                  </a:cubicBezTo>
                  <a:cubicBezTo>
                    <a:pt x="4" y="25"/>
                    <a:pt x="4" y="25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8"/>
                    <a:pt x="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89" name="Freeform 266"/>
            <p:cNvSpPr>
              <a:spLocks/>
            </p:cNvSpPr>
            <p:nvPr/>
          </p:nvSpPr>
          <p:spPr bwMode="auto">
            <a:xfrm>
              <a:off x="16155989" y="5197475"/>
              <a:ext cx="71438" cy="266700"/>
            </a:xfrm>
            <a:custGeom>
              <a:avLst/>
              <a:gdLst>
                <a:gd name="T0" fmla="*/ 8 w 8"/>
                <a:gd name="T1" fmla="*/ 1 h 30"/>
                <a:gd name="T2" fmla="*/ 0 w 8"/>
                <a:gd name="T3" fmla="*/ 6 h 30"/>
                <a:gd name="T4" fmla="*/ 0 w 8"/>
                <a:gd name="T5" fmla="*/ 23 h 30"/>
                <a:gd name="T6" fmla="*/ 8 w 8"/>
                <a:gd name="T7" fmla="*/ 29 h 30"/>
                <a:gd name="T8" fmla="*/ 8 w 8"/>
                <a:gd name="T9" fmla="*/ 25 h 30"/>
                <a:gd name="T10" fmla="*/ 6 w 8"/>
                <a:gd name="T11" fmla="*/ 25 h 30"/>
                <a:gd name="T12" fmla="*/ 4 w 8"/>
                <a:gd name="T13" fmla="*/ 23 h 30"/>
                <a:gd name="T14" fmla="*/ 4 w 8"/>
                <a:gd name="T15" fmla="*/ 7 h 30"/>
                <a:gd name="T16" fmla="*/ 6 w 8"/>
                <a:gd name="T17" fmla="*/ 4 h 30"/>
                <a:gd name="T18" fmla="*/ 8 w 8"/>
                <a:gd name="T19" fmla="*/ 4 h 30"/>
                <a:gd name="T20" fmla="*/ 8 w 8"/>
                <a:gd name="T2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0">
                  <a:moveTo>
                    <a:pt x="8" y="1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2"/>
                    <a:pt x="0" y="18"/>
                    <a:pt x="0" y="23"/>
                  </a:cubicBezTo>
                  <a:cubicBezTo>
                    <a:pt x="0" y="27"/>
                    <a:pt x="4" y="30"/>
                    <a:pt x="8" y="29"/>
                  </a:cubicBezTo>
                  <a:cubicBezTo>
                    <a:pt x="8" y="28"/>
                    <a:pt x="8" y="26"/>
                    <a:pt x="8" y="25"/>
                  </a:cubicBezTo>
                  <a:cubicBezTo>
                    <a:pt x="7" y="25"/>
                    <a:pt x="7" y="25"/>
                    <a:pt x="6" y="25"/>
                  </a:cubicBezTo>
                  <a:cubicBezTo>
                    <a:pt x="5" y="25"/>
                    <a:pt x="4" y="24"/>
                    <a:pt x="4" y="23"/>
                  </a:cubicBezTo>
                  <a:cubicBezTo>
                    <a:pt x="4" y="17"/>
                    <a:pt x="4" y="12"/>
                    <a:pt x="4" y="7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3"/>
                    <a:pt x="8" y="2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90" name="Freeform 267"/>
            <p:cNvSpPr>
              <a:spLocks/>
            </p:cNvSpPr>
            <p:nvPr/>
          </p:nvSpPr>
          <p:spPr bwMode="auto">
            <a:xfrm>
              <a:off x="16351251" y="5313363"/>
              <a:ext cx="26988" cy="34925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4 h 4"/>
                <a:gd name="T4" fmla="*/ 3 w 3"/>
                <a:gd name="T5" fmla="*/ 0 h 4"/>
                <a:gd name="T6" fmla="*/ 0 w 3"/>
                <a:gd name="T7" fmla="*/ 0 h 4"/>
                <a:gd name="T8" fmla="*/ 0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91" name="Freeform 268"/>
            <p:cNvSpPr>
              <a:spLocks/>
            </p:cNvSpPr>
            <p:nvPr/>
          </p:nvSpPr>
          <p:spPr bwMode="auto">
            <a:xfrm>
              <a:off x="16289339" y="5313363"/>
              <a:ext cx="26988" cy="34925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4 h 4"/>
                <a:gd name="T4" fmla="*/ 3 w 3"/>
                <a:gd name="T5" fmla="*/ 4 h 4"/>
                <a:gd name="T6" fmla="*/ 3 w 3"/>
                <a:gd name="T7" fmla="*/ 0 h 4"/>
                <a:gd name="T8" fmla="*/ 0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92" name="Freeform 269"/>
            <p:cNvSpPr>
              <a:spLocks/>
            </p:cNvSpPr>
            <p:nvPr/>
          </p:nvSpPr>
          <p:spPr bwMode="auto">
            <a:xfrm>
              <a:off x="16227426" y="5313363"/>
              <a:ext cx="26988" cy="34925"/>
            </a:xfrm>
            <a:custGeom>
              <a:avLst/>
              <a:gdLst>
                <a:gd name="T0" fmla="*/ 3 w 3"/>
                <a:gd name="T1" fmla="*/ 4 h 4"/>
                <a:gd name="T2" fmla="*/ 3 w 3"/>
                <a:gd name="T3" fmla="*/ 0 h 4"/>
                <a:gd name="T4" fmla="*/ 0 w 3"/>
                <a:gd name="T5" fmla="*/ 0 h 4"/>
                <a:gd name="T6" fmla="*/ 0 w 3"/>
                <a:gd name="T7" fmla="*/ 4 h 4"/>
                <a:gd name="T8" fmla="*/ 3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4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93" name="Freeform 270"/>
            <p:cNvSpPr>
              <a:spLocks/>
            </p:cNvSpPr>
            <p:nvPr/>
          </p:nvSpPr>
          <p:spPr bwMode="auto">
            <a:xfrm>
              <a:off x="16387764" y="5197475"/>
              <a:ext cx="71438" cy="266700"/>
            </a:xfrm>
            <a:custGeom>
              <a:avLst/>
              <a:gdLst>
                <a:gd name="T0" fmla="*/ 0 w 8"/>
                <a:gd name="T1" fmla="*/ 29 h 30"/>
                <a:gd name="T2" fmla="*/ 0 w 8"/>
                <a:gd name="T3" fmla="*/ 25 h 30"/>
                <a:gd name="T4" fmla="*/ 1 w 8"/>
                <a:gd name="T5" fmla="*/ 25 h 30"/>
                <a:gd name="T6" fmla="*/ 4 w 8"/>
                <a:gd name="T7" fmla="*/ 21 h 30"/>
                <a:gd name="T8" fmla="*/ 4 w 8"/>
                <a:gd name="T9" fmla="*/ 9 h 30"/>
                <a:gd name="T10" fmla="*/ 0 w 8"/>
                <a:gd name="T11" fmla="*/ 4 h 30"/>
                <a:gd name="T12" fmla="*/ 0 w 8"/>
                <a:gd name="T13" fmla="*/ 1 h 30"/>
                <a:gd name="T14" fmla="*/ 8 w 8"/>
                <a:gd name="T15" fmla="*/ 7 h 30"/>
                <a:gd name="T16" fmla="*/ 8 w 8"/>
                <a:gd name="T17" fmla="*/ 22 h 30"/>
                <a:gd name="T18" fmla="*/ 0 w 8"/>
                <a:gd name="T1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0">
                  <a:moveTo>
                    <a:pt x="0" y="29"/>
                  </a:moveTo>
                  <a:cubicBezTo>
                    <a:pt x="0" y="28"/>
                    <a:pt x="0" y="26"/>
                    <a:pt x="0" y="25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4" y="25"/>
                    <a:pt x="4" y="25"/>
                    <a:pt x="4" y="21"/>
                  </a:cubicBezTo>
                  <a:cubicBezTo>
                    <a:pt x="4" y="17"/>
                    <a:pt x="4" y="13"/>
                    <a:pt x="4" y="9"/>
                  </a:cubicBezTo>
                  <a:cubicBezTo>
                    <a:pt x="4" y="5"/>
                    <a:pt x="4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5" y="0"/>
                    <a:pt x="8" y="2"/>
                    <a:pt x="8" y="7"/>
                  </a:cubicBezTo>
                  <a:cubicBezTo>
                    <a:pt x="8" y="12"/>
                    <a:pt x="8" y="17"/>
                    <a:pt x="8" y="22"/>
                  </a:cubicBezTo>
                  <a:cubicBezTo>
                    <a:pt x="8" y="27"/>
                    <a:pt x="5" y="30"/>
                    <a:pt x="0" y="29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94" name="Freeform 271"/>
            <p:cNvSpPr>
              <a:spLocks/>
            </p:cNvSpPr>
            <p:nvPr/>
          </p:nvSpPr>
          <p:spPr bwMode="auto">
            <a:xfrm>
              <a:off x="16155989" y="5197475"/>
              <a:ext cx="71438" cy="266700"/>
            </a:xfrm>
            <a:custGeom>
              <a:avLst/>
              <a:gdLst>
                <a:gd name="T0" fmla="*/ 8 w 8"/>
                <a:gd name="T1" fmla="*/ 1 h 30"/>
                <a:gd name="T2" fmla="*/ 8 w 8"/>
                <a:gd name="T3" fmla="*/ 4 h 30"/>
                <a:gd name="T4" fmla="*/ 6 w 8"/>
                <a:gd name="T5" fmla="*/ 4 h 30"/>
                <a:gd name="T6" fmla="*/ 4 w 8"/>
                <a:gd name="T7" fmla="*/ 7 h 30"/>
                <a:gd name="T8" fmla="*/ 4 w 8"/>
                <a:gd name="T9" fmla="*/ 23 h 30"/>
                <a:gd name="T10" fmla="*/ 6 w 8"/>
                <a:gd name="T11" fmla="*/ 25 h 30"/>
                <a:gd name="T12" fmla="*/ 8 w 8"/>
                <a:gd name="T13" fmla="*/ 25 h 30"/>
                <a:gd name="T14" fmla="*/ 8 w 8"/>
                <a:gd name="T15" fmla="*/ 29 h 30"/>
                <a:gd name="T16" fmla="*/ 0 w 8"/>
                <a:gd name="T17" fmla="*/ 23 h 30"/>
                <a:gd name="T18" fmla="*/ 0 w 8"/>
                <a:gd name="T19" fmla="*/ 6 h 30"/>
                <a:gd name="T20" fmla="*/ 8 w 8"/>
                <a:gd name="T2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0">
                  <a:moveTo>
                    <a:pt x="8" y="1"/>
                  </a:moveTo>
                  <a:cubicBezTo>
                    <a:pt x="8" y="2"/>
                    <a:pt x="8" y="3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4"/>
                    <a:pt x="4" y="5"/>
                    <a:pt x="4" y="7"/>
                  </a:cubicBezTo>
                  <a:cubicBezTo>
                    <a:pt x="4" y="12"/>
                    <a:pt x="4" y="17"/>
                    <a:pt x="4" y="23"/>
                  </a:cubicBezTo>
                  <a:cubicBezTo>
                    <a:pt x="4" y="24"/>
                    <a:pt x="5" y="25"/>
                    <a:pt x="6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8" y="26"/>
                    <a:pt x="8" y="28"/>
                    <a:pt x="8" y="29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18"/>
                    <a:pt x="0" y="12"/>
                    <a:pt x="0" y="6"/>
                  </a:cubicBezTo>
                  <a:cubicBezTo>
                    <a:pt x="0" y="2"/>
                    <a:pt x="3" y="0"/>
                    <a:pt x="8" y="1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95" name="Freeform 272"/>
            <p:cNvSpPr>
              <a:spLocks/>
            </p:cNvSpPr>
            <p:nvPr/>
          </p:nvSpPr>
          <p:spPr bwMode="auto">
            <a:xfrm>
              <a:off x="16351251" y="5313363"/>
              <a:ext cx="26988" cy="34925"/>
            </a:xfrm>
            <a:custGeom>
              <a:avLst/>
              <a:gdLst>
                <a:gd name="T0" fmla="*/ 0 w 3"/>
                <a:gd name="T1" fmla="*/ 4 h 4"/>
                <a:gd name="T2" fmla="*/ 0 w 3"/>
                <a:gd name="T3" fmla="*/ 0 h 4"/>
                <a:gd name="T4" fmla="*/ 3 w 3"/>
                <a:gd name="T5" fmla="*/ 0 h 4"/>
                <a:gd name="T6" fmla="*/ 3 w 3"/>
                <a:gd name="T7" fmla="*/ 4 h 4"/>
                <a:gd name="T8" fmla="*/ 0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3" y="2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96" name="Freeform 273"/>
            <p:cNvSpPr>
              <a:spLocks/>
            </p:cNvSpPr>
            <p:nvPr/>
          </p:nvSpPr>
          <p:spPr bwMode="auto">
            <a:xfrm>
              <a:off x="16289339" y="5313363"/>
              <a:ext cx="36513" cy="34925"/>
            </a:xfrm>
            <a:custGeom>
              <a:avLst/>
              <a:gdLst>
                <a:gd name="T0" fmla="*/ 0 w 4"/>
                <a:gd name="T1" fmla="*/ 0 h 4"/>
                <a:gd name="T2" fmla="*/ 4 w 4"/>
                <a:gd name="T3" fmla="*/ 0 h 4"/>
                <a:gd name="T4" fmla="*/ 4 w 4"/>
                <a:gd name="T5" fmla="*/ 4 h 4"/>
                <a:gd name="T6" fmla="*/ 0 w 4"/>
                <a:gd name="T7" fmla="*/ 4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4" y="1"/>
                    <a:pt x="4" y="2"/>
                    <a:pt x="4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97" name="Freeform 274"/>
            <p:cNvSpPr>
              <a:spLocks/>
            </p:cNvSpPr>
            <p:nvPr/>
          </p:nvSpPr>
          <p:spPr bwMode="auto">
            <a:xfrm>
              <a:off x="16227426" y="5313363"/>
              <a:ext cx="26988" cy="34925"/>
            </a:xfrm>
            <a:custGeom>
              <a:avLst/>
              <a:gdLst>
                <a:gd name="T0" fmla="*/ 3 w 3"/>
                <a:gd name="T1" fmla="*/ 4 h 4"/>
                <a:gd name="T2" fmla="*/ 0 w 3"/>
                <a:gd name="T3" fmla="*/ 4 h 4"/>
                <a:gd name="T4" fmla="*/ 0 w 3"/>
                <a:gd name="T5" fmla="*/ 0 h 4"/>
                <a:gd name="T6" fmla="*/ 3 w 3"/>
                <a:gd name="T7" fmla="*/ 0 h 4"/>
                <a:gd name="T8" fmla="*/ 3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1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41" name="Group 640"/>
          <p:cNvGrpSpPr/>
          <p:nvPr/>
        </p:nvGrpSpPr>
        <p:grpSpPr>
          <a:xfrm>
            <a:off x="6514973" y="1938933"/>
            <a:ext cx="360759" cy="420291"/>
            <a:chOff x="17572039" y="5170488"/>
            <a:chExt cx="962025" cy="1120775"/>
          </a:xfrm>
        </p:grpSpPr>
        <p:sp>
          <p:nvSpPr>
            <p:cNvPr id="298" name="Freeform 275"/>
            <p:cNvSpPr>
              <a:spLocks/>
            </p:cNvSpPr>
            <p:nvPr/>
          </p:nvSpPr>
          <p:spPr bwMode="auto">
            <a:xfrm>
              <a:off x="17572039" y="5170488"/>
              <a:ext cx="855663" cy="1120775"/>
            </a:xfrm>
            <a:custGeom>
              <a:avLst/>
              <a:gdLst>
                <a:gd name="T0" fmla="*/ 84 w 96"/>
                <a:gd name="T1" fmla="*/ 67 h 126"/>
                <a:gd name="T2" fmla="*/ 69 w 96"/>
                <a:gd name="T3" fmla="*/ 84 h 126"/>
                <a:gd name="T4" fmla="*/ 41 w 96"/>
                <a:gd name="T5" fmla="*/ 87 h 126"/>
                <a:gd name="T6" fmla="*/ 19 w 96"/>
                <a:gd name="T7" fmla="*/ 69 h 126"/>
                <a:gd name="T8" fmla="*/ 16 w 96"/>
                <a:gd name="T9" fmla="*/ 42 h 126"/>
                <a:gd name="T10" fmla="*/ 34 w 96"/>
                <a:gd name="T11" fmla="*/ 20 h 126"/>
                <a:gd name="T12" fmla="*/ 61 w 96"/>
                <a:gd name="T13" fmla="*/ 17 h 126"/>
                <a:gd name="T14" fmla="*/ 83 w 96"/>
                <a:gd name="T15" fmla="*/ 34 h 126"/>
                <a:gd name="T16" fmla="*/ 87 w 96"/>
                <a:gd name="T17" fmla="*/ 52 h 126"/>
                <a:gd name="T18" fmla="*/ 96 w 96"/>
                <a:gd name="T19" fmla="*/ 52 h 126"/>
                <a:gd name="T20" fmla="*/ 91 w 96"/>
                <a:gd name="T21" fmla="*/ 30 h 126"/>
                <a:gd name="T22" fmla="*/ 30 w 96"/>
                <a:gd name="T23" fmla="*/ 12 h 126"/>
                <a:gd name="T24" fmla="*/ 12 w 96"/>
                <a:gd name="T25" fmla="*/ 73 h 126"/>
                <a:gd name="T26" fmla="*/ 29 w 96"/>
                <a:gd name="T27" fmla="*/ 91 h 126"/>
                <a:gd name="T28" fmla="*/ 28 w 96"/>
                <a:gd name="T29" fmla="*/ 94 h 126"/>
                <a:gd name="T30" fmla="*/ 23 w 96"/>
                <a:gd name="T31" fmla="*/ 92 h 126"/>
                <a:gd name="T32" fmla="*/ 20 w 96"/>
                <a:gd name="T33" fmla="*/ 93 h 126"/>
                <a:gd name="T34" fmla="*/ 17 w 96"/>
                <a:gd name="T35" fmla="*/ 99 h 126"/>
                <a:gd name="T36" fmla="*/ 18 w 96"/>
                <a:gd name="T37" fmla="*/ 101 h 126"/>
                <a:gd name="T38" fmla="*/ 19 w 96"/>
                <a:gd name="T39" fmla="*/ 102 h 126"/>
                <a:gd name="T40" fmla="*/ 12 w 96"/>
                <a:gd name="T41" fmla="*/ 116 h 126"/>
                <a:gd name="T42" fmla="*/ 15 w 96"/>
                <a:gd name="T43" fmla="*/ 123 h 126"/>
                <a:gd name="T44" fmla="*/ 20 w 96"/>
                <a:gd name="T45" fmla="*/ 125 h 126"/>
                <a:gd name="T46" fmla="*/ 27 w 96"/>
                <a:gd name="T47" fmla="*/ 123 h 126"/>
                <a:gd name="T48" fmla="*/ 32 w 96"/>
                <a:gd name="T49" fmla="*/ 111 h 126"/>
                <a:gd name="T50" fmla="*/ 28 w 96"/>
                <a:gd name="T51" fmla="*/ 107 h 126"/>
                <a:gd name="T52" fmla="*/ 27 w 96"/>
                <a:gd name="T53" fmla="*/ 106 h 126"/>
                <a:gd name="T54" fmla="*/ 33 w 96"/>
                <a:gd name="T55" fmla="*/ 109 h 126"/>
                <a:gd name="T56" fmla="*/ 34 w 96"/>
                <a:gd name="T57" fmla="*/ 109 h 126"/>
                <a:gd name="T58" fmla="*/ 37 w 96"/>
                <a:gd name="T59" fmla="*/ 108 h 126"/>
                <a:gd name="T60" fmla="*/ 39 w 96"/>
                <a:gd name="T61" fmla="*/ 102 h 126"/>
                <a:gd name="T62" fmla="*/ 38 w 96"/>
                <a:gd name="T63" fmla="*/ 99 h 126"/>
                <a:gd name="T64" fmla="*/ 33 w 96"/>
                <a:gd name="T65" fmla="*/ 96 h 126"/>
                <a:gd name="T66" fmla="*/ 35 w 96"/>
                <a:gd name="T67" fmla="*/ 94 h 126"/>
                <a:gd name="T68" fmla="*/ 73 w 96"/>
                <a:gd name="T69" fmla="*/ 91 h 126"/>
                <a:gd name="T70" fmla="*/ 93 w 96"/>
                <a:gd name="T71" fmla="*/ 67 h 126"/>
                <a:gd name="T72" fmla="*/ 84 w 96"/>
                <a:gd name="T73" fmla="*/ 6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126">
                  <a:moveTo>
                    <a:pt x="84" y="67"/>
                  </a:moveTo>
                  <a:cubicBezTo>
                    <a:pt x="81" y="74"/>
                    <a:pt x="76" y="80"/>
                    <a:pt x="69" y="84"/>
                  </a:cubicBezTo>
                  <a:cubicBezTo>
                    <a:pt x="60" y="88"/>
                    <a:pt x="50" y="89"/>
                    <a:pt x="41" y="87"/>
                  </a:cubicBezTo>
                  <a:cubicBezTo>
                    <a:pt x="32" y="84"/>
                    <a:pt x="24" y="78"/>
                    <a:pt x="19" y="69"/>
                  </a:cubicBezTo>
                  <a:cubicBezTo>
                    <a:pt x="15" y="60"/>
                    <a:pt x="14" y="51"/>
                    <a:pt x="16" y="42"/>
                  </a:cubicBezTo>
                  <a:cubicBezTo>
                    <a:pt x="19" y="33"/>
                    <a:pt x="25" y="25"/>
                    <a:pt x="34" y="20"/>
                  </a:cubicBezTo>
                  <a:cubicBezTo>
                    <a:pt x="43" y="15"/>
                    <a:pt x="52" y="14"/>
                    <a:pt x="61" y="17"/>
                  </a:cubicBezTo>
                  <a:cubicBezTo>
                    <a:pt x="70" y="20"/>
                    <a:pt x="78" y="26"/>
                    <a:pt x="83" y="34"/>
                  </a:cubicBezTo>
                  <a:cubicBezTo>
                    <a:pt x="86" y="40"/>
                    <a:pt x="88" y="46"/>
                    <a:pt x="87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45"/>
                    <a:pt x="95" y="37"/>
                    <a:pt x="91" y="30"/>
                  </a:cubicBezTo>
                  <a:cubicBezTo>
                    <a:pt x="79" y="8"/>
                    <a:pt x="51" y="0"/>
                    <a:pt x="30" y="12"/>
                  </a:cubicBezTo>
                  <a:cubicBezTo>
                    <a:pt x="8" y="24"/>
                    <a:pt x="0" y="52"/>
                    <a:pt x="12" y="73"/>
                  </a:cubicBezTo>
                  <a:cubicBezTo>
                    <a:pt x="16" y="81"/>
                    <a:pt x="22" y="87"/>
                    <a:pt x="29" y="91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2" y="91"/>
                    <a:pt x="21" y="92"/>
                    <a:pt x="20" y="93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0"/>
                    <a:pt x="17" y="101"/>
                    <a:pt x="18" y="101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1" y="118"/>
                    <a:pt x="12" y="121"/>
                    <a:pt x="15" y="123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2" y="126"/>
                    <a:pt x="26" y="125"/>
                    <a:pt x="27" y="123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0" y="110"/>
                    <a:pt x="29" y="109"/>
                    <a:pt x="28" y="107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35" y="109"/>
                    <a:pt x="36" y="109"/>
                    <a:pt x="37" y="108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40" y="101"/>
                    <a:pt x="39" y="99"/>
                    <a:pt x="38" y="99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47" y="98"/>
                    <a:pt x="61" y="98"/>
                    <a:pt x="73" y="91"/>
                  </a:cubicBezTo>
                  <a:cubicBezTo>
                    <a:pt x="83" y="86"/>
                    <a:pt x="90" y="77"/>
                    <a:pt x="93" y="67"/>
                  </a:cubicBezTo>
                  <a:lnTo>
                    <a:pt x="84" y="67"/>
                  </a:ln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99" name="Freeform 276"/>
            <p:cNvSpPr>
              <a:spLocks/>
            </p:cNvSpPr>
            <p:nvPr/>
          </p:nvSpPr>
          <p:spPr bwMode="auto">
            <a:xfrm>
              <a:off x="18018126" y="5419725"/>
              <a:ext cx="222250" cy="222250"/>
            </a:xfrm>
            <a:custGeom>
              <a:avLst/>
              <a:gdLst>
                <a:gd name="T0" fmla="*/ 10 w 25"/>
                <a:gd name="T1" fmla="*/ 18 h 25"/>
                <a:gd name="T2" fmla="*/ 22 w 25"/>
                <a:gd name="T3" fmla="*/ 17 h 25"/>
                <a:gd name="T4" fmla="*/ 22 w 25"/>
                <a:gd name="T5" fmla="*/ 4 h 25"/>
                <a:gd name="T6" fmla="*/ 9 w 25"/>
                <a:gd name="T7" fmla="*/ 4 h 25"/>
                <a:gd name="T8" fmla="*/ 8 w 25"/>
                <a:gd name="T9" fmla="*/ 16 h 25"/>
                <a:gd name="T10" fmla="*/ 0 w 25"/>
                <a:gd name="T11" fmla="*/ 23 h 25"/>
                <a:gd name="T12" fmla="*/ 1 w 25"/>
                <a:gd name="T13" fmla="*/ 24 h 25"/>
                <a:gd name="T14" fmla="*/ 2 w 25"/>
                <a:gd name="T15" fmla="*/ 25 h 25"/>
                <a:gd name="T16" fmla="*/ 10 w 25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0" y="18"/>
                  </a:moveTo>
                  <a:cubicBezTo>
                    <a:pt x="14" y="20"/>
                    <a:pt x="19" y="20"/>
                    <a:pt x="22" y="17"/>
                  </a:cubicBezTo>
                  <a:cubicBezTo>
                    <a:pt x="25" y="13"/>
                    <a:pt x="25" y="7"/>
                    <a:pt x="22" y="4"/>
                  </a:cubicBezTo>
                  <a:cubicBezTo>
                    <a:pt x="18" y="0"/>
                    <a:pt x="12" y="0"/>
                    <a:pt x="9" y="4"/>
                  </a:cubicBezTo>
                  <a:cubicBezTo>
                    <a:pt x="6" y="7"/>
                    <a:pt x="5" y="12"/>
                    <a:pt x="8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5"/>
                    <a:pt x="2" y="25"/>
                    <a:pt x="2" y="25"/>
                  </a:cubicBezTo>
                  <a:lnTo>
                    <a:pt x="10" y="18"/>
                  </a:ln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00" name="Freeform 277"/>
            <p:cNvSpPr>
              <a:spLocks/>
            </p:cNvSpPr>
            <p:nvPr/>
          </p:nvSpPr>
          <p:spPr bwMode="auto">
            <a:xfrm>
              <a:off x="17991139" y="5614988"/>
              <a:ext cx="61913" cy="53975"/>
            </a:xfrm>
            <a:custGeom>
              <a:avLst/>
              <a:gdLst>
                <a:gd name="T0" fmla="*/ 6 w 7"/>
                <a:gd name="T1" fmla="*/ 5 h 6"/>
                <a:gd name="T2" fmla="*/ 6 w 7"/>
                <a:gd name="T3" fmla="*/ 1 h 6"/>
                <a:gd name="T4" fmla="*/ 2 w 7"/>
                <a:gd name="T5" fmla="*/ 1 h 6"/>
                <a:gd name="T6" fmla="*/ 2 w 7"/>
                <a:gd name="T7" fmla="*/ 5 h 6"/>
                <a:gd name="T8" fmla="*/ 6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5"/>
                  </a:moveTo>
                  <a:cubicBezTo>
                    <a:pt x="7" y="4"/>
                    <a:pt x="7" y="2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2"/>
                    <a:pt x="0" y="4"/>
                    <a:pt x="2" y="5"/>
                  </a:cubicBezTo>
                  <a:cubicBezTo>
                    <a:pt x="3" y="6"/>
                    <a:pt x="5" y="6"/>
                    <a:pt x="6" y="5"/>
                  </a:cubicBez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01" name="Freeform 278"/>
            <p:cNvSpPr>
              <a:spLocks/>
            </p:cNvSpPr>
            <p:nvPr/>
          </p:nvSpPr>
          <p:spPr bwMode="auto">
            <a:xfrm>
              <a:off x="17954626" y="5686425"/>
              <a:ext cx="204788" cy="204787"/>
            </a:xfrm>
            <a:custGeom>
              <a:avLst/>
              <a:gdLst>
                <a:gd name="T0" fmla="*/ 15 w 23"/>
                <a:gd name="T1" fmla="*/ 15 h 23"/>
                <a:gd name="T2" fmla="*/ 14 w 23"/>
                <a:gd name="T3" fmla="*/ 11 h 23"/>
                <a:gd name="T4" fmla="*/ 23 w 23"/>
                <a:gd name="T5" fmla="*/ 2 h 23"/>
                <a:gd name="T6" fmla="*/ 21 w 23"/>
                <a:gd name="T7" fmla="*/ 0 h 23"/>
                <a:gd name="T8" fmla="*/ 12 w 23"/>
                <a:gd name="T9" fmla="*/ 9 h 23"/>
                <a:gd name="T10" fmla="*/ 7 w 23"/>
                <a:gd name="T11" fmla="*/ 8 h 23"/>
                <a:gd name="T12" fmla="*/ 0 w 23"/>
                <a:gd name="T13" fmla="*/ 15 h 23"/>
                <a:gd name="T14" fmla="*/ 7 w 23"/>
                <a:gd name="T15" fmla="*/ 23 h 23"/>
                <a:gd name="T16" fmla="*/ 15 w 23"/>
                <a:gd name="T17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15" y="15"/>
                  </a:moveTo>
                  <a:cubicBezTo>
                    <a:pt x="15" y="14"/>
                    <a:pt x="15" y="12"/>
                    <a:pt x="14" y="1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1" y="1"/>
                    <a:pt x="21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9" y="8"/>
                    <a:pt x="7" y="8"/>
                  </a:cubicBezTo>
                  <a:cubicBezTo>
                    <a:pt x="3" y="8"/>
                    <a:pt x="0" y="11"/>
                    <a:pt x="0" y="15"/>
                  </a:cubicBezTo>
                  <a:cubicBezTo>
                    <a:pt x="0" y="20"/>
                    <a:pt x="3" y="23"/>
                    <a:pt x="7" y="23"/>
                  </a:cubicBezTo>
                  <a:cubicBezTo>
                    <a:pt x="12" y="23"/>
                    <a:pt x="15" y="20"/>
                    <a:pt x="15" y="15"/>
                  </a:cubicBezTo>
                  <a:close/>
                </a:path>
              </a:pathLst>
            </a:custGeom>
            <a:solidFill>
              <a:srgbClr val="EF9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02" name="Rectangle 279"/>
            <p:cNvSpPr>
              <a:spLocks noChangeArrowheads="1"/>
            </p:cNvSpPr>
            <p:nvPr/>
          </p:nvSpPr>
          <p:spPr bwMode="auto">
            <a:xfrm>
              <a:off x="18141951" y="5686425"/>
              <a:ext cx="392113" cy="26987"/>
            </a:xfrm>
            <a:prstGeom prst="rect">
              <a:avLst/>
            </a:prstGeom>
            <a:solidFill>
              <a:srgbClr val="EF9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03" name="Freeform 280"/>
            <p:cNvSpPr>
              <a:spLocks/>
            </p:cNvSpPr>
            <p:nvPr/>
          </p:nvSpPr>
          <p:spPr bwMode="auto">
            <a:xfrm>
              <a:off x="17821276" y="5446713"/>
              <a:ext cx="63500" cy="71437"/>
            </a:xfrm>
            <a:custGeom>
              <a:avLst/>
              <a:gdLst>
                <a:gd name="T0" fmla="*/ 7 w 7"/>
                <a:gd name="T1" fmla="*/ 4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2"/>
                    <a:pt x="5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04" name="Freeform 281"/>
            <p:cNvSpPr>
              <a:spLocks/>
            </p:cNvSpPr>
            <p:nvPr/>
          </p:nvSpPr>
          <p:spPr bwMode="auto">
            <a:xfrm>
              <a:off x="17884776" y="5508625"/>
              <a:ext cx="34925" cy="36512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3 h 4"/>
                <a:gd name="T4" fmla="*/ 2 w 4"/>
                <a:gd name="T5" fmla="*/ 4 h 4"/>
                <a:gd name="T6" fmla="*/ 4 w 4"/>
                <a:gd name="T7" fmla="*/ 2 h 4"/>
                <a:gd name="T8" fmla="*/ 2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40" name="Group 639"/>
          <p:cNvGrpSpPr/>
          <p:nvPr/>
        </p:nvGrpSpPr>
        <p:grpSpPr>
          <a:xfrm>
            <a:off x="7303166" y="1942505"/>
            <a:ext cx="414338" cy="413147"/>
            <a:chOff x="19673889" y="5180013"/>
            <a:chExt cx="1104900" cy="1101725"/>
          </a:xfrm>
        </p:grpSpPr>
        <p:sp>
          <p:nvSpPr>
            <p:cNvPr id="305" name="Freeform 282"/>
            <p:cNvSpPr>
              <a:spLocks/>
            </p:cNvSpPr>
            <p:nvPr/>
          </p:nvSpPr>
          <p:spPr bwMode="auto">
            <a:xfrm>
              <a:off x="19673889" y="5180013"/>
              <a:ext cx="1104900" cy="1101725"/>
            </a:xfrm>
            <a:custGeom>
              <a:avLst/>
              <a:gdLst>
                <a:gd name="T0" fmla="*/ 120 w 124"/>
                <a:gd name="T1" fmla="*/ 28 h 124"/>
                <a:gd name="T2" fmla="*/ 4 w 124"/>
                <a:gd name="T3" fmla="*/ 28 h 124"/>
                <a:gd name="T4" fmla="*/ 4 w 124"/>
                <a:gd name="T5" fmla="*/ 36 h 124"/>
                <a:gd name="T6" fmla="*/ 2 w 124"/>
                <a:gd name="T7" fmla="*/ 38 h 124"/>
                <a:gd name="T8" fmla="*/ 1 w 124"/>
                <a:gd name="T9" fmla="*/ 36 h 124"/>
                <a:gd name="T10" fmla="*/ 1 w 124"/>
                <a:gd name="T11" fmla="*/ 12 h 124"/>
                <a:gd name="T12" fmla="*/ 12 w 124"/>
                <a:gd name="T13" fmla="*/ 0 h 124"/>
                <a:gd name="T14" fmla="*/ 100 w 124"/>
                <a:gd name="T15" fmla="*/ 0 h 124"/>
                <a:gd name="T16" fmla="*/ 101 w 124"/>
                <a:gd name="T17" fmla="*/ 0 h 124"/>
                <a:gd name="T18" fmla="*/ 103 w 124"/>
                <a:gd name="T19" fmla="*/ 2 h 124"/>
                <a:gd name="T20" fmla="*/ 101 w 124"/>
                <a:gd name="T21" fmla="*/ 4 h 124"/>
                <a:gd name="T22" fmla="*/ 99 w 124"/>
                <a:gd name="T23" fmla="*/ 4 h 124"/>
                <a:gd name="T24" fmla="*/ 12 w 124"/>
                <a:gd name="T25" fmla="*/ 4 h 124"/>
                <a:gd name="T26" fmla="*/ 5 w 124"/>
                <a:gd name="T27" fmla="*/ 8 h 124"/>
                <a:gd name="T28" fmla="*/ 4 w 124"/>
                <a:gd name="T29" fmla="*/ 11 h 124"/>
                <a:gd name="T30" fmla="*/ 4 w 124"/>
                <a:gd name="T31" fmla="*/ 23 h 124"/>
                <a:gd name="T32" fmla="*/ 4 w 124"/>
                <a:gd name="T33" fmla="*/ 24 h 124"/>
                <a:gd name="T34" fmla="*/ 120 w 124"/>
                <a:gd name="T35" fmla="*/ 24 h 124"/>
                <a:gd name="T36" fmla="*/ 120 w 124"/>
                <a:gd name="T37" fmla="*/ 23 h 124"/>
                <a:gd name="T38" fmla="*/ 120 w 124"/>
                <a:gd name="T39" fmla="*/ 11 h 124"/>
                <a:gd name="T40" fmla="*/ 113 w 124"/>
                <a:gd name="T41" fmla="*/ 4 h 124"/>
                <a:gd name="T42" fmla="*/ 109 w 124"/>
                <a:gd name="T43" fmla="*/ 4 h 124"/>
                <a:gd name="T44" fmla="*/ 108 w 124"/>
                <a:gd name="T45" fmla="*/ 2 h 124"/>
                <a:gd name="T46" fmla="*/ 109 w 124"/>
                <a:gd name="T47" fmla="*/ 0 h 124"/>
                <a:gd name="T48" fmla="*/ 118 w 124"/>
                <a:gd name="T49" fmla="*/ 1 h 124"/>
                <a:gd name="T50" fmla="*/ 124 w 124"/>
                <a:gd name="T51" fmla="*/ 11 h 124"/>
                <a:gd name="T52" fmla="*/ 124 w 124"/>
                <a:gd name="T53" fmla="*/ 12 h 124"/>
                <a:gd name="T54" fmla="*/ 124 w 124"/>
                <a:gd name="T55" fmla="*/ 112 h 124"/>
                <a:gd name="T56" fmla="*/ 118 w 124"/>
                <a:gd name="T57" fmla="*/ 122 h 124"/>
                <a:gd name="T58" fmla="*/ 113 w 124"/>
                <a:gd name="T59" fmla="*/ 123 h 124"/>
                <a:gd name="T60" fmla="*/ 12 w 124"/>
                <a:gd name="T61" fmla="*/ 124 h 124"/>
                <a:gd name="T62" fmla="*/ 1 w 124"/>
                <a:gd name="T63" fmla="*/ 112 h 124"/>
                <a:gd name="T64" fmla="*/ 1 w 124"/>
                <a:gd name="T65" fmla="*/ 46 h 124"/>
                <a:gd name="T66" fmla="*/ 1 w 124"/>
                <a:gd name="T67" fmla="*/ 45 h 124"/>
                <a:gd name="T68" fmla="*/ 2 w 124"/>
                <a:gd name="T69" fmla="*/ 44 h 124"/>
                <a:gd name="T70" fmla="*/ 4 w 124"/>
                <a:gd name="T71" fmla="*/ 45 h 124"/>
                <a:gd name="T72" fmla="*/ 4 w 124"/>
                <a:gd name="T73" fmla="*/ 46 h 124"/>
                <a:gd name="T74" fmla="*/ 4 w 124"/>
                <a:gd name="T75" fmla="*/ 112 h 124"/>
                <a:gd name="T76" fmla="*/ 12 w 124"/>
                <a:gd name="T77" fmla="*/ 120 h 124"/>
                <a:gd name="T78" fmla="*/ 112 w 124"/>
                <a:gd name="T79" fmla="*/ 120 h 124"/>
                <a:gd name="T80" fmla="*/ 120 w 124"/>
                <a:gd name="T81" fmla="*/ 112 h 124"/>
                <a:gd name="T82" fmla="*/ 120 w 124"/>
                <a:gd name="T83" fmla="*/ 30 h 124"/>
                <a:gd name="T84" fmla="*/ 120 w 124"/>
                <a:gd name="T85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" h="124">
                  <a:moveTo>
                    <a:pt x="120" y="28"/>
                  </a:moveTo>
                  <a:cubicBezTo>
                    <a:pt x="81" y="28"/>
                    <a:pt x="43" y="28"/>
                    <a:pt x="4" y="28"/>
                  </a:cubicBezTo>
                  <a:cubicBezTo>
                    <a:pt x="4" y="30"/>
                    <a:pt x="4" y="33"/>
                    <a:pt x="4" y="36"/>
                  </a:cubicBezTo>
                  <a:cubicBezTo>
                    <a:pt x="4" y="38"/>
                    <a:pt x="4" y="39"/>
                    <a:pt x="2" y="38"/>
                  </a:cubicBezTo>
                  <a:cubicBezTo>
                    <a:pt x="1" y="38"/>
                    <a:pt x="1" y="38"/>
                    <a:pt x="1" y="36"/>
                  </a:cubicBezTo>
                  <a:cubicBezTo>
                    <a:pt x="1" y="28"/>
                    <a:pt x="1" y="20"/>
                    <a:pt x="1" y="12"/>
                  </a:cubicBezTo>
                  <a:cubicBezTo>
                    <a:pt x="1" y="5"/>
                    <a:pt x="5" y="0"/>
                    <a:pt x="12" y="0"/>
                  </a:cubicBezTo>
                  <a:cubicBezTo>
                    <a:pt x="41" y="0"/>
                    <a:pt x="71" y="0"/>
                    <a:pt x="100" y="0"/>
                  </a:cubicBezTo>
                  <a:cubicBezTo>
                    <a:pt x="100" y="0"/>
                    <a:pt x="101" y="0"/>
                    <a:pt x="101" y="0"/>
                  </a:cubicBezTo>
                  <a:cubicBezTo>
                    <a:pt x="102" y="1"/>
                    <a:pt x="103" y="1"/>
                    <a:pt x="103" y="2"/>
                  </a:cubicBezTo>
                  <a:cubicBezTo>
                    <a:pt x="103" y="3"/>
                    <a:pt x="102" y="4"/>
                    <a:pt x="101" y="4"/>
                  </a:cubicBezTo>
                  <a:cubicBezTo>
                    <a:pt x="101" y="4"/>
                    <a:pt x="100" y="4"/>
                    <a:pt x="99" y="4"/>
                  </a:cubicBezTo>
                  <a:cubicBezTo>
                    <a:pt x="70" y="4"/>
                    <a:pt x="41" y="4"/>
                    <a:pt x="12" y="4"/>
                  </a:cubicBezTo>
                  <a:cubicBezTo>
                    <a:pt x="9" y="4"/>
                    <a:pt x="6" y="5"/>
                    <a:pt x="5" y="8"/>
                  </a:cubicBezTo>
                  <a:cubicBezTo>
                    <a:pt x="5" y="9"/>
                    <a:pt x="4" y="10"/>
                    <a:pt x="4" y="11"/>
                  </a:cubicBezTo>
                  <a:cubicBezTo>
                    <a:pt x="4" y="15"/>
                    <a:pt x="4" y="19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3" y="24"/>
                    <a:pt x="81" y="24"/>
                    <a:pt x="120" y="24"/>
                  </a:cubicBezTo>
                  <a:cubicBezTo>
                    <a:pt x="120" y="24"/>
                    <a:pt x="120" y="23"/>
                    <a:pt x="120" y="23"/>
                  </a:cubicBezTo>
                  <a:cubicBezTo>
                    <a:pt x="120" y="19"/>
                    <a:pt x="120" y="15"/>
                    <a:pt x="120" y="11"/>
                  </a:cubicBezTo>
                  <a:cubicBezTo>
                    <a:pt x="120" y="7"/>
                    <a:pt x="117" y="4"/>
                    <a:pt x="113" y="4"/>
                  </a:cubicBezTo>
                  <a:cubicBezTo>
                    <a:pt x="112" y="4"/>
                    <a:pt x="110" y="4"/>
                    <a:pt x="109" y="4"/>
                  </a:cubicBezTo>
                  <a:cubicBezTo>
                    <a:pt x="108" y="4"/>
                    <a:pt x="108" y="3"/>
                    <a:pt x="108" y="2"/>
                  </a:cubicBezTo>
                  <a:cubicBezTo>
                    <a:pt x="108" y="1"/>
                    <a:pt x="108" y="0"/>
                    <a:pt x="109" y="0"/>
                  </a:cubicBezTo>
                  <a:cubicBezTo>
                    <a:pt x="112" y="0"/>
                    <a:pt x="115" y="0"/>
                    <a:pt x="118" y="1"/>
                  </a:cubicBezTo>
                  <a:cubicBezTo>
                    <a:pt x="121" y="3"/>
                    <a:pt x="123" y="6"/>
                    <a:pt x="124" y="11"/>
                  </a:cubicBezTo>
                  <a:cubicBezTo>
                    <a:pt x="124" y="11"/>
                    <a:pt x="124" y="11"/>
                    <a:pt x="124" y="12"/>
                  </a:cubicBezTo>
                  <a:cubicBezTo>
                    <a:pt x="124" y="45"/>
                    <a:pt x="124" y="79"/>
                    <a:pt x="124" y="112"/>
                  </a:cubicBezTo>
                  <a:cubicBezTo>
                    <a:pt x="124" y="117"/>
                    <a:pt x="122" y="120"/>
                    <a:pt x="118" y="122"/>
                  </a:cubicBezTo>
                  <a:cubicBezTo>
                    <a:pt x="116" y="123"/>
                    <a:pt x="114" y="123"/>
                    <a:pt x="113" y="123"/>
                  </a:cubicBezTo>
                  <a:cubicBezTo>
                    <a:pt x="79" y="124"/>
                    <a:pt x="45" y="124"/>
                    <a:pt x="12" y="124"/>
                  </a:cubicBezTo>
                  <a:cubicBezTo>
                    <a:pt x="5" y="124"/>
                    <a:pt x="1" y="119"/>
                    <a:pt x="1" y="112"/>
                  </a:cubicBezTo>
                  <a:cubicBezTo>
                    <a:pt x="1" y="90"/>
                    <a:pt x="1" y="68"/>
                    <a:pt x="1" y="46"/>
                  </a:cubicBezTo>
                  <a:cubicBezTo>
                    <a:pt x="1" y="45"/>
                    <a:pt x="0" y="45"/>
                    <a:pt x="1" y="45"/>
                  </a:cubicBezTo>
                  <a:cubicBezTo>
                    <a:pt x="1" y="44"/>
                    <a:pt x="2" y="43"/>
                    <a:pt x="2" y="44"/>
                  </a:cubicBezTo>
                  <a:cubicBezTo>
                    <a:pt x="3" y="44"/>
                    <a:pt x="4" y="44"/>
                    <a:pt x="4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68"/>
                    <a:pt x="4" y="90"/>
                    <a:pt x="4" y="112"/>
                  </a:cubicBezTo>
                  <a:cubicBezTo>
                    <a:pt x="4" y="117"/>
                    <a:pt x="7" y="120"/>
                    <a:pt x="12" y="120"/>
                  </a:cubicBezTo>
                  <a:cubicBezTo>
                    <a:pt x="46" y="120"/>
                    <a:pt x="79" y="120"/>
                    <a:pt x="112" y="120"/>
                  </a:cubicBezTo>
                  <a:cubicBezTo>
                    <a:pt x="117" y="120"/>
                    <a:pt x="120" y="117"/>
                    <a:pt x="120" y="112"/>
                  </a:cubicBezTo>
                  <a:cubicBezTo>
                    <a:pt x="120" y="84"/>
                    <a:pt x="120" y="57"/>
                    <a:pt x="120" y="30"/>
                  </a:cubicBezTo>
                  <a:cubicBezTo>
                    <a:pt x="120" y="29"/>
                    <a:pt x="120" y="29"/>
                    <a:pt x="120" y="28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06" name="Freeform 283"/>
            <p:cNvSpPr>
              <a:spLocks/>
            </p:cNvSpPr>
            <p:nvPr/>
          </p:nvSpPr>
          <p:spPr bwMode="auto">
            <a:xfrm>
              <a:off x="20013614" y="5286375"/>
              <a:ext cx="498475" cy="36512"/>
            </a:xfrm>
            <a:custGeom>
              <a:avLst/>
              <a:gdLst>
                <a:gd name="T0" fmla="*/ 28 w 56"/>
                <a:gd name="T1" fmla="*/ 4 h 4"/>
                <a:gd name="T2" fmla="*/ 4 w 56"/>
                <a:gd name="T3" fmla="*/ 4 h 4"/>
                <a:gd name="T4" fmla="*/ 2 w 56"/>
                <a:gd name="T5" fmla="*/ 4 h 4"/>
                <a:gd name="T6" fmla="*/ 0 w 56"/>
                <a:gd name="T7" fmla="*/ 2 h 4"/>
                <a:gd name="T8" fmla="*/ 2 w 56"/>
                <a:gd name="T9" fmla="*/ 0 h 4"/>
                <a:gd name="T10" fmla="*/ 3 w 56"/>
                <a:gd name="T11" fmla="*/ 0 h 4"/>
                <a:gd name="T12" fmla="*/ 53 w 56"/>
                <a:gd name="T13" fmla="*/ 0 h 4"/>
                <a:gd name="T14" fmla="*/ 54 w 56"/>
                <a:gd name="T15" fmla="*/ 0 h 4"/>
                <a:gd name="T16" fmla="*/ 56 w 56"/>
                <a:gd name="T17" fmla="*/ 2 h 4"/>
                <a:gd name="T18" fmla="*/ 54 w 56"/>
                <a:gd name="T19" fmla="*/ 4 h 4"/>
                <a:gd name="T20" fmla="*/ 32 w 56"/>
                <a:gd name="T21" fmla="*/ 4 h 4"/>
                <a:gd name="T22" fmla="*/ 28 w 56"/>
                <a:gd name="T23" fmla="*/ 4 h 4"/>
                <a:gd name="T24" fmla="*/ 28 w 56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">
                  <a:moveTo>
                    <a:pt x="28" y="4"/>
                  </a:moveTo>
                  <a:cubicBezTo>
                    <a:pt x="20" y="4"/>
                    <a:pt x="12" y="4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0" y="0"/>
                    <a:pt x="37" y="0"/>
                    <a:pt x="53" y="0"/>
                  </a:cubicBezTo>
                  <a:cubicBezTo>
                    <a:pt x="53" y="0"/>
                    <a:pt x="54" y="0"/>
                    <a:pt x="54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56" y="3"/>
                    <a:pt x="55" y="4"/>
                    <a:pt x="54" y="4"/>
                  </a:cubicBezTo>
                  <a:cubicBezTo>
                    <a:pt x="47" y="4"/>
                    <a:pt x="39" y="4"/>
                    <a:pt x="32" y="4"/>
                  </a:cubicBezTo>
                  <a:cubicBezTo>
                    <a:pt x="31" y="4"/>
                    <a:pt x="30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07" name="Freeform 284"/>
            <p:cNvSpPr>
              <a:spLocks/>
            </p:cNvSpPr>
            <p:nvPr/>
          </p:nvSpPr>
          <p:spPr bwMode="auto">
            <a:xfrm>
              <a:off x="20021551" y="6059488"/>
              <a:ext cx="106363" cy="36512"/>
            </a:xfrm>
            <a:custGeom>
              <a:avLst/>
              <a:gdLst>
                <a:gd name="T0" fmla="*/ 6 w 12"/>
                <a:gd name="T1" fmla="*/ 4 h 4"/>
                <a:gd name="T2" fmla="*/ 2 w 12"/>
                <a:gd name="T3" fmla="*/ 4 h 4"/>
                <a:gd name="T4" fmla="*/ 0 w 12"/>
                <a:gd name="T5" fmla="*/ 2 h 4"/>
                <a:gd name="T6" fmla="*/ 2 w 12"/>
                <a:gd name="T7" fmla="*/ 0 h 4"/>
                <a:gd name="T8" fmla="*/ 10 w 12"/>
                <a:gd name="T9" fmla="*/ 0 h 4"/>
                <a:gd name="T10" fmla="*/ 12 w 12"/>
                <a:gd name="T11" fmla="*/ 2 h 4"/>
                <a:gd name="T12" fmla="*/ 10 w 12"/>
                <a:gd name="T13" fmla="*/ 4 h 4"/>
                <a:gd name="T14" fmla="*/ 6 w 12"/>
                <a:gd name="T15" fmla="*/ 4 h 4"/>
                <a:gd name="T16" fmla="*/ 6 w 12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">
                  <a:moveTo>
                    <a:pt x="6" y="4"/>
                  </a:moveTo>
                  <a:cubicBezTo>
                    <a:pt x="5" y="4"/>
                    <a:pt x="4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" y="0"/>
                    <a:pt x="8" y="0"/>
                    <a:pt x="10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3"/>
                    <a:pt x="12" y="4"/>
                    <a:pt x="10" y="4"/>
                  </a:cubicBezTo>
                  <a:cubicBezTo>
                    <a:pt x="9" y="4"/>
                    <a:pt x="8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08" name="Freeform 285"/>
            <p:cNvSpPr>
              <a:spLocks/>
            </p:cNvSpPr>
            <p:nvPr/>
          </p:nvSpPr>
          <p:spPr bwMode="auto">
            <a:xfrm>
              <a:off x="20021551" y="5980113"/>
              <a:ext cx="106363" cy="34925"/>
            </a:xfrm>
            <a:custGeom>
              <a:avLst/>
              <a:gdLst>
                <a:gd name="T0" fmla="*/ 6 w 12"/>
                <a:gd name="T1" fmla="*/ 4 h 4"/>
                <a:gd name="T2" fmla="*/ 2 w 12"/>
                <a:gd name="T3" fmla="*/ 4 h 4"/>
                <a:gd name="T4" fmla="*/ 0 w 12"/>
                <a:gd name="T5" fmla="*/ 2 h 4"/>
                <a:gd name="T6" fmla="*/ 2 w 12"/>
                <a:gd name="T7" fmla="*/ 0 h 4"/>
                <a:gd name="T8" fmla="*/ 10 w 12"/>
                <a:gd name="T9" fmla="*/ 0 h 4"/>
                <a:gd name="T10" fmla="*/ 12 w 12"/>
                <a:gd name="T11" fmla="*/ 2 h 4"/>
                <a:gd name="T12" fmla="*/ 10 w 12"/>
                <a:gd name="T13" fmla="*/ 4 h 4"/>
                <a:gd name="T14" fmla="*/ 6 w 1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">
                  <a:moveTo>
                    <a:pt x="6" y="4"/>
                  </a:moveTo>
                  <a:cubicBezTo>
                    <a:pt x="5" y="4"/>
                    <a:pt x="4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" y="0"/>
                    <a:pt x="8" y="0"/>
                    <a:pt x="10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3"/>
                    <a:pt x="11" y="4"/>
                    <a:pt x="10" y="4"/>
                  </a:cubicBezTo>
                  <a:cubicBezTo>
                    <a:pt x="9" y="4"/>
                    <a:pt x="8" y="4"/>
                    <a:pt x="6" y="4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09" name="Freeform 286"/>
            <p:cNvSpPr>
              <a:spLocks/>
            </p:cNvSpPr>
            <p:nvPr/>
          </p:nvSpPr>
          <p:spPr bwMode="auto">
            <a:xfrm>
              <a:off x="20564476" y="5286375"/>
              <a:ext cx="90488" cy="36512"/>
            </a:xfrm>
            <a:custGeom>
              <a:avLst/>
              <a:gdLst>
                <a:gd name="T0" fmla="*/ 5 w 10"/>
                <a:gd name="T1" fmla="*/ 4 h 4"/>
                <a:gd name="T2" fmla="*/ 2 w 10"/>
                <a:gd name="T3" fmla="*/ 4 h 4"/>
                <a:gd name="T4" fmla="*/ 0 w 10"/>
                <a:gd name="T5" fmla="*/ 2 h 4"/>
                <a:gd name="T6" fmla="*/ 2 w 10"/>
                <a:gd name="T7" fmla="*/ 0 h 4"/>
                <a:gd name="T8" fmla="*/ 9 w 10"/>
                <a:gd name="T9" fmla="*/ 0 h 4"/>
                <a:gd name="T10" fmla="*/ 10 w 10"/>
                <a:gd name="T11" fmla="*/ 2 h 4"/>
                <a:gd name="T12" fmla="*/ 9 w 10"/>
                <a:gd name="T13" fmla="*/ 4 h 4"/>
                <a:gd name="T14" fmla="*/ 5 w 10"/>
                <a:gd name="T15" fmla="*/ 4 h 4"/>
                <a:gd name="T16" fmla="*/ 5 w 10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">
                  <a:moveTo>
                    <a:pt x="5" y="4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6" y="0"/>
                    <a:pt x="9" y="0"/>
                  </a:cubicBezTo>
                  <a:cubicBezTo>
                    <a:pt x="10" y="0"/>
                    <a:pt x="10" y="1"/>
                    <a:pt x="10" y="2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10" name="Freeform 287"/>
            <p:cNvSpPr>
              <a:spLocks/>
            </p:cNvSpPr>
            <p:nvPr/>
          </p:nvSpPr>
          <p:spPr bwMode="auto">
            <a:xfrm>
              <a:off x="19923126" y="5980113"/>
              <a:ext cx="63500" cy="34925"/>
            </a:xfrm>
            <a:custGeom>
              <a:avLst/>
              <a:gdLst>
                <a:gd name="T0" fmla="*/ 4 w 7"/>
                <a:gd name="T1" fmla="*/ 4 h 4"/>
                <a:gd name="T2" fmla="*/ 2 w 7"/>
                <a:gd name="T3" fmla="*/ 4 h 4"/>
                <a:gd name="T4" fmla="*/ 0 w 7"/>
                <a:gd name="T5" fmla="*/ 2 h 4"/>
                <a:gd name="T6" fmla="*/ 2 w 7"/>
                <a:gd name="T7" fmla="*/ 0 h 4"/>
                <a:gd name="T8" fmla="*/ 6 w 7"/>
                <a:gd name="T9" fmla="*/ 0 h 4"/>
                <a:gd name="T10" fmla="*/ 7 w 7"/>
                <a:gd name="T11" fmla="*/ 2 h 4"/>
                <a:gd name="T12" fmla="*/ 5 w 7"/>
                <a:gd name="T13" fmla="*/ 4 h 4"/>
                <a:gd name="T14" fmla="*/ 4 w 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7" y="1"/>
                    <a:pt x="7" y="2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11" name="Freeform 288"/>
            <p:cNvSpPr>
              <a:spLocks/>
            </p:cNvSpPr>
            <p:nvPr/>
          </p:nvSpPr>
          <p:spPr bwMode="auto">
            <a:xfrm>
              <a:off x="19923126" y="6059488"/>
              <a:ext cx="63500" cy="36512"/>
            </a:xfrm>
            <a:custGeom>
              <a:avLst/>
              <a:gdLst>
                <a:gd name="T0" fmla="*/ 4 w 7"/>
                <a:gd name="T1" fmla="*/ 4 h 4"/>
                <a:gd name="T2" fmla="*/ 2 w 7"/>
                <a:gd name="T3" fmla="*/ 4 h 4"/>
                <a:gd name="T4" fmla="*/ 0 w 7"/>
                <a:gd name="T5" fmla="*/ 2 h 4"/>
                <a:gd name="T6" fmla="*/ 2 w 7"/>
                <a:gd name="T7" fmla="*/ 0 h 4"/>
                <a:gd name="T8" fmla="*/ 5 w 7"/>
                <a:gd name="T9" fmla="*/ 0 h 4"/>
                <a:gd name="T10" fmla="*/ 7 w 7"/>
                <a:gd name="T11" fmla="*/ 2 h 4"/>
                <a:gd name="T12" fmla="*/ 5 w 7"/>
                <a:gd name="T13" fmla="*/ 4 h 4"/>
                <a:gd name="T14" fmla="*/ 4 w 7"/>
                <a:gd name="T15" fmla="*/ 4 h 4"/>
                <a:gd name="T16" fmla="*/ 4 w 7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12" name="Oval 289"/>
            <p:cNvSpPr>
              <a:spLocks noChangeArrowheads="1"/>
            </p:cNvSpPr>
            <p:nvPr/>
          </p:nvSpPr>
          <p:spPr bwMode="auto">
            <a:xfrm>
              <a:off x="19861214" y="5286375"/>
              <a:ext cx="36513" cy="36512"/>
            </a:xfrm>
            <a:prstGeom prst="ellipse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13" name="Freeform 290"/>
            <p:cNvSpPr>
              <a:spLocks/>
            </p:cNvSpPr>
            <p:nvPr/>
          </p:nvSpPr>
          <p:spPr bwMode="auto">
            <a:xfrm>
              <a:off x="19932651" y="5286375"/>
              <a:ext cx="34925" cy="36512"/>
            </a:xfrm>
            <a:custGeom>
              <a:avLst/>
              <a:gdLst>
                <a:gd name="T0" fmla="*/ 2 w 4"/>
                <a:gd name="T1" fmla="*/ 0 h 4"/>
                <a:gd name="T2" fmla="*/ 3 w 4"/>
                <a:gd name="T3" fmla="*/ 2 h 4"/>
                <a:gd name="T4" fmla="*/ 2 w 4"/>
                <a:gd name="T5" fmla="*/ 4 h 4"/>
                <a:gd name="T6" fmla="*/ 0 w 4"/>
                <a:gd name="T7" fmla="*/ 2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14" name="Freeform 291"/>
            <p:cNvSpPr>
              <a:spLocks/>
            </p:cNvSpPr>
            <p:nvPr/>
          </p:nvSpPr>
          <p:spPr bwMode="auto">
            <a:xfrm>
              <a:off x="19799301" y="5286375"/>
              <a:ext cx="26988" cy="36512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15" name="Freeform 292"/>
            <p:cNvSpPr>
              <a:spLocks/>
            </p:cNvSpPr>
            <p:nvPr/>
          </p:nvSpPr>
          <p:spPr bwMode="auto">
            <a:xfrm>
              <a:off x="20181889" y="5570538"/>
              <a:ext cx="187325" cy="36512"/>
            </a:xfrm>
            <a:custGeom>
              <a:avLst/>
              <a:gdLst>
                <a:gd name="T0" fmla="*/ 2 w 21"/>
                <a:gd name="T1" fmla="*/ 4 h 4"/>
                <a:gd name="T2" fmla="*/ 18 w 21"/>
                <a:gd name="T3" fmla="*/ 4 h 4"/>
                <a:gd name="T4" fmla="*/ 21 w 21"/>
                <a:gd name="T5" fmla="*/ 2 h 4"/>
                <a:gd name="T6" fmla="*/ 18 w 21"/>
                <a:gd name="T7" fmla="*/ 0 h 4"/>
                <a:gd name="T8" fmla="*/ 10 w 21"/>
                <a:gd name="T9" fmla="*/ 0 h 4"/>
                <a:gd name="T10" fmla="*/ 10 w 21"/>
                <a:gd name="T11" fmla="*/ 0 h 4"/>
                <a:gd name="T12" fmla="*/ 2 w 21"/>
                <a:gd name="T13" fmla="*/ 0 h 4"/>
                <a:gd name="T14" fmla="*/ 0 w 21"/>
                <a:gd name="T15" fmla="*/ 2 h 4"/>
                <a:gd name="T16" fmla="*/ 2 w 2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">
                  <a:moveTo>
                    <a:pt x="2" y="4"/>
                  </a:moveTo>
                  <a:cubicBezTo>
                    <a:pt x="8" y="4"/>
                    <a:pt x="13" y="4"/>
                    <a:pt x="18" y="4"/>
                  </a:cubicBezTo>
                  <a:cubicBezTo>
                    <a:pt x="20" y="4"/>
                    <a:pt x="21" y="3"/>
                    <a:pt x="21" y="2"/>
                  </a:cubicBezTo>
                  <a:cubicBezTo>
                    <a:pt x="21" y="1"/>
                    <a:pt x="20" y="0"/>
                    <a:pt x="18" y="0"/>
                  </a:cubicBezTo>
                  <a:cubicBezTo>
                    <a:pt x="16" y="0"/>
                    <a:pt x="13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5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16" name="Freeform 293"/>
            <p:cNvSpPr>
              <a:spLocks/>
            </p:cNvSpPr>
            <p:nvPr/>
          </p:nvSpPr>
          <p:spPr bwMode="auto">
            <a:xfrm>
              <a:off x="20181889" y="5651500"/>
              <a:ext cx="187325" cy="34925"/>
            </a:xfrm>
            <a:custGeom>
              <a:avLst/>
              <a:gdLst>
                <a:gd name="T0" fmla="*/ 8 w 21"/>
                <a:gd name="T1" fmla="*/ 4 h 4"/>
                <a:gd name="T2" fmla="*/ 18 w 21"/>
                <a:gd name="T3" fmla="*/ 4 h 4"/>
                <a:gd name="T4" fmla="*/ 19 w 21"/>
                <a:gd name="T5" fmla="*/ 4 h 4"/>
                <a:gd name="T6" fmla="*/ 21 w 21"/>
                <a:gd name="T7" fmla="*/ 2 h 4"/>
                <a:gd name="T8" fmla="*/ 19 w 21"/>
                <a:gd name="T9" fmla="*/ 0 h 4"/>
                <a:gd name="T10" fmla="*/ 11 w 21"/>
                <a:gd name="T11" fmla="*/ 0 h 4"/>
                <a:gd name="T12" fmla="*/ 11 w 21"/>
                <a:gd name="T13" fmla="*/ 0 h 4"/>
                <a:gd name="T14" fmla="*/ 2 w 21"/>
                <a:gd name="T15" fmla="*/ 0 h 4"/>
                <a:gd name="T16" fmla="*/ 0 w 21"/>
                <a:gd name="T17" fmla="*/ 2 h 4"/>
                <a:gd name="T18" fmla="*/ 2 w 21"/>
                <a:gd name="T19" fmla="*/ 4 h 4"/>
                <a:gd name="T20" fmla="*/ 8 w 21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4">
                  <a:moveTo>
                    <a:pt x="8" y="4"/>
                  </a:moveTo>
                  <a:cubicBezTo>
                    <a:pt x="11" y="4"/>
                    <a:pt x="15" y="4"/>
                    <a:pt x="18" y="4"/>
                  </a:cubicBezTo>
                  <a:cubicBezTo>
                    <a:pt x="18" y="4"/>
                    <a:pt x="19" y="4"/>
                    <a:pt x="19" y="4"/>
                  </a:cubicBezTo>
                  <a:cubicBezTo>
                    <a:pt x="20" y="3"/>
                    <a:pt x="21" y="3"/>
                    <a:pt x="21" y="2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6" y="0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6" y="4"/>
                    <a:pt x="8" y="4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17" name="Freeform 294"/>
            <p:cNvSpPr>
              <a:spLocks noEditPoints="1"/>
            </p:cNvSpPr>
            <p:nvPr/>
          </p:nvSpPr>
          <p:spPr bwMode="auto">
            <a:xfrm>
              <a:off x="19853276" y="5491163"/>
              <a:ext cx="747713" cy="684212"/>
            </a:xfrm>
            <a:custGeom>
              <a:avLst/>
              <a:gdLst>
                <a:gd name="T0" fmla="*/ 20 w 84"/>
                <a:gd name="T1" fmla="*/ 45 h 77"/>
                <a:gd name="T2" fmla="*/ 6 w 84"/>
                <a:gd name="T3" fmla="*/ 46 h 77"/>
                <a:gd name="T4" fmla="*/ 0 w 84"/>
                <a:gd name="T5" fmla="*/ 72 h 77"/>
                <a:gd name="T6" fmla="*/ 20 w 84"/>
                <a:gd name="T7" fmla="*/ 77 h 77"/>
                <a:gd name="T8" fmla="*/ 23 w 84"/>
                <a:gd name="T9" fmla="*/ 75 h 77"/>
                <a:gd name="T10" fmla="*/ 20 w 84"/>
                <a:gd name="T11" fmla="*/ 73 h 77"/>
                <a:gd name="T12" fmla="*/ 4 w 84"/>
                <a:gd name="T13" fmla="*/ 72 h 77"/>
                <a:gd name="T14" fmla="*/ 5 w 84"/>
                <a:gd name="T15" fmla="*/ 50 h 77"/>
                <a:gd name="T16" fmla="*/ 35 w 84"/>
                <a:gd name="T17" fmla="*/ 51 h 77"/>
                <a:gd name="T18" fmla="*/ 33 w 84"/>
                <a:gd name="T19" fmla="*/ 73 h 77"/>
                <a:gd name="T20" fmla="*/ 28 w 84"/>
                <a:gd name="T21" fmla="*/ 75 h 77"/>
                <a:gd name="T22" fmla="*/ 34 w 84"/>
                <a:gd name="T23" fmla="*/ 77 h 77"/>
                <a:gd name="T24" fmla="*/ 39 w 84"/>
                <a:gd name="T25" fmla="*/ 51 h 77"/>
                <a:gd name="T26" fmla="*/ 33 w 84"/>
                <a:gd name="T27" fmla="*/ 46 h 77"/>
                <a:gd name="T28" fmla="*/ 25 w 84"/>
                <a:gd name="T29" fmla="*/ 46 h 77"/>
                <a:gd name="T30" fmla="*/ 60 w 84"/>
                <a:gd name="T31" fmla="*/ 46 h 77"/>
                <a:gd name="T32" fmla="*/ 51 w 84"/>
                <a:gd name="T33" fmla="*/ 46 h 77"/>
                <a:gd name="T34" fmla="*/ 46 w 84"/>
                <a:gd name="T35" fmla="*/ 72 h 77"/>
                <a:gd name="T36" fmla="*/ 79 w 84"/>
                <a:gd name="T37" fmla="*/ 77 h 77"/>
                <a:gd name="T38" fmla="*/ 84 w 84"/>
                <a:gd name="T39" fmla="*/ 51 h 77"/>
                <a:gd name="T40" fmla="*/ 67 w 84"/>
                <a:gd name="T41" fmla="*/ 46 h 77"/>
                <a:gd name="T42" fmla="*/ 57 w 84"/>
                <a:gd name="T43" fmla="*/ 39 h 77"/>
                <a:gd name="T44" fmla="*/ 48 w 84"/>
                <a:gd name="T45" fmla="*/ 31 h 77"/>
                <a:gd name="T46" fmla="*/ 62 w 84"/>
                <a:gd name="T47" fmla="*/ 31 h 77"/>
                <a:gd name="T48" fmla="*/ 68 w 84"/>
                <a:gd name="T49" fmla="*/ 5 h 77"/>
                <a:gd name="T50" fmla="*/ 22 w 84"/>
                <a:gd name="T51" fmla="*/ 0 h 77"/>
                <a:gd name="T52" fmla="*/ 16 w 84"/>
                <a:gd name="T53" fmla="*/ 25 h 77"/>
                <a:gd name="T54" fmla="*/ 35 w 84"/>
                <a:gd name="T55" fmla="*/ 31 h 77"/>
                <a:gd name="T56" fmla="*/ 37 w 84"/>
                <a:gd name="T57" fmla="*/ 32 h 77"/>
                <a:gd name="T58" fmla="*/ 20 w 84"/>
                <a:gd name="T59" fmla="*/ 25 h 77"/>
                <a:gd name="T60" fmla="*/ 22 w 84"/>
                <a:gd name="T61" fmla="*/ 4 h 77"/>
                <a:gd name="T62" fmla="*/ 64 w 84"/>
                <a:gd name="T63" fmla="*/ 6 h 77"/>
                <a:gd name="T64" fmla="*/ 62 w 84"/>
                <a:gd name="T65" fmla="*/ 27 h 77"/>
                <a:gd name="T66" fmla="*/ 22 w 84"/>
                <a:gd name="T67" fmla="*/ 2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77">
                  <a:moveTo>
                    <a:pt x="37" y="32"/>
                  </a:moveTo>
                  <a:cubicBezTo>
                    <a:pt x="31" y="36"/>
                    <a:pt x="25" y="41"/>
                    <a:pt x="20" y="45"/>
                  </a:cubicBezTo>
                  <a:cubicBezTo>
                    <a:pt x="19" y="46"/>
                    <a:pt x="19" y="46"/>
                    <a:pt x="18" y="46"/>
                  </a:cubicBezTo>
                  <a:cubicBezTo>
                    <a:pt x="14" y="46"/>
                    <a:pt x="10" y="46"/>
                    <a:pt x="6" y="46"/>
                  </a:cubicBezTo>
                  <a:cubicBezTo>
                    <a:pt x="2" y="46"/>
                    <a:pt x="0" y="48"/>
                    <a:pt x="0" y="51"/>
                  </a:cubicBezTo>
                  <a:cubicBezTo>
                    <a:pt x="0" y="58"/>
                    <a:pt x="0" y="65"/>
                    <a:pt x="0" y="72"/>
                  </a:cubicBezTo>
                  <a:cubicBezTo>
                    <a:pt x="0" y="75"/>
                    <a:pt x="2" y="77"/>
                    <a:pt x="6" y="77"/>
                  </a:cubicBezTo>
                  <a:cubicBezTo>
                    <a:pt x="10" y="77"/>
                    <a:pt x="15" y="77"/>
                    <a:pt x="20" y="77"/>
                  </a:cubicBezTo>
                  <a:cubicBezTo>
                    <a:pt x="21" y="77"/>
                    <a:pt x="21" y="77"/>
                    <a:pt x="22" y="77"/>
                  </a:cubicBezTo>
                  <a:cubicBezTo>
                    <a:pt x="22" y="76"/>
                    <a:pt x="23" y="75"/>
                    <a:pt x="23" y="75"/>
                  </a:cubicBezTo>
                  <a:cubicBezTo>
                    <a:pt x="23" y="74"/>
                    <a:pt x="22" y="74"/>
                    <a:pt x="21" y="73"/>
                  </a:cubicBezTo>
                  <a:cubicBezTo>
                    <a:pt x="21" y="73"/>
                    <a:pt x="21" y="73"/>
                    <a:pt x="20" y="73"/>
                  </a:cubicBezTo>
                  <a:cubicBezTo>
                    <a:pt x="15" y="73"/>
                    <a:pt x="10" y="73"/>
                    <a:pt x="6" y="73"/>
                  </a:cubicBezTo>
                  <a:cubicBezTo>
                    <a:pt x="5" y="73"/>
                    <a:pt x="4" y="73"/>
                    <a:pt x="4" y="72"/>
                  </a:cubicBezTo>
                  <a:cubicBezTo>
                    <a:pt x="4" y="65"/>
                    <a:pt x="4" y="58"/>
                    <a:pt x="4" y="51"/>
                  </a:cubicBezTo>
                  <a:cubicBezTo>
                    <a:pt x="4" y="50"/>
                    <a:pt x="4" y="50"/>
                    <a:pt x="5" y="50"/>
                  </a:cubicBezTo>
                  <a:cubicBezTo>
                    <a:pt x="15" y="50"/>
                    <a:pt x="24" y="50"/>
                    <a:pt x="34" y="50"/>
                  </a:cubicBezTo>
                  <a:cubicBezTo>
                    <a:pt x="35" y="50"/>
                    <a:pt x="35" y="50"/>
                    <a:pt x="35" y="51"/>
                  </a:cubicBezTo>
                  <a:cubicBezTo>
                    <a:pt x="35" y="58"/>
                    <a:pt x="35" y="65"/>
                    <a:pt x="35" y="72"/>
                  </a:cubicBezTo>
                  <a:cubicBezTo>
                    <a:pt x="35" y="73"/>
                    <a:pt x="35" y="73"/>
                    <a:pt x="33" y="73"/>
                  </a:cubicBezTo>
                  <a:cubicBezTo>
                    <a:pt x="32" y="73"/>
                    <a:pt x="31" y="73"/>
                    <a:pt x="30" y="73"/>
                  </a:cubicBezTo>
                  <a:cubicBezTo>
                    <a:pt x="29" y="73"/>
                    <a:pt x="28" y="74"/>
                    <a:pt x="28" y="75"/>
                  </a:cubicBezTo>
                  <a:cubicBezTo>
                    <a:pt x="28" y="76"/>
                    <a:pt x="28" y="77"/>
                    <a:pt x="30" y="77"/>
                  </a:cubicBezTo>
                  <a:cubicBezTo>
                    <a:pt x="31" y="77"/>
                    <a:pt x="33" y="77"/>
                    <a:pt x="34" y="77"/>
                  </a:cubicBezTo>
                  <a:cubicBezTo>
                    <a:pt x="37" y="77"/>
                    <a:pt x="39" y="75"/>
                    <a:pt x="39" y="72"/>
                  </a:cubicBezTo>
                  <a:cubicBezTo>
                    <a:pt x="39" y="65"/>
                    <a:pt x="39" y="58"/>
                    <a:pt x="39" y="51"/>
                  </a:cubicBezTo>
                  <a:cubicBezTo>
                    <a:pt x="39" y="49"/>
                    <a:pt x="38" y="48"/>
                    <a:pt x="37" y="47"/>
                  </a:cubicBezTo>
                  <a:cubicBezTo>
                    <a:pt x="36" y="46"/>
                    <a:pt x="34" y="46"/>
                    <a:pt x="33" y="46"/>
                  </a:cubicBezTo>
                  <a:cubicBezTo>
                    <a:pt x="30" y="46"/>
                    <a:pt x="28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1" y="41"/>
                    <a:pt x="37" y="36"/>
                    <a:pt x="42" y="32"/>
                  </a:cubicBezTo>
                  <a:cubicBezTo>
                    <a:pt x="48" y="36"/>
                    <a:pt x="54" y="41"/>
                    <a:pt x="60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6" y="46"/>
                    <a:pt x="54" y="46"/>
                    <a:pt x="51" y="46"/>
                  </a:cubicBezTo>
                  <a:cubicBezTo>
                    <a:pt x="48" y="46"/>
                    <a:pt x="46" y="48"/>
                    <a:pt x="46" y="51"/>
                  </a:cubicBezTo>
                  <a:cubicBezTo>
                    <a:pt x="46" y="58"/>
                    <a:pt x="46" y="65"/>
                    <a:pt x="46" y="72"/>
                  </a:cubicBezTo>
                  <a:cubicBezTo>
                    <a:pt x="46" y="75"/>
                    <a:pt x="48" y="77"/>
                    <a:pt x="51" y="77"/>
                  </a:cubicBezTo>
                  <a:cubicBezTo>
                    <a:pt x="60" y="77"/>
                    <a:pt x="70" y="77"/>
                    <a:pt x="79" y="77"/>
                  </a:cubicBezTo>
                  <a:cubicBezTo>
                    <a:pt x="82" y="77"/>
                    <a:pt x="84" y="75"/>
                    <a:pt x="84" y="72"/>
                  </a:cubicBezTo>
                  <a:cubicBezTo>
                    <a:pt x="84" y="65"/>
                    <a:pt x="84" y="58"/>
                    <a:pt x="84" y="51"/>
                  </a:cubicBezTo>
                  <a:cubicBezTo>
                    <a:pt x="84" y="48"/>
                    <a:pt x="82" y="46"/>
                    <a:pt x="79" y="46"/>
                  </a:cubicBezTo>
                  <a:cubicBezTo>
                    <a:pt x="75" y="46"/>
                    <a:pt x="71" y="46"/>
                    <a:pt x="67" y="46"/>
                  </a:cubicBezTo>
                  <a:cubicBezTo>
                    <a:pt x="66" y="46"/>
                    <a:pt x="65" y="46"/>
                    <a:pt x="65" y="45"/>
                  </a:cubicBezTo>
                  <a:cubicBezTo>
                    <a:pt x="62" y="43"/>
                    <a:pt x="60" y="41"/>
                    <a:pt x="57" y="39"/>
                  </a:cubicBezTo>
                  <a:cubicBezTo>
                    <a:pt x="54" y="36"/>
                    <a:pt x="51" y="34"/>
                    <a:pt x="48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1"/>
                    <a:pt x="49" y="31"/>
                    <a:pt x="49" y="31"/>
                  </a:cubicBezTo>
                  <a:cubicBezTo>
                    <a:pt x="53" y="31"/>
                    <a:pt x="58" y="31"/>
                    <a:pt x="62" y="31"/>
                  </a:cubicBezTo>
                  <a:cubicBezTo>
                    <a:pt x="66" y="31"/>
                    <a:pt x="68" y="29"/>
                    <a:pt x="68" y="25"/>
                  </a:cubicBezTo>
                  <a:cubicBezTo>
                    <a:pt x="68" y="18"/>
                    <a:pt x="68" y="12"/>
                    <a:pt x="68" y="5"/>
                  </a:cubicBezTo>
                  <a:cubicBezTo>
                    <a:pt x="68" y="2"/>
                    <a:pt x="66" y="0"/>
                    <a:pt x="63" y="0"/>
                  </a:cubicBezTo>
                  <a:cubicBezTo>
                    <a:pt x="49" y="0"/>
                    <a:pt x="35" y="0"/>
                    <a:pt x="22" y="0"/>
                  </a:cubicBezTo>
                  <a:cubicBezTo>
                    <a:pt x="18" y="0"/>
                    <a:pt x="16" y="2"/>
                    <a:pt x="16" y="5"/>
                  </a:cubicBezTo>
                  <a:cubicBezTo>
                    <a:pt x="16" y="12"/>
                    <a:pt x="16" y="19"/>
                    <a:pt x="16" y="25"/>
                  </a:cubicBezTo>
                  <a:cubicBezTo>
                    <a:pt x="16" y="29"/>
                    <a:pt x="18" y="31"/>
                    <a:pt x="22" y="31"/>
                  </a:cubicBezTo>
                  <a:cubicBezTo>
                    <a:pt x="26" y="31"/>
                    <a:pt x="31" y="31"/>
                    <a:pt x="35" y="31"/>
                  </a:cubicBezTo>
                  <a:cubicBezTo>
                    <a:pt x="36" y="31"/>
                    <a:pt x="36" y="31"/>
                    <a:pt x="37" y="31"/>
                  </a:cubicBezTo>
                  <a:cubicBezTo>
                    <a:pt x="37" y="31"/>
                    <a:pt x="37" y="31"/>
                    <a:pt x="37" y="32"/>
                  </a:cubicBezTo>
                  <a:close/>
                  <a:moveTo>
                    <a:pt x="22" y="27"/>
                  </a:moveTo>
                  <a:cubicBezTo>
                    <a:pt x="20" y="27"/>
                    <a:pt x="20" y="27"/>
                    <a:pt x="20" y="25"/>
                  </a:cubicBezTo>
                  <a:cubicBezTo>
                    <a:pt x="20" y="19"/>
                    <a:pt x="20" y="12"/>
                    <a:pt x="20" y="5"/>
                  </a:cubicBezTo>
                  <a:cubicBezTo>
                    <a:pt x="20" y="4"/>
                    <a:pt x="20" y="4"/>
                    <a:pt x="22" y="4"/>
                  </a:cubicBezTo>
                  <a:cubicBezTo>
                    <a:pt x="35" y="4"/>
                    <a:pt x="49" y="4"/>
                    <a:pt x="62" y="4"/>
                  </a:cubicBezTo>
                  <a:cubicBezTo>
                    <a:pt x="64" y="4"/>
                    <a:pt x="64" y="4"/>
                    <a:pt x="64" y="6"/>
                  </a:cubicBezTo>
                  <a:cubicBezTo>
                    <a:pt x="64" y="12"/>
                    <a:pt x="64" y="19"/>
                    <a:pt x="64" y="25"/>
                  </a:cubicBezTo>
                  <a:cubicBezTo>
                    <a:pt x="64" y="27"/>
                    <a:pt x="64" y="27"/>
                    <a:pt x="62" y="27"/>
                  </a:cubicBezTo>
                  <a:cubicBezTo>
                    <a:pt x="56" y="27"/>
                    <a:pt x="49" y="27"/>
                    <a:pt x="42" y="27"/>
                  </a:cubicBezTo>
                  <a:cubicBezTo>
                    <a:pt x="35" y="27"/>
                    <a:pt x="29" y="27"/>
                    <a:pt x="22" y="27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18" name="Freeform 295"/>
            <p:cNvSpPr>
              <a:spLocks/>
            </p:cNvSpPr>
            <p:nvPr/>
          </p:nvSpPr>
          <p:spPr bwMode="auto">
            <a:xfrm>
              <a:off x="19673889" y="5180013"/>
              <a:ext cx="1104900" cy="1101725"/>
            </a:xfrm>
            <a:custGeom>
              <a:avLst/>
              <a:gdLst>
                <a:gd name="T0" fmla="*/ 124 w 124"/>
                <a:gd name="T1" fmla="*/ 12 h 124"/>
                <a:gd name="T2" fmla="*/ 124 w 124"/>
                <a:gd name="T3" fmla="*/ 11 h 124"/>
                <a:gd name="T4" fmla="*/ 118 w 124"/>
                <a:gd name="T5" fmla="*/ 1 h 124"/>
                <a:gd name="T6" fmla="*/ 109 w 124"/>
                <a:gd name="T7" fmla="*/ 0 h 124"/>
                <a:gd name="T8" fmla="*/ 108 w 124"/>
                <a:gd name="T9" fmla="*/ 2 h 124"/>
                <a:gd name="T10" fmla="*/ 109 w 124"/>
                <a:gd name="T11" fmla="*/ 4 h 124"/>
                <a:gd name="T12" fmla="*/ 113 w 124"/>
                <a:gd name="T13" fmla="*/ 4 h 124"/>
                <a:gd name="T14" fmla="*/ 120 w 124"/>
                <a:gd name="T15" fmla="*/ 11 h 124"/>
                <a:gd name="T16" fmla="*/ 120 w 124"/>
                <a:gd name="T17" fmla="*/ 23 h 124"/>
                <a:gd name="T18" fmla="*/ 120 w 124"/>
                <a:gd name="T19" fmla="*/ 24 h 124"/>
                <a:gd name="T20" fmla="*/ 4 w 124"/>
                <a:gd name="T21" fmla="*/ 24 h 124"/>
                <a:gd name="T22" fmla="*/ 4 w 124"/>
                <a:gd name="T23" fmla="*/ 23 h 124"/>
                <a:gd name="T24" fmla="*/ 4 w 124"/>
                <a:gd name="T25" fmla="*/ 11 h 124"/>
                <a:gd name="T26" fmla="*/ 5 w 124"/>
                <a:gd name="T27" fmla="*/ 8 h 124"/>
                <a:gd name="T28" fmla="*/ 12 w 124"/>
                <a:gd name="T29" fmla="*/ 4 h 124"/>
                <a:gd name="T30" fmla="*/ 99 w 124"/>
                <a:gd name="T31" fmla="*/ 4 h 124"/>
                <a:gd name="T32" fmla="*/ 101 w 124"/>
                <a:gd name="T33" fmla="*/ 4 h 124"/>
                <a:gd name="T34" fmla="*/ 103 w 124"/>
                <a:gd name="T35" fmla="*/ 2 h 124"/>
                <a:gd name="T36" fmla="*/ 101 w 124"/>
                <a:gd name="T37" fmla="*/ 0 h 124"/>
                <a:gd name="T38" fmla="*/ 100 w 124"/>
                <a:gd name="T39" fmla="*/ 0 h 124"/>
                <a:gd name="T40" fmla="*/ 12 w 124"/>
                <a:gd name="T41" fmla="*/ 0 h 124"/>
                <a:gd name="T42" fmla="*/ 1 w 124"/>
                <a:gd name="T43" fmla="*/ 12 h 124"/>
                <a:gd name="T44" fmla="*/ 1 w 124"/>
                <a:gd name="T45" fmla="*/ 36 h 124"/>
                <a:gd name="T46" fmla="*/ 2 w 124"/>
                <a:gd name="T47" fmla="*/ 38 h 124"/>
                <a:gd name="T48" fmla="*/ 4 w 124"/>
                <a:gd name="T49" fmla="*/ 36 h 124"/>
                <a:gd name="T50" fmla="*/ 4 w 124"/>
                <a:gd name="T51" fmla="*/ 28 h 124"/>
                <a:gd name="T52" fmla="*/ 120 w 124"/>
                <a:gd name="T53" fmla="*/ 28 h 124"/>
                <a:gd name="T54" fmla="*/ 120 w 124"/>
                <a:gd name="T55" fmla="*/ 30 h 124"/>
                <a:gd name="T56" fmla="*/ 120 w 124"/>
                <a:gd name="T57" fmla="*/ 112 h 124"/>
                <a:gd name="T58" fmla="*/ 112 w 124"/>
                <a:gd name="T59" fmla="*/ 120 h 124"/>
                <a:gd name="T60" fmla="*/ 12 w 124"/>
                <a:gd name="T61" fmla="*/ 120 h 124"/>
                <a:gd name="T62" fmla="*/ 4 w 124"/>
                <a:gd name="T63" fmla="*/ 112 h 124"/>
                <a:gd name="T64" fmla="*/ 4 w 124"/>
                <a:gd name="T65" fmla="*/ 46 h 124"/>
                <a:gd name="T66" fmla="*/ 4 w 124"/>
                <a:gd name="T67" fmla="*/ 45 h 124"/>
                <a:gd name="T68" fmla="*/ 2 w 124"/>
                <a:gd name="T69" fmla="*/ 44 h 124"/>
                <a:gd name="T70" fmla="*/ 1 w 124"/>
                <a:gd name="T71" fmla="*/ 45 h 124"/>
                <a:gd name="T72" fmla="*/ 1 w 124"/>
                <a:gd name="T73" fmla="*/ 46 h 124"/>
                <a:gd name="T74" fmla="*/ 1 w 124"/>
                <a:gd name="T75" fmla="*/ 112 h 124"/>
                <a:gd name="T76" fmla="*/ 12 w 124"/>
                <a:gd name="T77" fmla="*/ 124 h 124"/>
                <a:gd name="T78" fmla="*/ 113 w 124"/>
                <a:gd name="T79" fmla="*/ 123 h 124"/>
                <a:gd name="T80" fmla="*/ 118 w 124"/>
                <a:gd name="T81" fmla="*/ 122 h 124"/>
                <a:gd name="T82" fmla="*/ 124 w 124"/>
                <a:gd name="T83" fmla="*/ 112 h 124"/>
                <a:gd name="T84" fmla="*/ 124 w 124"/>
                <a:gd name="T85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" h="124">
                  <a:moveTo>
                    <a:pt x="124" y="12"/>
                  </a:moveTo>
                  <a:cubicBezTo>
                    <a:pt x="124" y="11"/>
                    <a:pt x="124" y="11"/>
                    <a:pt x="124" y="11"/>
                  </a:cubicBezTo>
                  <a:cubicBezTo>
                    <a:pt x="123" y="6"/>
                    <a:pt x="121" y="3"/>
                    <a:pt x="118" y="1"/>
                  </a:cubicBezTo>
                  <a:cubicBezTo>
                    <a:pt x="115" y="0"/>
                    <a:pt x="112" y="0"/>
                    <a:pt x="109" y="0"/>
                  </a:cubicBezTo>
                  <a:cubicBezTo>
                    <a:pt x="108" y="0"/>
                    <a:pt x="108" y="1"/>
                    <a:pt x="108" y="2"/>
                  </a:cubicBezTo>
                  <a:cubicBezTo>
                    <a:pt x="108" y="3"/>
                    <a:pt x="108" y="4"/>
                    <a:pt x="109" y="4"/>
                  </a:cubicBezTo>
                  <a:cubicBezTo>
                    <a:pt x="110" y="4"/>
                    <a:pt x="112" y="4"/>
                    <a:pt x="113" y="4"/>
                  </a:cubicBezTo>
                  <a:cubicBezTo>
                    <a:pt x="117" y="4"/>
                    <a:pt x="120" y="7"/>
                    <a:pt x="120" y="11"/>
                  </a:cubicBezTo>
                  <a:cubicBezTo>
                    <a:pt x="120" y="15"/>
                    <a:pt x="120" y="19"/>
                    <a:pt x="120" y="23"/>
                  </a:cubicBezTo>
                  <a:cubicBezTo>
                    <a:pt x="120" y="23"/>
                    <a:pt x="120" y="24"/>
                    <a:pt x="120" y="24"/>
                  </a:cubicBezTo>
                  <a:cubicBezTo>
                    <a:pt x="81" y="24"/>
                    <a:pt x="43" y="24"/>
                    <a:pt x="4" y="24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4" y="19"/>
                    <a:pt x="4" y="15"/>
                    <a:pt x="4" y="11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6" y="5"/>
                    <a:pt x="9" y="4"/>
                    <a:pt x="12" y="4"/>
                  </a:cubicBezTo>
                  <a:cubicBezTo>
                    <a:pt x="41" y="4"/>
                    <a:pt x="70" y="4"/>
                    <a:pt x="99" y="4"/>
                  </a:cubicBezTo>
                  <a:cubicBezTo>
                    <a:pt x="100" y="4"/>
                    <a:pt x="101" y="4"/>
                    <a:pt x="101" y="4"/>
                  </a:cubicBezTo>
                  <a:cubicBezTo>
                    <a:pt x="102" y="4"/>
                    <a:pt x="103" y="3"/>
                    <a:pt x="103" y="2"/>
                  </a:cubicBezTo>
                  <a:cubicBezTo>
                    <a:pt x="103" y="1"/>
                    <a:pt x="102" y="1"/>
                    <a:pt x="101" y="0"/>
                  </a:cubicBezTo>
                  <a:cubicBezTo>
                    <a:pt x="101" y="0"/>
                    <a:pt x="100" y="0"/>
                    <a:pt x="100" y="0"/>
                  </a:cubicBezTo>
                  <a:cubicBezTo>
                    <a:pt x="71" y="0"/>
                    <a:pt x="41" y="0"/>
                    <a:pt x="12" y="0"/>
                  </a:cubicBezTo>
                  <a:cubicBezTo>
                    <a:pt x="5" y="0"/>
                    <a:pt x="1" y="5"/>
                    <a:pt x="1" y="12"/>
                  </a:cubicBezTo>
                  <a:cubicBezTo>
                    <a:pt x="1" y="20"/>
                    <a:pt x="1" y="28"/>
                    <a:pt x="1" y="36"/>
                  </a:cubicBezTo>
                  <a:cubicBezTo>
                    <a:pt x="1" y="38"/>
                    <a:pt x="1" y="38"/>
                    <a:pt x="2" y="38"/>
                  </a:cubicBezTo>
                  <a:cubicBezTo>
                    <a:pt x="4" y="39"/>
                    <a:pt x="4" y="38"/>
                    <a:pt x="4" y="36"/>
                  </a:cubicBezTo>
                  <a:cubicBezTo>
                    <a:pt x="4" y="33"/>
                    <a:pt x="4" y="30"/>
                    <a:pt x="4" y="28"/>
                  </a:cubicBezTo>
                  <a:cubicBezTo>
                    <a:pt x="43" y="28"/>
                    <a:pt x="81" y="28"/>
                    <a:pt x="120" y="28"/>
                  </a:cubicBezTo>
                  <a:cubicBezTo>
                    <a:pt x="120" y="29"/>
                    <a:pt x="120" y="29"/>
                    <a:pt x="120" y="30"/>
                  </a:cubicBezTo>
                  <a:cubicBezTo>
                    <a:pt x="120" y="57"/>
                    <a:pt x="120" y="84"/>
                    <a:pt x="120" y="112"/>
                  </a:cubicBezTo>
                  <a:cubicBezTo>
                    <a:pt x="120" y="117"/>
                    <a:pt x="117" y="120"/>
                    <a:pt x="112" y="120"/>
                  </a:cubicBezTo>
                  <a:cubicBezTo>
                    <a:pt x="79" y="120"/>
                    <a:pt x="46" y="120"/>
                    <a:pt x="12" y="120"/>
                  </a:cubicBezTo>
                  <a:cubicBezTo>
                    <a:pt x="7" y="120"/>
                    <a:pt x="4" y="117"/>
                    <a:pt x="4" y="112"/>
                  </a:cubicBezTo>
                  <a:cubicBezTo>
                    <a:pt x="4" y="90"/>
                    <a:pt x="4" y="68"/>
                    <a:pt x="4" y="46"/>
                  </a:cubicBezTo>
                  <a:cubicBezTo>
                    <a:pt x="4" y="46"/>
                    <a:pt x="4" y="45"/>
                    <a:pt x="4" y="45"/>
                  </a:cubicBezTo>
                  <a:cubicBezTo>
                    <a:pt x="4" y="44"/>
                    <a:pt x="3" y="44"/>
                    <a:pt x="2" y="44"/>
                  </a:cubicBezTo>
                  <a:cubicBezTo>
                    <a:pt x="2" y="43"/>
                    <a:pt x="1" y="44"/>
                    <a:pt x="1" y="45"/>
                  </a:cubicBezTo>
                  <a:cubicBezTo>
                    <a:pt x="0" y="45"/>
                    <a:pt x="1" y="45"/>
                    <a:pt x="1" y="46"/>
                  </a:cubicBezTo>
                  <a:cubicBezTo>
                    <a:pt x="1" y="68"/>
                    <a:pt x="1" y="90"/>
                    <a:pt x="1" y="112"/>
                  </a:cubicBezTo>
                  <a:cubicBezTo>
                    <a:pt x="1" y="119"/>
                    <a:pt x="5" y="124"/>
                    <a:pt x="12" y="124"/>
                  </a:cubicBezTo>
                  <a:cubicBezTo>
                    <a:pt x="45" y="124"/>
                    <a:pt x="79" y="124"/>
                    <a:pt x="113" y="123"/>
                  </a:cubicBezTo>
                  <a:cubicBezTo>
                    <a:pt x="114" y="123"/>
                    <a:pt x="116" y="123"/>
                    <a:pt x="118" y="122"/>
                  </a:cubicBezTo>
                  <a:cubicBezTo>
                    <a:pt x="122" y="120"/>
                    <a:pt x="124" y="117"/>
                    <a:pt x="124" y="112"/>
                  </a:cubicBezTo>
                  <a:cubicBezTo>
                    <a:pt x="124" y="79"/>
                    <a:pt x="124" y="45"/>
                    <a:pt x="124" y="12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19" name="Freeform 296"/>
            <p:cNvSpPr>
              <a:spLocks/>
            </p:cNvSpPr>
            <p:nvPr/>
          </p:nvSpPr>
          <p:spPr bwMode="auto">
            <a:xfrm>
              <a:off x="20021551" y="5980113"/>
              <a:ext cx="106363" cy="34925"/>
            </a:xfrm>
            <a:custGeom>
              <a:avLst/>
              <a:gdLst>
                <a:gd name="T0" fmla="*/ 6 w 12"/>
                <a:gd name="T1" fmla="*/ 4 h 4"/>
                <a:gd name="T2" fmla="*/ 10 w 12"/>
                <a:gd name="T3" fmla="*/ 4 h 4"/>
                <a:gd name="T4" fmla="*/ 12 w 12"/>
                <a:gd name="T5" fmla="*/ 2 h 4"/>
                <a:gd name="T6" fmla="*/ 10 w 12"/>
                <a:gd name="T7" fmla="*/ 0 h 4"/>
                <a:gd name="T8" fmla="*/ 2 w 12"/>
                <a:gd name="T9" fmla="*/ 0 h 4"/>
                <a:gd name="T10" fmla="*/ 0 w 12"/>
                <a:gd name="T11" fmla="*/ 2 h 4"/>
                <a:gd name="T12" fmla="*/ 2 w 12"/>
                <a:gd name="T13" fmla="*/ 4 h 4"/>
                <a:gd name="T14" fmla="*/ 6 w 1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">
                  <a:moveTo>
                    <a:pt x="6" y="4"/>
                  </a:moveTo>
                  <a:cubicBezTo>
                    <a:pt x="8" y="4"/>
                    <a:pt x="9" y="4"/>
                    <a:pt x="10" y="4"/>
                  </a:cubicBezTo>
                  <a:cubicBezTo>
                    <a:pt x="11" y="4"/>
                    <a:pt x="12" y="3"/>
                    <a:pt x="12" y="2"/>
                  </a:cubicBezTo>
                  <a:cubicBezTo>
                    <a:pt x="12" y="1"/>
                    <a:pt x="12" y="0"/>
                    <a:pt x="10" y="0"/>
                  </a:cubicBezTo>
                  <a:cubicBezTo>
                    <a:pt x="8" y="0"/>
                    <a:pt x="5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20" name="Freeform 297"/>
            <p:cNvSpPr>
              <a:spLocks/>
            </p:cNvSpPr>
            <p:nvPr/>
          </p:nvSpPr>
          <p:spPr bwMode="auto">
            <a:xfrm>
              <a:off x="20083464" y="5570538"/>
              <a:ext cx="63500" cy="36512"/>
            </a:xfrm>
            <a:custGeom>
              <a:avLst/>
              <a:gdLst>
                <a:gd name="T0" fmla="*/ 5 w 7"/>
                <a:gd name="T1" fmla="*/ 0 h 4"/>
                <a:gd name="T2" fmla="*/ 1 w 7"/>
                <a:gd name="T3" fmla="*/ 0 h 4"/>
                <a:gd name="T4" fmla="*/ 0 w 7"/>
                <a:gd name="T5" fmla="*/ 2 h 4"/>
                <a:gd name="T6" fmla="*/ 1 w 7"/>
                <a:gd name="T7" fmla="*/ 4 h 4"/>
                <a:gd name="T8" fmla="*/ 3 w 7"/>
                <a:gd name="T9" fmla="*/ 4 h 4"/>
                <a:gd name="T10" fmla="*/ 3 w 7"/>
                <a:gd name="T11" fmla="*/ 4 h 4"/>
                <a:gd name="T12" fmla="*/ 5 w 7"/>
                <a:gd name="T13" fmla="*/ 4 h 4"/>
                <a:gd name="T14" fmla="*/ 7 w 7"/>
                <a:gd name="T15" fmla="*/ 2 h 4"/>
                <a:gd name="T16" fmla="*/ 5 w 7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5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7" y="3"/>
                    <a:pt x="7" y="2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21" name="Freeform 298"/>
            <p:cNvSpPr>
              <a:spLocks/>
            </p:cNvSpPr>
            <p:nvPr/>
          </p:nvSpPr>
          <p:spPr bwMode="auto">
            <a:xfrm>
              <a:off x="20083464" y="5651500"/>
              <a:ext cx="63500" cy="34925"/>
            </a:xfrm>
            <a:custGeom>
              <a:avLst/>
              <a:gdLst>
                <a:gd name="T0" fmla="*/ 5 w 7"/>
                <a:gd name="T1" fmla="*/ 0 h 4"/>
                <a:gd name="T2" fmla="*/ 1 w 7"/>
                <a:gd name="T3" fmla="*/ 0 h 4"/>
                <a:gd name="T4" fmla="*/ 0 w 7"/>
                <a:gd name="T5" fmla="*/ 2 h 4"/>
                <a:gd name="T6" fmla="*/ 1 w 7"/>
                <a:gd name="T7" fmla="*/ 3 h 4"/>
                <a:gd name="T8" fmla="*/ 3 w 7"/>
                <a:gd name="T9" fmla="*/ 4 h 4"/>
                <a:gd name="T10" fmla="*/ 3 w 7"/>
                <a:gd name="T11" fmla="*/ 3 h 4"/>
                <a:gd name="T12" fmla="*/ 5 w 7"/>
                <a:gd name="T13" fmla="*/ 3 h 4"/>
                <a:gd name="T14" fmla="*/ 7 w 7"/>
                <a:gd name="T15" fmla="*/ 2 h 4"/>
                <a:gd name="T16" fmla="*/ 5 w 7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5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5" y="4"/>
                    <a:pt x="5" y="3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22" name="Freeform 299"/>
            <p:cNvSpPr>
              <a:spLocks/>
            </p:cNvSpPr>
            <p:nvPr/>
          </p:nvSpPr>
          <p:spPr bwMode="auto">
            <a:xfrm>
              <a:off x="20021551" y="6059488"/>
              <a:ext cx="106363" cy="36512"/>
            </a:xfrm>
            <a:custGeom>
              <a:avLst/>
              <a:gdLst>
                <a:gd name="T0" fmla="*/ 2 w 12"/>
                <a:gd name="T1" fmla="*/ 4 h 4"/>
                <a:gd name="T2" fmla="*/ 6 w 12"/>
                <a:gd name="T3" fmla="*/ 4 h 4"/>
                <a:gd name="T4" fmla="*/ 6 w 12"/>
                <a:gd name="T5" fmla="*/ 4 h 4"/>
                <a:gd name="T6" fmla="*/ 10 w 12"/>
                <a:gd name="T7" fmla="*/ 4 h 4"/>
                <a:gd name="T8" fmla="*/ 12 w 12"/>
                <a:gd name="T9" fmla="*/ 2 h 4"/>
                <a:gd name="T10" fmla="*/ 10 w 12"/>
                <a:gd name="T11" fmla="*/ 0 h 4"/>
                <a:gd name="T12" fmla="*/ 2 w 12"/>
                <a:gd name="T13" fmla="*/ 0 h 4"/>
                <a:gd name="T14" fmla="*/ 0 w 12"/>
                <a:gd name="T15" fmla="*/ 2 h 4"/>
                <a:gd name="T16" fmla="*/ 2 w 12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">
                  <a:moveTo>
                    <a:pt x="2" y="4"/>
                  </a:move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9" y="4"/>
                    <a:pt x="10" y="4"/>
                  </a:cubicBezTo>
                  <a:cubicBezTo>
                    <a:pt x="12" y="4"/>
                    <a:pt x="12" y="3"/>
                    <a:pt x="12" y="2"/>
                  </a:cubicBezTo>
                  <a:cubicBezTo>
                    <a:pt x="12" y="1"/>
                    <a:pt x="12" y="0"/>
                    <a:pt x="10" y="0"/>
                  </a:cubicBezTo>
                  <a:cubicBezTo>
                    <a:pt x="8" y="0"/>
                    <a:pt x="5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23" name="Freeform 300"/>
            <p:cNvSpPr>
              <a:spLocks/>
            </p:cNvSpPr>
            <p:nvPr/>
          </p:nvSpPr>
          <p:spPr bwMode="auto">
            <a:xfrm>
              <a:off x="20013614" y="5286375"/>
              <a:ext cx="498475" cy="36512"/>
            </a:xfrm>
            <a:custGeom>
              <a:avLst/>
              <a:gdLst>
                <a:gd name="T0" fmla="*/ 53 w 56"/>
                <a:gd name="T1" fmla="*/ 0 h 4"/>
                <a:gd name="T2" fmla="*/ 3 w 56"/>
                <a:gd name="T3" fmla="*/ 0 h 4"/>
                <a:gd name="T4" fmla="*/ 2 w 56"/>
                <a:gd name="T5" fmla="*/ 0 h 4"/>
                <a:gd name="T6" fmla="*/ 0 w 56"/>
                <a:gd name="T7" fmla="*/ 2 h 4"/>
                <a:gd name="T8" fmla="*/ 2 w 56"/>
                <a:gd name="T9" fmla="*/ 4 h 4"/>
                <a:gd name="T10" fmla="*/ 4 w 56"/>
                <a:gd name="T11" fmla="*/ 4 h 4"/>
                <a:gd name="T12" fmla="*/ 28 w 56"/>
                <a:gd name="T13" fmla="*/ 4 h 4"/>
                <a:gd name="T14" fmla="*/ 28 w 56"/>
                <a:gd name="T15" fmla="*/ 4 h 4"/>
                <a:gd name="T16" fmla="*/ 32 w 56"/>
                <a:gd name="T17" fmla="*/ 4 h 4"/>
                <a:gd name="T18" fmla="*/ 54 w 56"/>
                <a:gd name="T19" fmla="*/ 4 h 4"/>
                <a:gd name="T20" fmla="*/ 56 w 56"/>
                <a:gd name="T21" fmla="*/ 2 h 4"/>
                <a:gd name="T22" fmla="*/ 54 w 56"/>
                <a:gd name="T23" fmla="*/ 0 h 4"/>
                <a:gd name="T24" fmla="*/ 53 w 56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">
                  <a:moveTo>
                    <a:pt x="53" y="0"/>
                  </a:moveTo>
                  <a:cubicBezTo>
                    <a:pt x="37" y="0"/>
                    <a:pt x="20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12" y="4"/>
                    <a:pt x="20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30" y="4"/>
                    <a:pt x="31" y="4"/>
                    <a:pt x="32" y="4"/>
                  </a:cubicBezTo>
                  <a:cubicBezTo>
                    <a:pt x="39" y="4"/>
                    <a:pt x="47" y="4"/>
                    <a:pt x="54" y="4"/>
                  </a:cubicBezTo>
                  <a:cubicBezTo>
                    <a:pt x="55" y="4"/>
                    <a:pt x="56" y="3"/>
                    <a:pt x="56" y="2"/>
                  </a:cubicBezTo>
                  <a:cubicBezTo>
                    <a:pt x="56" y="1"/>
                    <a:pt x="55" y="0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24" name="Freeform 301"/>
            <p:cNvSpPr>
              <a:spLocks/>
            </p:cNvSpPr>
            <p:nvPr/>
          </p:nvSpPr>
          <p:spPr bwMode="auto">
            <a:xfrm>
              <a:off x="19923126" y="5980113"/>
              <a:ext cx="63500" cy="34925"/>
            </a:xfrm>
            <a:custGeom>
              <a:avLst/>
              <a:gdLst>
                <a:gd name="T0" fmla="*/ 6 w 7"/>
                <a:gd name="T1" fmla="*/ 0 h 4"/>
                <a:gd name="T2" fmla="*/ 2 w 7"/>
                <a:gd name="T3" fmla="*/ 0 h 4"/>
                <a:gd name="T4" fmla="*/ 0 w 7"/>
                <a:gd name="T5" fmla="*/ 2 h 4"/>
                <a:gd name="T6" fmla="*/ 2 w 7"/>
                <a:gd name="T7" fmla="*/ 4 h 4"/>
                <a:gd name="T8" fmla="*/ 4 w 7"/>
                <a:gd name="T9" fmla="*/ 4 h 4"/>
                <a:gd name="T10" fmla="*/ 5 w 7"/>
                <a:gd name="T11" fmla="*/ 4 h 4"/>
                <a:gd name="T12" fmla="*/ 7 w 7"/>
                <a:gd name="T13" fmla="*/ 2 h 4"/>
                <a:gd name="T14" fmla="*/ 6 w 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7" y="3"/>
                    <a:pt x="7" y="2"/>
                  </a:cubicBezTo>
                  <a:cubicBezTo>
                    <a:pt x="7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25" name="Oval 302"/>
            <p:cNvSpPr>
              <a:spLocks noChangeArrowheads="1"/>
            </p:cNvSpPr>
            <p:nvPr/>
          </p:nvSpPr>
          <p:spPr bwMode="auto">
            <a:xfrm>
              <a:off x="19861214" y="5286375"/>
              <a:ext cx="36513" cy="36512"/>
            </a:xfrm>
            <a:prstGeom prst="ellipse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26" name="Freeform 303"/>
            <p:cNvSpPr>
              <a:spLocks/>
            </p:cNvSpPr>
            <p:nvPr/>
          </p:nvSpPr>
          <p:spPr bwMode="auto">
            <a:xfrm>
              <a:off x="19799301" y="5286375"/>
              <a:ext cx="26988" cy="36512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4 h 4"/>
                <a:gd name="T4" fmla="*/ 3 w 3"/>
                <a:gd name="T5" fmla="*/ 2 h 4"/>
                <a:gd name="T6" fmla="*/ 2 w 3"/>
                <a:gd name="T7" fmla="*/ 0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27" name="Freeform 304"/>
            <p:cNvSpPr>
              <a:spLocks/>
            </p:cNvSpPr>
            <p:nvPr/>
          </p:nvSpPr>
          <p:spPr bwMode="auto">
            <a:xfrm>
              <a:off x="19932651" y="5286375"/>
              <a:ext cx="34925" cy="36512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4 h 4"/>
                <a:gd name="T4" fmla="*/ 3 w 4"/>
                <a:gd name="T5" fmla="*/ 2 h 4"/>
                <a:gd name="T6" fmla="*/ 2 w 4"/>
                <a:gd name="T7" fmla="*/ 0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28" name="Freeform 305"/>
            <p:cNvSpPr>
              <a:spLocks/>
            </p:cNvSpPr>
            <p:nvPr/>
          </p:nvSpPr>
          <p:spPr bwMode="auto">
            <a:xfrm>
              <a:off x="20564476" y="5286375"/>
              <a:ext cx="90488" cy="36512"/>
            </a:xfrm>
            <a:custGeom>
              <a:avLst/>
              <a:gdLst>
                <a:gd name="T0" fmla="*/ 0 w 10"/>
                <a:gd name="T1" fmla="*/ 2 h 4"/>
                <a:gd name="T2" fmla="*/ 2 w 10"/>
                <a:gd name="T3" fmla="*/ 4 h 4"/>
                <a:gd name="T4" fmla="*/ 5 w 10"/>
                <a:gd name="T5" fmla="*/ 4 h 4"/>
                <a:gd name="T6" fmla="*/ 5 w 10"/>
                <a:gd name="T7" fmla="*/ 4 h 4"/>
                <a:gd name="T8" fmla="*/ 9 w 10"/>
                <a:gd name="T9" fmla="*/ 4 h 4"/>
                <a:gd name="T10" fmla="*/ 10 w 10"/>
                <a:gd name="T11" fmla="*/ 2 h 4"/>
                <a:gd name="T12" fmla="*/ 9 w 10"/>
                <a:gd name="T13" fmla="*/ 0 h 4"/>
                <a:gd name="T14" fmla="*/ 2 w 10"/>
                <a:gd name="T15" fmla="*/ 0 h 4"/>
                <a:gd name="T16" fmla="*/ 0 w 10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29" name="Freeform 306"/>
            <p:cNvSpPr>
              <a:spLocks/>
            </p:cNvSpPr>
            <p:nvPr/>
          </p:nvSpPr>
          <p:spPr bwMode="auto">
            <a:xfrm>
              <a:off x="19923126" y="6059488"/>
              <a:ext cx="63500" cy="36512"/>
            </a:xfrm>
            <a:custGeom>
              <a:avLst/>
              <a:gdLst>
                <a:gd name="T0" fmla="*/ 5 w 7"/>
                <a:gd name="T1" fmla="*/ 0 h 4"/>
                <a:gd name="T2" fmla="*/ 2 w 7"/>
                <a:gd name="T3" fmla="*/ 0 h 4"/>
                <a:gd name="T4" fmla="*/ 0 w 7"/>
                <a:gd name="T5" fmla="*/ 2 h 4"/>
                <a:gd name="T6" fmla="*/ 2 w 7"/>
                <a:gd name="T7" fmla="*/ 4 h 4"/>
                <a:gd name="T8" fmla="*/ 4 w 7"/>
                <a:gd name="T9" fmla="*/ 4 h 4"/>
                <a:gd name="T10" fmla="*/ 4 w 7"/>
                <a:gd name="T11" fmla="*/ 4 h 4"/>
                <a:gd name="T12" fmla="*/ 5 w 7"/>
                <a:gd name="T13" fmla="*/ 4 h 4"/>
                <a:gd name="T14" fmla="*/ 7 w 7"/>
                <a:gd name="T15" fmla="*/ 2 h 4"/>
                <a:gd name="T16" fmla="*/ 5 w 7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30" name="Freeform 307"/>
            <p:cNvSpPr>
              <a:spLocks noEditPoints="1"/>
            </p:cNvSpPr>
            <p:nvPr/>
          </p:nvSpPr>
          <p:spPr bwMode="auto">
            <a:xfrm>
              <a:off x="20288251" y="5935663"/>
              <a:ext cx="276225" cy="204787"/>
            </a:xfrm>
            <a:custGeom>
              <a:avLst/>
              <a:gdLst>
                <a:gd name="T0" fmla="*/ 16 w 31"/>
                <a:gd name="T1" fmla="*/ 23 h 23"/>
                <a:gd name="T2" fmla="*/ 2 w 31"/>
                <a:gd name="T3" fmla="*/ 23 h 23"/>
                <a:gd name="T4" fmla="*/ 0 w 31"/>
                <a:gd name="T5" fmla="*/ 21 h 23"/>
                <a:gd name="T6" fmla="*/ 0 w 31"/>
                <a:gd name="T7" fmla="*/ 1 h 23"/>
                <a:gd name="T8" fmla="*/ 2 w 31"/>
                <a:gd name="T9" fmla="*/ 0 h 23"/>
                <a:gd name="T10" fmla="*/ 29 w 31"/>
                <a:gd name="T11" fmla="*/ 0 h 23"/>
                <a:gd name="T12" fmla="*/ 31 w 31"/>
                <a:gd name="T13" fmla="*/ 1 h 23"/>
                <a:gd name="T14" fmla="*/ 31 w 31"/>
                <a:gd name="T15" fmla="*/ 21 h 23"/>
                <a:gd name="T16" fmla="*/ 29 w 31"/>
                <a:gd name="T17" fmla="*/ 23 h 23"/>
                <a:gd name="T18" fmla="*/ 16 w 31"/>
                <a:gd name="T19" fmla="*/ 23 h 23"/>
                <a:gd name="T20" fmla="*/ 22 w 31"/>
                <a:gd name="T21" fmla="*/ 14 h 23"/>
                <a:gd name="T22" fmla="*/ 18 w 31"/>
                <a:gd name="T23" fmla="*/ 14 h 23"/>
                <a:gd name="T24" fmla="*/ 15 w 31"/>
                <a:gd name="T25" fmla="*/ 16 h 23"/>
                <a:gd name="T26" fmla="*/ 18 w 31"/>
                <a:gd name="T27" fmla="*/ 18 h 23"/>
                <a:gd name="T28" fmla="*/ 26 w 31"/>
                <a:gd name="T29" fmla="*/ 18 h 23"/>
                <a:gd name="T30" fmla="*/ 28 w 31"/>
                <a:gd name="T31" fmla="*/ 16 h 23"/>
                <a:gd name="T32" fmla="*/ 26 w 31"/>
                <a:gd name="T33" fmla="*/ 14 h 23"/>
                <a:gd name="T34" fmla="*/ 22 w 31"/>
                <a:gd name="T35" fmla="*/ 14 h 23"/>
                <a:gd name="T36" fmla="*/ 22 w 31"/>
                <a:gd name="T37" fmla="*/ 9 h 23"/>
                <a:gd name="T38" fmla="*/ 22 w 31"/>
                <a:gd name="T39" fmla="*/ 9 h 23"/>
                <a:gd name="T40" fmla="*/ 26 w 31"/>
                <a:gd name="T41" fmla="*/ 9 h 23"/>
                <a:gd name="T42" fmla="*/ 28 w 31"/>
                <a:gd name="T43" fmla="*/ 7 h 23"/>
                <a:gd name="T44" fmla="*/ 26 w 31"/>
                <a:gd name="T45" fmla="*/ 5 h 23"/>
                <a:gd name="T46" fmla="*/ 17 w 31"/>
                <a:gd name="T47" fmla="*/ 5 h 23"/>
                <a:gd name="T48" fmla="*/ 15 w 31"/>
                <a:gd name="T49" fmla="*/ 7 h 23"/>
                <a:gd name="T50" fmla="*/ 17 w 31"/>
                <a:gd name="T51" fmla="*/ 9 h 23"/>
                <a:gd name="T52" fmla="*/ 22 w 31"/>
                <a:gd name="T53" fmla="*/ 9 h 23"/>
                <a:gd name="T54" fmla="*/ 8 w 31"/>
                <a:gd name="T55" fmla="*/ 9 h 23"/>
                <a:gd name="T56" fmla="*/ 8 w 31"/>
                <a:gd name="T57" fmla="*/ 9 h 23"/>
                <a:gd name="T58" fmla="*/ 10 w 31"/>
                <a:gd name="T59" fmla="*/ 9 h 23"/>
                <a:gd name="T60" fmla="*/ 11 w 31"/>
                <a:gd name="T61" fmla="*/ 7 h 23"/>
                <a:gd name="T62" fmla="*/ 10 w 31"/>
                <a:gd name="T63" fmla="*/ 5 h 23"/>
                <a:gd name="T64" fmla="*/ 6 w 31"/>
                <a:gd name="T65" fmla="*/ 5 h 23"/>
                <a:gd name="T66" fmla="*/ 4 w 31"/>
                <a:gd name="T67" fmla="*/ 7 h 23"/>
                <a:gd name="T68" fmla="*/ 6 w 31"/>
                <a:gd name="T69" fmla="*/ 9 h 23"/>
                <a:gd name="T70" fmla="*/ 8 w 31"/>
                <a:gd name="T71" fmla="*/ 9 h 23"/>
                <a:gd name="T72" fmla="*/ 8 w 31"/>
                <a:gd name="T73" fmla="*/ 18 h 23"/>
                <a:gd name="T74" fmla="*/ 8 w 31"/>
                <a:gd name="T75" fmla="*/ 18 h 23"/>
                <a:gd name="T76" fmla="*/ 10 w 31"/>
                <a:gd name="T77" fmla="*/ 18 h 23"/>
                <a:gd name="T78" fmla="*/ 11 w 31"/>
                <a:gd name="T79" fmla="*/ 16 h 23"/>
                <a:gd name="T80" fmla="*/ 10 w 31"/>
                <a:gd name="T81" fmla="*/ 14 h 23"/>
                <a:gd name="T82" fmla="*/ 6 w 31"/>
                <a:gd name="T83" fmla="*/ 14 h 23"/>
                <a:gd name="T84" fmla="*/ 4 w 31"/>
                <a:gd name="T85" fmla="*/ 16 h 23"/>
                <a:gd name="T86" fmla="*/ 6 w 31"/>
                <a:gd name="T87" fmla="*/ 18 h 23"/>
                <a:gd name="T88" fmla="*/ 8 w 31"/>
                <a:gd name="T8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" h="23">
                  <a:moveTo>
                    <a:pt x="16" y="23"/>
                  </a:moveTo>
                  <a:cubicBezTo>
                    <a:pt x="11" y="23"/>
                    <a:pt x="7" y="23"/>
                    <a:pt x="2" y="23"/>
                  </a:cubicBezTo>
                  <a:cubicBezTo>
                    <a:pt x="0" y="23"/>
                    <a:pt x="0" y="23"/>
                    <a:pt x="0" y="21"/>
                  </a:cubicBezTo>
                  <a:cubicBezTo>
                    <a:pt x="0" y="15"/>
                    <a:pt x="0" y="8"/>
                    <a:pt x="0" y="1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11" y="0"/>
                    <a:pt x="20" y="0"/>
                    <a:pt x="29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1" y="8"/>
                    <a:pt x="31" y="15"/>
                    <a:pt x="31" y="21"/>
                  </a:cubicBezTo>
                  <a:cubicBezTo>
                    <a:pt x="31" y="23"/>
                    <a:pt x="31" y="23"/>
                    <a:pt x="29" y="23"/>
                  </a:cubicBezTo>
                  <a:cubicBezTo>
                    <a:pt x="25" y="23"/>
                    <a:pt x="20" y="23"/>
                    <a:pt x="16" y="23"/>
                  </a:cubicBezTo>
                  <a:close/>
                  <a:moveTo>
                    <a:pt x="22" y="14"/>
                  </a:moveTo>
                  <a:cubicBezTo>
                    <a:pt x="20" y="14"/>
                    <a:pt x="19" y="14"/>
                    <a:pt x="18" y="14"/>
                  </a:cubicBezTo>
                  <a:cubicBezTo>
                    <a:pt x="16" y="14"/>
                    <a:pt x="16" y="14"/>
                    <a:pt x="15" y="16"/>
                  </a:cubicBezTo>
                  <a:cubicBezTo>
                    <a:pt x="15" y="17"/>
                    <a:pt x="16" y="18"/>
                    <a:pt x="18" y="18"/>
                  </a:cubicBezTo>
                  <a:cubicBezTo>
                    <a:pt x="20" y="18"/>
                    <a:pt x="23" y="18"/>
                    <a:pt x="26" y="18"/>
                  </a:cubicBezTo>
                  <a:cubicBezTo>
                    <a:pt x="27" y="18"/>
                    <a:pt x="28" y="17"/>
                    <a:pt x="28" y="16"/>
                  </a:cubicBezTo>
                  <a:cubicBezTo>
                    <a:pt x="28" y="15"/>
                    <a:pt x="27" y="14"/>
                    <a:pt x="26" y="14"/>
                  </a:cubicBezTo>
                  <a:cubicBezTo>
                    <a:pt x="24" y="14"/>
                    <a:pt x="23" y="14"/>
                    <a:pt x="22" y="14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4" y="9"/>
                    <a:pt x="26" y="9"/>
                  </a:cubicBezTo>
                  <a:cubicBezTo>
                    <a:pt x="27" y="9"/>
                    <a:pt x="27" y="8"/>
                    <a:pt x="28" y="7"/>
                  </a:cubicBezTo>
                  <a:cubicBezTo>
                    <a:pt x="28" y="6"/>
                    <a:pt x="27" y="5"/>
                    <a:pt x="26" y="5"/>
                  </a:cubicBezTo>
                  <a:cubicBezTo>
                    <a:pt x="23" y="5"/>
                    <a:pt x="20" y="5"/>
                    <a:pt x="17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6" y="8"/>
                    <a:pt x="16" y="9"/>
                    <a:pt x="17" y="9"/>
                  </a:cubicBezTo>
                  <a:cubicBezTo>
                    <a:pt x="19" y="9"/>
                    <a:pt x="20" y="9"/>
                    <a:pt x="22" y="9"/>
                  </a:cubicBezTo>
                  <a:close/>
                  <a:moveTo>
                    <a:pt x="8" y="9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1" y="9"/>
                    <a:pt x="11" y="8"/>
                    <a:pt x="11" y="7"/>
                  </a:cubicBezTo>
                  <a:cubicBezTo>
                    <a:pt x="11" y="6"/>
                    <a:pt x="11" y="5"/>
                    <a:pt x="10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5" y="9"/>
                    <a:pt x="6" y="9"/>
                  </a:cubicBezTo>
                  <a:cubicBezTo>
                    <a:pt x="7" y="9"/>
                    <a:pt x="7" y="9"/>
                    <a:pt x="8" y="9"/>
                  </a:cubicBezTo>
                  <a:close/>
                  <a:moveTo>
                    <a:pt x="8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1" y="17"/>
                    <a:pt x="11" y="17"/>
                    <a:pt x="11" y="16"/>
                  </a:cubicBezTo>
                  <a:cubicBezTo>
                    <a:pt x="11" y="15"/>
                    <a:pt x="11" y="14"/>
                    <a:pt x="10" y="14"/>
                  </a:cubicBezTo>
                  <a:cubicBezTo>
                    <a:pt x="8" y="14"/>
                    <a:pt x="7" y="14"/>
                    <a:pt x="6" y="14"/>
                  </a:cubicBezTo>
                  <a:cubicBezTo>
                    <a:pt x="5" y="14"/>
                    <a:pt x="4" y="15"/>
                    <a:pt x="4" y="16"/>
                  </a:cubicBezTo>
                  <a:cubicBezTo>
                    <a:pt x="4" y="17"/>
                    <a:pt x="5" y="17"/>
                    <a:pt x="6" y="18"/>
                  </a:cubicBezTo>
                  <a:cubicBezTo>
                    <a:pt x="7" y="18"/>
                    <a:pt x="7" y="18"/>
                    <a:pt x="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39" name="Group 638"/>
          <p:cNvGrpSpPr/>
          <p:nvPr/>
        </p:nvGrpSpPr>
        <p:grpSpPr>
          <a:xfrm>
            <a:off x="8069462" y="1942505"/>
            <a:ext cx="684609" cy="413147"/>
            <a:chOff x="21518564" y="5180013"/>
            <a:chExt cx="1825625" cy="1101725"/>
          </a:xfrm>
        </p:grpSpPr>
        <p:sp>
          <p:nvSpPr>
            <p:cNvPr id="331" name="Freeform 308"/>
            <p:cNvSpPr>
              <a:spLocks/>
            </p:cNvSpPr>
            <p:nvPr/>
          </p:nvSpPr>
          <p:spPr bwMode="auto">
            <a:xfrm>
              <a:off x="21775739" y="5180013"/>
              <a:ext cx="1096963" cy="1101725"/>
            </a:xfrm>
            <a:custGeom>
              <a:avLst/>
              <a:gdLst>
                <a:gd name="T0" fmla="*/ 123 w 123"/>
                <a:gd name="T1" fmla="*/ 12 h 124"/>
                <a:gd name="T2" fmla="*/ 123 w 123"/>
                <a:gd name="T3" fmla="*/ 11 h 124"/>
                <a:gd name="T4" fmla="*/ 117 w 123"/>
                <a:gd name="T5" fmla="*/ 2 h 124"/>
                <a:gd name="T6" fmla="*/ 109 w 123"/>
                <a:gd name="T7" fmla="*/ 1 h 124"/>
                <a:gd name="T8" fmla="*/ 107 w 123"/>
                <a:gd name="T9" fmla="*/ 2 h 124"/>
                <a:gd name="T10" fmla="*/ 109 w 123"/>
                <a:gd name="T11" fmla="*/ 4 h 124"/>
                <a:gd name="T12" fmla="*/ 112 w 123"/>
                <a:gd name="T13" fmla="*/ 4 h 124"/>
                <a:gd name="T14" fmla="*/ 120 w 123"/>
                <a:gd name="T15" fmla="*/ 12 h 124"/>
                <a:gd name="T16" fmla="*/ 120 w 123"/>
                <a:gd name="T17" fmla="*/ 23 h 124"/>
                <a:gd name="T18" fmla="*/ 120 w 123"/>
                <a:gd name="T19" fmla="*/ 24 h 124"/>
                <a:gd name="T20" fmla="*/ 4 w 123"/>
                <a:gd name="T21" fmla="*/ 24 h 124"/>
                <a:gd name="T22" fmla="*/ 4 w 123"/>
                <a:gd name="T23" fmla="*/ 24 h 124"/>
                <a:gd name="T24" fmla="*/ 4 w 123"/>
                <a:gd name="T25" fmla="*/ 11 h 124"/>
                <a:gd name="T26" fmla="*/ 5 w 123"/>
                <a:gd name="T27" fmla="*/ 8 h 124"/>
                <a:gd name="T28" fmla="*/ 12 w 123"/>
                <a:gd name="T29" fmla="*/ 4 h 124"/>
                <a:gd name="T30" fmla="*/ 99 w 123"/>
                <a:gd name="T31" fmla="*/ 4 h 124"/>
                <a:gd name="T32" fmla="*/ 101 w 123"/>
                <a:gd name="T33" fmla="*/ 4 h 124"/>
                <a:gd name="T34" fmla="*/ 102 w 123"/>
                <a:gd name="T35" fmla="*/ 2 h 124"/>
                <a:gd name="T36" fmla="*/ 101 w 123"/>
                <a:gd name="T37" fmla="*/ 1 h 124"/>
                <a:gd name="T38" fmla="*/ 99 w 123"/>
                <a:gd name="T39" fmla="*/ 1 h 124"/>
                <a:gd name="T40" fmla="*/ 12 w 123"/>
                <a:gd name="T41" fmla="*/ 1 h 124"/>
                <a:gd name="T42" fmla="*/ 0 w 123"/>
                <a:gd name="T43" fmla="*/ 12 h 124"/>
                <a:gd name="T44" fmla="*/ 0 w 123"/>
                <a:gd name="T45" fmla="*/ 36 h 124"/>
                <a:gd name="T46" fmla="*/ 2 w 123"/>
                <a:gd name="T47" fmla="*/ 39 h 124"/>
                <a:gd name="T48" fmla="*/ 4 w 123"/>
                <a:gd name="T49" fmla="*/ 36 h 124"/>
                <a:gd name="T50" fmla="*/ 4 w 123"/>
                <a:gd name="T51" fmla="*/ 28 h 124"/>
                <a:gd name="T52" fmla="*/ 120 w 123"/>
                <a:gd name="T53" fmla="*/ 28 h 124"/>
                <a:gd name="T54" fmla="*/ 120 w 123"/>
                <a:gd name="T55" fmla="*/ 30 h 124"/>
                <a:gd name="T56" fmla="*/ 120 w 123"/>
                <a:gd name="T57" fmla="*/ 112 h 124"/>
                <a:gd name="T58" fmla="*/ 111 w 123"/>
                <a:gd name="T59" fmla="*/ 120 h 124"/>
                <a:gd name="T60" fmla="*/ 12 w 123"/>
                <a:gd name="T61" fmla="*/ 120 h 124"/>
                <a:gd name="T62" fmla="*/ 4 w 123"/>
                <a:gd name="T63" fmla="*/ 112 h 124"/>
                <a:gd name="T64" fmla="*/ 4 w 123"/>
                <a:gd name="T65" fmla="*/ 72 h 124"/>
                <a:gd name="T66" fmla="*/ 4 w 123"/>
                <a:gd name="T67" fmla="*/ 70 h 124"/>
                <a:gd name="T68" fmla="*/ 2 w 123"/>
                <a:gd name="T69" fmla="*/ 69 h 124"/>
                <a:gd name="T70" fmla="*/ 0 w 123"/>
                <a:gd name="T71" fmla="*/ 70 h 124"/>
                <a:gd name="T72" fmla="*/ 0 w 123"/>
                <a:gd name="T73" fmla="*/ 71 h 124"/>
                <a:gd name="T74" fmla="*/ 0 w 123"/>
                <a:gd name="T75" fmla="*/ 113 h 124"/>
                <a:gd name="T76" fmla="*/ 11 w 123"/>
                <a:gd name="T77" fmla="*/ 124 h 124"/>
                <a:gd name="T78" fmla="*/ 112 w 123"/>
                <a:gd name="T79" fmla="*/ 124 h 124"/>
                <a:gd name="T80" fmla="*/ 117 w 123"/>
                <a:gd name="T81" fmla="*/ 123 h 124"/>
                <a:gd name="T82" fmla="*/ 123 w 123"/>
                <a:gd name="T83" fmla="*/ 112 h 124"/>
                <a:gd name="T84" fmla="*/ 123 w 123"/>
                <a:gd name="T85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" h="124">
                  <a:moveTo>
                    <a:pt x="123" y="12"/>
                  </a:moveTo>
                  <a:cubicBezTo>
                    <a:pt x="123" y="12"/>
                    <a:pt x="123" y="11"/>
                    <a:pt x="123" y="11"/>
                  </a:cubicBezTo>
                  <a:cubicBezTo>
                    <a:pt x="123" y="7"/>
                    <a:pt x="121" y="3"/>
                    <a:pt x="117" y="2"/>
                  </a:cubicBezTo>
                  <a:cubicBezTo>
                    <a:pt x="114" y="0"/>
                    <a:pt x="112" y="0"/>
                    <a:pt x="109" y="1"/>
                  </a:cubicBezTo>
                  <a:cubicBezTo>
                    <a:pt x="108" y="1"/>
                    <a:pt x="107" y="1"/>
                    <a:pt x="107" y="2"/>
                  </a:cubicBezTo>
                  <a:cubicBezTo>
                    <a:pt x="107" y="3"/>
                    <a:pt x="108" y="4"/>
                    <a:pt x="109" y="4"/>
                  </a:cubicBezTo>
                  <a:cubicBezTo>
                    <a:pt x="110" y="4"/>
                    <a:pt x="111" y="4"/>
                    <a:pt x="112" y="4"/>
                  </a:cubicBezTo>
                  <a:cubicBezTo>
                    <a:pt x="117" y="4"/>
                    <a:pt x="120" y="7"/>
                    <a:pt x="120" y="12"/>
                  </a:cubicBezTo>
                  <a:cubicBezTo>
                    <a:pt x="120" y="16"/>
                    <a:pt x="120" y="19"/>
                    <a:pt x="120" y="23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81" y="24"/>
                    <a:pt x="42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0"/>
                    <a:pt x="4" y="15"/>
                    <a:pt x="4" y="11"/>
                  </a:cubicBezTo>
                  <a:cubicBezTo>
                    <a:pt x="4" y="10"/>
                    <a:pt x="4" y="9"/>
                    <a:pt x="5" y="8"/>
                  </a:cubicBezTo>
                  <a:cubicBezTo>
                    <a:pt x="6" y="5"/>
                    <a:pt x="9" y="4"/>
                    <a:pt x="12" y="4"/>
                  </a:cubicBezTo>
                  <a:cubicBezTo>
                    <a:pt x="41" y="4"/>
                    <a:pt x="70" y="4"/>
                    <a:pt x="99" y="4"/>
                  </a:cubicBezTo>
                  <a:cubicBezTo>
                    <a:pt x="100" y="4"/>
                    <a:pt x="100" y="4"/>
                    <a:pt x="101" y="4"/>
                  </a:cubicBezTo>
                  <a:cubicBezTo>
                    <a:pt x="102" y="4"/>
                    <a:pt x="102" y="3"/>
                    <a:pt x="102" y="2"/>
                  </a:cubicBezTo>
                  <a:cubicBezTo>
                    <a:pt x="102" y="1"/>
                    <a:pt x="102" y="1"/>
                    <a:pt x="101" y="1"/>
                  </a:cubicBezTo>
                  <a:cubicBezTo>
                    <a:pt x="100" y="1"/>
                    <a:pt x="100" y="1"/>
                    <a:pt x="99" y="1"/>
                  </a:cubicBezTo>
                  <a:cubicBezTo>
                    <a:pt x="70" y="1"/>
                    <a:pt x="41" y="1"/>
                    <a:pt x="12" y="1"/>
                  </a:cubicBezTo>
                  <a:cubicBezTo>
                    <a:pt x="5" y="1"/>
                    <a:pt x="0" y="5"/>
                    <a:pt x="0" y="12"/>
                  </a:cubicBezTo>
                  <a:cubicBezTo>
                    <a:pt x="0" y="20"/>
                    <a:pt x="0" y="28"/>
                    <a:pt x="0" y="36"/>
                  </a:cubicBezTo>
                  <a:cubicBezTo>
                    <a:pt x="0" y="38"/>
                    <a:pt x="1" y="39"/>
                    <a:pt x="2" y="39"/>
                  </a:cubicBezTo>
                  <a:cubicBezTo>
                    <a:pt x="3" y="39"/>
                    <a:pt x="4" y="38"/>
                    <a:pt x="4" y="36"/>
                  </a:cubicBezTo>
                  <a:cubicBezTo>
                    <a:pt x="4" y="33"/>
                    <a:pt x="4" y="31"/>
                    <a:pt x="4" y="28"/>
                  </a:cubicBezTo>
                  <a:cubicBezTo>
                    <a:pt x="42" y="28"/>
                    <a:pt x="81" y="28"/>
                    <a:pt x="120" y="28"/>
                  </a:cubicBezTo>
                  <a:cubicBezTo>
                    <a:pt x="120" y="29"/>
                    <a:pt x="120" y="29"/>
                    <a:pt x="120" y="30"/>
                  </a:cubicBezTo>
                  <a:cubicBezTo>
                    <a:pt x="120" y="57"/>
                    <a:pt x="120" y="85"/>
                    <a:pt x="120" y="112"/>
                  </a:cubicBezTo>
                  <a:cubicBezTo>
                    <a:pt x="120" y="117"/>
                    <a:pt x="117" y="120"/>
                    <a:pt x="111" y="120"/>
                  </a:cubicBezTo>
                  <a:cubicBezTo>
                    <a:pt x="78" y="120"/>
                    <a:pt x="45" y="120"/>
                    <a:pt x="12" y="120"/>
                  </a:cubicBezTo>
                  <a:cubicBezTo>
                    <a:pt x="7" y="120"/>
                    <a:pt x="4" y="117"/>
                    <a:pt x="4" y="112"/>
                  </a:cubicBezTo>
                  <a:cubicBezTo>
                    <a:pt x="4" y="90"/>
                    <a:pt x="4" y="94"/>
                    <a:pt x="4" y="72"/>
                  </a:cubicBezTo>
                  <a:cubicBezTo>
                    <a:pt x="4" y="71"/>
                    <a:pt x="4" y="71"/>
                    <a:pt x="4" y="70"/>
                  </a:cubicBezTo>
                  <a:cubicBezTo>
                    <a:pt x="3" y="70"/>
                    <a:pt x="3" y="69"/>
                    <a:pt x="2" y="69"/>
                  </a:cubicBezTo>
                  <a:cubicBezTo>
                    <a:pt x="1" y="69"/>
                    <a:pt x="1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94"/>
                    <a:pt x="0" y="90"/>
                    <a:pt x="0" y="113"/>
                  </a:cubicBezTo>
                  <a:cubicBezTo>
                    <a:pt x="0" y="119"/>
                    <a:pt x="5" y="124"/>
                    <a:pt x="11" y="124"/>
                  </a:cubicBezTo>
                  <a:cubicBezTo>
                    <a:pt x="45" y="124"/>
                    <a:pt x="79" y="124"/>
                    <a:pt x="112" y="124"/>
                  </a:cubicBezTo>
                  <a:cubicBezTo>
                    <a:pt x="114" y="124"/>
                    <a:pt x="116" y="123"/>
                    <a:pt x="117" y="123"/>
                  </a:cubicBezTo>
                  <a:cubicBezTo>
                    <a:pt x="122" y="121"/>
                    <a:pt x="123" y="117"/>
                    <a:pt x="123" y="112"/>
                  </a:cubicBezTo>
                  <a:cubicBezTo>
                    <a:pt x="123" y="79"/>
                    <a:pt x="123" y="45"/>
                    <a:pt x="123" y="12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32" name="Freeform 309"/>
            <p:cNvSpPr>
              <a:spLocks/>
            </p:cNvSpPr>
            <p:nvPr/>
          </p:nvSpPr>
          <p:spPr bwMode="auto">
            <a:xfrm>
              <a:off x="22256751" y="5286375"/>
              <a:ext cx="500063" cy="36512"/>
            </a:xfrm>
            <a:custGeom>
              <a:avLst/>
              <a:gdLst>
                <a:gd name="T0" fmla="*/ 53 w 56"/>
                <a:gd name="T1" fmla="*/ 0 h 4"/>
                <a:gd name="T2" fmla="*/ 3 w 56"/>
                <a:gd name="T3" fmla="*/ 0 h 4"/>
                <a:gd name="T4" fmla="*/ 2 w 56"/>
                <a:gd name="T5" fmla="*/ 1 h 4"/>
                <a:gd name="T6" fmla="*/ 0 w 56"/>
                <a:gd name="T7" fmla="*/ 2 h 4"/>
                <a:gd name="T8" fmla="*/ 2 w 56"/>
                <a:gd name="T9" fmla="*/ 4 h 4"/>
                <a:gd name="T10" fmla="*/ 4 w 56"/>
                <a:gd name="T11" fmla="*/ 4 h 4"/>
                <a:gd name="T12" fmla="*/ 28 w 56"/>
                <a:gd name="T13" fmla="*/ 4 h 4"/>
                <a:gd name="T14" fmla="*/ 28 w 56"/>
                <a:gd name="T15" fmla="*/ 4 h 4"/>
                <a:gd name="T16" fmla="*/ 32 w 56"/>
                <a:gd name="T17" fmla="*/ 4 h 4"/>
                <a:gd name="T18" fmla="*/ 54 w 56"/>
                <a:gd name="T19" fmla="*/ 4 h 4"/>
                <a:gd name="T20" fmla="*/ 56 w 56"/>
                <a:gd name="T21" fmla="*/ 2 h 4"/>
                <a:gd name="T22" fmla="*/ 54 w 56"/>
                <a:gd name="T23" fmla="*/ 0 h 4"/>
                <a:gd name="T24" fmla="*/ 53 w 56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">
                  <a:moveTo>
                    <a:pt x="53" y="0"/>
                  </a:moveTo>
                  <a:cubicBezTo>
                    <a:pt x="36" y="0"/>
                    <a:pt x="20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12" y="4"/>
                    <a:pt x="20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4"/>
                    <a:pt x="31" y="4"/>
                    <a:pt x="32" y="4"/>
                  </a:cubicBezTo>
                  <a:cubicBezTo>
                    <a:pt x="39" y="4"/>
                    <a:pt x="46" y="4"/>
                    <a:pt x="54" y="4"/>
                  </a:cubicBezTo>
                  <a:cubicBezTo>
                    <a:pt x="55" y="4"/>
                    <a:pt x="56" y="3"/>
                    <a:pt x="56" y="2"/>
                  </a:cubicBezTo>
                  <a:cubicBezTo>
                    <a:pt x="56" y="1"/>
                    <a:pt x="55" y="1"/>
                    <a:pt x="54" y="0"/>
                  </a:cubicBezTo>
                  <a:cubicBezTo>
                    <a:pt x="53" y="0"/>
                    <a:pt x="53" y="0"/>
                    <a:pt x="53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33" name="Oval 310"/>
            <p:cNvSpPr>
              <a:spLocks noChangeArrowheads="1"/>
            </p:cNvSpPr>
            <p:nvPr/>
          </p:nvSpPr>
          <p:spPr bwMode="auto">
            <a:xfrm>
              <a:off x="21963064" y="5295900"/>
              <a:ext cx="26988" cy="26987"/>
            </a:xfrm>
            <a:prstGeom prst="ellipse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34" name="Freeform 311"/>
            <p:cNvSpPr>
              <a:spLocks/>
            </p:cNvSpPr>
            <p:nvPr/>
          </p:nvSpPr>
          <p:spPr bwMode="auto">
            <a:xfrm>
              <a:off x="21891626" y="5286375"/>
              <a:ext cx="36513" cy="36512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4 h 4"/>
                <a:gd name="T4" fmla="*/ 4 w 4"/>
                <a:gd name="T5" fmla="*/ 2 h 4"/>
                <a:gd name="T6" fmla="*/ 2 w 4"/>
                <a:gd name="T7" fmla="*/ 1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35" name="Freeform 312"/>
            <p:cNvSpPr>
              <a:spLocks/>
            </p:cNvSpPr>
            <p:nvPr/>
          </p:nvSpPr>
          <p:spPr bwMode="auto">
            <a:xfrm>
              <a:off x="21883689" y="5526088"/>
              <a:ext cx="71438" cy="266700"/>
            </a:xfrm>
            <a:custGeom>
              <a:avLst/>
              <a:gdLst>
                <a:gd name="T0" fmla="*/ 0 w 8"/>
                <a:gd name="T1" fmla="*/ 29 h 30"/>
                <a:gd name="T2" fmla="*/ 8 w 8"/>
                <a:gd name="T3" fmla="*/ 23 h 30"/>
                <a:gd name="T4" fmla="*/ 8 w 8"/>
                <a:gd name="T5" fmla="*/ 7 h 30"/>
                <a:gd name="T6" fmla="*/ 0 w 8"/>
                <a:gd name="T7" fmla="*/ 1 h 30"/>
                <a:gd name="T8" fmla="*/ 0 w 8"/>
                <a:gd name="T9" fmla="*/ 4 h 30"/>
                <a:gd name="T10" fmla="*/ 4 w 8"/>
                <a:gd name="T11" fmla="*/ 9 h 30"/>
                <a:gd name="T12" fmla="*/ 4 w 8"/>
                <a:gd name="T13" fmla="*/ 21 h 30"/>
                <a:gd name="T14" fmla="*/ 0 w 8"/>
                <a:gd name="T15" fmla="*/ 25 h 30"/>
                <a:gd name="T16" fmla="*/ 0 w 8"/>
                <a:gd name="T17" fmla="*/ 26 h 30"/>
                <a:gd name="T18" fmla="*/ 0 w 8"/>
                <a:gd name="T1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0">
                  <a:moveTo>
                    <a:pt x="0" y="29"/>
                  </a:moveTo>
                  <a:cubicBezTo>
                    <a:pt x="5" y="30"/>
                    <a:pt x="8" y="27"/>
                    <a:pt x="8" y="23"/>
                  </a:cubicBezTo>
                  <a:cubicBezTo>
                    <a:pt x="8" y="18"/>
                    <a:pt x="8" y="13"/>
                    <a:pt x="8" y="7"/>
                  </a:cubicBezTo>
                  <a:cubicBezTo>
                    <a:pt x="8" y="3"/>
                    <a:pt x="5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4" y="5"/>
                    <a:pt x="4" y="5"/>
                    <a:pt x="4" y="9"/>
                  </a:cubicBezTo>
                  <a:cubicBezTo>
                    <a:pt x="4" y="13"/>
                    <a:pt x="4" y="17"/>
                    <a:pt x="4" y="21"/>
                  </a:cubicBezTo>
                  <a:cubicBezTo>
                    <a:pt x="4" y="25"/>
                    <a:pt x="4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0" y="27"/>
                    <a:pt x="0" y="28"/>
                    <a:pt x="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36" name="Freeform 313"/>
            <p:cNvSpPr>
              <a:spLocks/>
            </p:cNvSpPr>
            <p:nvPr/>
          </p:nvSpPr>
          <p:spPr bwMode="auto">
            <a:xfrm>
              <a:off x="21642389" y="5526088"/>
              <a:ext cx="71438" cy="266700"/>
            </a:xfrm>
            <a:custGeom>
              <a:avLst/>
              <a:gdLst>
                <a:gd name="T0" fmla="*/ 8 w 8"/>
                <a:gd name="T1" fmla="*/ 1 h 30"/>
                <a:gd name="T2" fmla="*/ 1 w 8"/>
                <a:gd name="T3" fmla="*/ 7 h 30"/>
                <a:gd name="T4" fmla="*/ 1 w 8"/>
                <a:gd name="T5" fmla="*/ 23 h 30"/>
                <a:gd name="T6" fmla="*/ 8 w 8"/>
                <a:gd name="T7" fmla="*/ 29 h 30"/>
                <a:gd name="T8" fmla="*/ 8 w 8"/>
                <a:gd name="T9" fmla="*/ 25 h 30"/>
                <a:gd name="T10" fmla="*/ 7 w 8"/>
                <a:gd name="T11" fmla="*/ 25 h 30"/>
                <a:gd name="T12" fmla="*/ 4 w 8"/>
                <a:gd name="T13" fmla="*/ 23 h 30"/>
                <a:gd name="T14" fmla="*/ 4 w 8"/>
                <a:gd name="T15" fmla="*/ 7 h 30"/>
                <a:gd name="T16" fmla="*/ 7 w 8"/>
                <a:gd name="T17" fmla="*/ 5 h 30"/>
                <a:gd name="T18" fmla="*/ 8 w 8"/>
                <a:gd name="T19" fmla="*/ 4 h 30"/>
                <a:gd name="T20" fmla="*/ 8 w 8"/>
                <a:gd name="T2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0">
                  <a:moveTo>
                    <a:pt x="8" y="1"/>
                  </a:moveTo>
                  <a:cubicBezTo>
                    <a:pt x="4" y="0"/>
                    <a:pt x="1" y="3"/>
                    <a:pt x="1" y="7"/>
                  </a:cubicBezTo>
                  <a:cubicBezTo>
                    <a:pt x="0" y="12"/>
                    <a:pt x="0" y="18"/>
                    <a:pt x="1" y="23"/>
                  </a:cubicBezTo>
                  <a:cubicBezTo>
                    <a:pt x="1" y="28"/>
                    <a:pt x="4" y="30"/>
                    <a:pt x="8" y="29"/>
                  </a:cubicBezTo>
                  <a:cubicBezTo>
                    <a:pt x="8" y="28"/>
                    <a:pt x="8" y="27"/>
                    <a:pt x="8" y="25"/>
                  </a:cubicBezTo>
                  <a:cubicBezTo>
                    <a:pt x="8" y="25"/>
                    <a:pt x="7" y="25"/>
                    <a:pt x="7" y="25"/>
                  </a:cubicBezTo>
                  <a:cubicBezTo>
                    <a:pt x="5" y="25"/>
                    <a:pt x="4" y="24"/>
                    <a:pt x="4" y="23"/>
                  </a:cubicBezTo>
                  <a:cubicBezTo>
                    <a:pt x="4" y="18"/>
                    <a:pt x="4" y="12"/>
                    <a:pt x="4" y="7"/>
                  </a:cubicBezTo>
                  <a:cubicBezTo>
                    <a:pt x="4" y="6"/>
                    <a:pt x="5" y="5"/>
                    <a:pt x="7" y="5"/>
                  </a:cubicBezTo>
                  <a:cubicBezTo>
                    <a:pt x="7" y="5"/>
                    <a:pt x="8" y="5"/>
                    <a:pt x="8" y="4"/>
                  </a:cubicBezTo>
                  <a:cubicBezTo>
                    <a:pt x="8" y="3"/>
                    <a:pt x="8" y="2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37" name="Freeform 314"/>
            <p:cNvSpPr>
              <a:spLocks/>
            </p:cNvSpPr>
            <p:nvPr/>
          </p:nvSpPr>
          <p:spPr bwMode="auto">
            <a:xfrm>
              <a:off x="21839239" y="5641975"/>
              <a:ext cx="34925" cy="36512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4 h 4"/>
                <a:gd name="T4" fmla="*/ 4 w 4"/>
                <a:gd name="T5" fmla="*/ 0 h 4"/>
                <a:gd name="T6" fmla="*/ 0 w 4"/>
                <a:gd name="T7" fmla="*/ 0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38" name="Freeform 315"/>
            <p:cNvSpPr>
              <a:spLocks/>
            </p:cNvSpPr>
            <p:nvPr/>
          </p:nvSpPr>
          <p:spPr bwMode="auto">
            <a:xfrm>
              <a:off x="21775739" y="5641975"/>
              <a:ext cx="36513" cy="36512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0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39" name="Freeform 316"/>
            <p:cNvSpPr>
              <a:spLocks/>
            </p:cNvSpPr>
            <p:nvPr/>
          </p:nvSpPr>
          <p:spPr bwMode="auto">
            <a:xfrm>
              <a:off x="21713826" y="5641975"/>
              <a:ext cx="36513" cy="36512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4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40" name="Freeform 317"/>
            <p:cNvSpPr>
              <a:spLocks/>
            </p:cNvSpPr>
            <p:nvPr/>
          </p:nvSpPr>
          <p:spPr bwMode="auto">
            <a:xfrm>
              <a:off x="21883689" y="5526088"/>
              <a:ext cx="71438" cy="266700"/>
            </a:xfrm>
            <a:custGeom>
              <a:avLst/>
              <a:gdLst>
                <a:gd name="T0" fmla="*/ 0 w 8"/>
                <a:gd name="T1" fmla="*/ 29 h 30"/>
                <a:gd name="T2" fmla="*/ 0 w 8"/>
                <a:gd name="T3" fmla="*/ 26 h 30"/>
                <a:gd name="T4" fmla="*/ 0 w 8"/>
                <a:gd name="T5" fmla="*/ 25 h 30"/>
                <a:gd name="T6" fmla="*/ 4 w 8"/>
                <a:gd name="T7" fmla="*/ 21 h 30"/>
                <a:gd name="T8" fmla="*/ 4 w 8"/>
                <a:gd name="T9" fmla="*/ 9 h 30"/>
                <a:gd name="T10" fmla="*/ 0 w 8"/>
                <a:gd name="T11" fmla="*/ 4 h 30"/>
                <a:gd name="T12" fmla="*/ 0 w 8"/>
                <a:gd name="T13" fmla="*/ 1 h 30"/>
                <a:gd name="T14" fmla="*/ 8 w 8"/>
                <a:gd name="T15" fmla="*/ 7 h 30"/>
                <a:gd name="T16" fmla="*/ 8 w 8"/>
                <a:gd name="T17" fmla="*/ 23 h 30"/>
                <a:gd name="T18" fmla="*/ 0 w 8"/>
                <a:gd name="T1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0">
                  <a:moveTo>
                    <a:pt x="0" y="29"/>
                  </a:moveTo>
                  <a:cubicBezTo>
                    <a:pt x="0" y="28"/>
                    <a:pt x="0" y="27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4" y="25"/>
                    <a:pt x="4" y="25"/>
                    <a:pt x="4" y="21"/>
                  </a:cubicBezTo>
                  <a:cubicBezTo>
                    <a:pt x="4" y="17"/>
                    <a:pt x="4" y="13"/>
                    <a:pt x="4" y="9"/>
                  </a:cubicBezTo>
                  <a:cubicBezTo>
                    <a:pt x="4" y="5"/>
                    <a:pt x="4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5" y="0"/>
                    <a:pt x="8" y="3"/>
                    <a:pt x="8" y="7"/>
                  </a:cubicBezTo>
                  <a:cubicBezTo>
                    <a:pt x="8" y="13"/>
                    <a:pt x="8" y="18"/>
                    <a:pt x="8" y="23"/>
                  </a:cubicBezTo>
                  <a:cubicBezTo>
                    <a:pt x="8" y="27"/>
                    <a:pt x="5" y="30"/>
                    <a:pt x="0" y="29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41" name="Freeform 318"/>
            <p:cNvSpPr>
              <a:spLocks/>
            </p:cNvSpPr>
            <p:nvPr/>
          </p:nvSpPr>
          <p:spPr bwMode="auto">
            <a:xfrm>
              <a:off x="21642389" y="5526088"/>
              <a:ext cx="71438" cy="266700"/>
            </a:xfrm>
            <a:custGeom>
              <a:avLst/>
              <a:gdLst>
                <a:gd name="T0" fmla="*/ 8 w 8"/>
                <a:gd name="T1" fmla="*/ 1 h 30"/>
                <a:gd name="T2" fmla="*/ 8 w 8"/>
                <a:gd name="T3" fmla="*/ 4 h 30"/>
                <a:gd name="T4" fmla="*/ 7 w 8"/>
                <a:gd name="T5" fmla="*/ 5 h 30"/>
                <a:gd name="T6" fmla="*/ 4 w 8"/>
                <a:gd name="T7" fmla="*/ 7 h 30"/>
                <a:gd name="T8" fmla="*/ 4 w 8"/>
                <a:gd name="T9" fmla="*/ 23 h 30"/>
                <a:gd name="T10" fmla="*/ 7 w 8"/>
                <a:gd name="T11" fmla="*/ 25 h 30"/>
                <a:gd name="T12" fmla="*/ 8 w 8"/>
                <a:gd name="T13" fmla="*/ 25 h 30"/>
                <a:gd name="T14" fmla="*/ 8 w 8"/>
                <a:gd name="T15" fmla="*/ 29 h 30"/>
                <a:gd name="T16" fmla="*/ 1 w 8"/>
                <a:gd name="T17" fmla="*/ 23 h 30"/>
                <a:gd name="T18" fmla="*/ 1 w 8"/>
                <a:gd name="T19" fmla="*/ 7 h 30"/>
                <a:gd name="T20" fmla="*/ 8 w 8"/>
                <a:gd name="T2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0">
                  <a:moveTo>
                    <a:pt x="8" y="1"/>
                  </a:move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12"/>
                    <a:pt x="4" y="18"/>
                    <a:pt x="4" y="23"/>
                  </a:cubicBezTo>
                  <a:cubicBezTo>
                    <a:pt x="4" y="24"/>
                    <a:pt x="5" y="25"/>
                    <a:pt x="7" y="25"/>
                  </a:cubicBezTo>
                  <a:cubicBezTo>
                    <a:pt x="7" y="25"/>
                    <a:pt x="8" y="25"/>
                    <a:pt x="8" y="25"/>
                  </a:cubicBezTo>
                  <a:cubicBezTo>
                    <a:pt x="8" y="27"/>
                    <a:pt x="8" y="28"/>
                    <a:pt x="8" y="29"/>
                  </a:cubicBezTo>
                  <a:cubicBezTo>
                    <a:pt x="4" y="30"/>
                    <a:pt x="1" y="28"/>
                    <a:pt x="1" y="23"/>
                  </a:cubicBezTo>
                  <a:cubicBezTo>
                    <a:pt x="0" y="18"/>
                    <a:pt x="0" y="12"/>
                    <a:pt x="1" y="7"/>
                  </a:cubicBezTo>
                  <a:cubicBezTo>
                    <a:pt x="1" y="3"/>
                    <a:pt x="4" y="0"/>
                    <a:pt x="8" y="1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42" name="Freeform 319"/>
            <p:cNvSpPr>
              <a:spLocks/>
            </p:cNvSpPr>
            <p:nvPr/>
          </p:nvSpPr>
          <p:spPr bwMode="auto">
            <a:xfrm>
              <a:off x="21839239" y="5641975"/>
              <a:ext cx="34925" cy="36512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0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3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43" name="Freeform 320"/>
            <p:cNvSpPr>
              <a:spLocks/>
            </p:cNvSpPr>
            <p:nvPr/>
          </p:nvSpPr>
          <p:spPr bwMode="auto">
            <a:xfrm>
              <a:off x="21775739" y="5641975"/>
              <a:ext cx="36513" cy="36512"/>
            </a:xfrm>
            <a:custGeom>
              <a:avLst/>
              <a:gdLst>
                <a:gd name="T0" fmla="*/ 0 w 4"/>
                <a:gd name="T1" fmla="*/ 0 h 4"/>
                <a:gd name="T2" fmla="*/ 4 w 4"/>
                <a:gd name="T3" fmla="*/ 0 h 4"/>
                <a:gd name="T4" fmla="*/ 4 w 4"/>
                <a:gd name="T5" fmla="*/ 4 h 4"/>
                <a:gd name="T6" fmla="*/ 0 w 4"/>
                <a:gd name="T7" fmla="*/ 4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44" name="Freeform 321"/>
            <p:cNvSpPr>
              <a:spLocks/>
            </p:cNvSpPr>
            <p:nvPr/>
          </p:nvSpPr>
          <p:spPr bwMode="auto">
            <a:xfrm>
              <a:off x="21713826" y="5641975"/>
              <a:ext cx="36513" cy="36512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4 h 4"/>
                <a:gd name="T4" fmla="*/ 0 w 4"/>
                <a:gd name="T5" fmla="*/ 0 h 4"/>
                <a:gd name="T6" fmla="*/ 4 w 4"/>
                <a:gd name="T7" fmla="*/ 0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3" y="4"/>
                    <a:pt x="2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45" name="Freeform 322"/>
            <p:cNvSpPr>
              <a:spLocks/>
            </p:cNvSpPr>
            <p:nvPr/>
          </p:nvSpPr>
          <p:spPr bwMode="auto">
            <a:xfrm>
              <a:off x="21518564" y="5970588"/>
              <a:ext cx="133350" cy="133350"/>
            </a:xfrm>
            <a:custGeom>
              <a:avLst/>
              <a:gdLst>
                <a:gd name="T0" fmla="*/ 7 w 15"/>
                <a:gd name="T1" fmla="*/ 15 h 15"/>
                <a:gd name="T2" fmla="*/ 15 w 15"/>
                <a:gd name="T3" fmla="*/ 8 h 15"/>
                <a:gd name="T4" fmla="*/ 8 w 15"/>
                <a:gd name="T5" fmla="*/ 0 h 15"/>
                <a:gd name="T6" fmla="*/ 0 w 15"/>
                <a:gd name="T7" fmla="*/ 7 h 15"/>
                <a:gd name="T8" fmla="*/ 7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11" y="15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46" name="Freeform 323"/>
            <p:cNvSpPr>
              <a:spLocks/>
            </p:cNvSpPr>
            <p:nvPr/>
          </p:nvSpPr>
          <p:spPr bwMode="auto">
            <a:xfrm>
              <a:off x="21678901" y="5970588"/>
              <a:ext cx="34925" cy="133350"/>
            </a:xfrm>
            <a:custGeom>
              <a:avLst/>
              <a:gdLst>
                <a:gd name="T0" fmla="*/ 4 w 4"/>
                <a:gd name="T1" fmla="*/ 0 h 15"/>
                <a:gd name="T2" fmla="*/ 0 w 4"/>
                <a:gd name="T3" fmla="*/ 0 h 15"/>
                <a:gd name="T4" fmla="*/ 0 w 4"/>
                <a:gd name="T5" fmla="*/ 15 h 15"/>
                <a:gd name="T6" fmla="*/ 4 w 4"/>
                <a:gd name="T7" fmla="*/ 15 h 15"/>
                <a:gd name="T8" fmla="*/ 4 w 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5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5"/>
                    <a:pt x="0" y="10"/>
                    <a:pt x="0" y="15"/>
                  </a:cubicBezTo>
                  <a:cubicBezTo>
                    <a:pt x="1" y="15"/>
                    <a:pt x="2" y="15"/>
                    <a:pt x="4" y="15"/>
                  </a:cubicBezTo>
                  <a:cubicBezTo>
                    <a:pt x="4" y="10"/>
                    <a:pt x="4" y="5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47" name="Freeform 324"/>
            <p:cNvSpPr>
              <a:spLocks noEditPoints="1"/>
            </p:cNvSpPr>
            <p:nvPr/>
          </p:nvSpPr>
          <p:spPr bwMode="auto">
            <a:xfrm>
              <a:off x="21518564" y="5970588"/>
              <a:ext cx="133350" cy="133350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15 w 15"/>
                <a:gd name="T7" fmla="*/ 8 h 15"/>
                <a:gd name="T8" fmla="*/ 7 w 15"/>
                <a:gd name="T9" fmla="*/ 15 h 15"/>
                <a:gd name="T10" fmla="*/ 7 w 15"/>
                <a:gd name="T11" fmla="*/ 11 h 15"/>
                <a:gd name="T12" fmla="*/ 11 w 15"/>
                <a:gd name="T13" fmla="*/ 8 h 15"/>
                <a:gd name="T14" fmla="*/ 7 w 15"/>
                <a:gd name="T15" fmla="*/ 4 h 15"/>
                <a:gd name="T16" fmla="*/ 4 w 15"/>
                <a:gd name="T17" fmla="*/ 7 h 15"/>
                <a:gd name="T18" fmla="*/ 7 w 15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2"/>
                    <a:pt x="11" y="15"/>
                    <a:pt x="7" y="15"/>
                  </a:cubicBezTo>
                  <a:close/>
                  <a:moveTo>
                    <a:pt x="7" y="11"/>
                  </a:moveTo>
                  <a:cubicBezTo>
                    <a:pt x="9" y="11"/>
                    <a:pt x="11" y="10"/>
                    <a:pt x="11" y="8"/>
                  </a:cubicBezTo>
                  <a:cubicBezTo>
                    <a:pt x="11" y="6"/>
                    <a:pt x="10" y="4"/>
                    <a:pt x="7" y="4"/>
                  </a:cubicBezTo>
                  <a:cubicBezTo>
                    <a:pt x="5" y="4"/>
                    <a:pt x="4" y="5"/>
                    <a:pt x="4" y="7"/>
                  </a:cubicBezTo>
                  <a:cubicBezTo>
                    <a:pt x="3" y="9"/>
                    <a:pt x="5" y="11"/>
                    <a:pt x="7" y="11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48" name="Freeform 325"/>
            <p:cNvSpPr>
              <a:spLocks/>
            </p:cNvSpPr>
            <p:nvPr/>
          </p:nvSpPr>
          <p:spPr bwMode="auto">
            <a:xfrm>
              <a:off x="21678901" y="5970588"/>
              <a:ext cx="34925" cy="133350"/>
            </a:xfrm>
            <a:custGeom>
              <a:avLst/>
              <a:gdLst>
                <a:gd name="T0" fmla="*/ 4 w 4"/>
                <a:gd name="T1" fmla="*/ 0 h 15"/>
                <a:gd name="T2" fmla="*/ 4 w 4"/>
                <a:gd name="T3" fmla="*/ 15 h 15"/>
                <a:gd name="T4" fmla="*/ 0 w 4"/>
                <a:gd name="T5" fmla="*/ 15 h 15"/>
                <a:gd name="T6" fmla="*/ 0 w 4"/>
                <a:gd name="T7" fmla="*/ 0 h 15"/>
                <a:gd name="T8" fmla="*/ 4 w 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5">
                  <a:moveTo>
                    <a:pt x="4" y="0"/>
                  </a:moveTo>
                  <a:cubicBezTo>
                    <a:pt x="4" y="5"/>
                    <a:pt x="4" y="10"/>
                    <a:pt x="4" y="15"/>
                  </a:cubicBezTo>
                  <a:cubicBezTo>
                    <a:pt x="2" y="15"/>
                    <a:pt x="1" y="15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49" name="Freeform 326"/>
            <p:cNvSpPr>
              <a:spLocks/>
            </p:cNvSpPr>
            <p:nvPr/>
          </p:nvSpPr>
          <p:spPr bwMode="auto">
            <a:xfrm>
              <a:off x="21545551" y="6007100"/>
              <a:ext cx="69850" cy="61912"/>
            </a:xfrm>
            <a:custGeom>
              <a:avLst/>
              <a:gdLst>
                <a:gd name="T0" fmla="*/ 4 w 8"/>
                <a:gd name="T1" fmla="*/ 7 h 7"/>
                <a:gd name="T2" fmla="*/ 1 w 8"/>
                <a:gd name="T3" fmla="*/ 3 h 7"/>
                <a:gd name="T4" fmla="*/ 4 w 8"/>
                <a:gd name="T5" fmla="*/ 0 h 7"/>
                <a:gd name="T6" fmla="*/ 8 w 8"/>
                <a:gd name="T7" fmla="*/ 4 h 7"/>
                <a:gd name="T8" fmla="*/ 4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cubicBezTo>
                    <a:pt x="2" y="7"/>
                    <a:pt x="0" y="5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6"/>
                    <a:pt x="6" y="7"/>
                    <a:pt x="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50" name="Freeform 327"/>
            <p:cNvSpPr>
              <a:spLocks/>
            </p:cNvSpPr>
            <p:nvPr/>
          </p:nvSpPr>
          <p:spPr bwMode="auto">
            <a:xfrm>
              <a:off x="22044026" y="5730875"/>
              <a:ext cx="222250" cy="26987"/>
            </a:xfrm>
            <a:custGeom>
              <a:avLst/>
              <a:gdLst>
                <a:gd name="T0" fmla="*/ 0 w 25"/>
                <a:gd name="T1" fmla="*/ 3 h 3"/>
                <a:gd name="T2" fmla="*/ 0 w 25"/>
                <a:gd name="T3" fmla="*/ 0 h 3"/>
                <a:gd name="T4" fmla="*/ 25 w 25"/>
                <a:gd name="T5" fmla="*/ 0 h 3"/>
                <a:gd name="T6" fmla="*/ 25 w 25"/>
                <a:gd name="T7" fmla="*/ 3 h 3"/>
                <a:gd name="T8" fmla="*/ 0 w 2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9" y="0"/>
                    <a:pt x="17" y="0"/>
                    <a:pt x="25" y="0"/>
                  </a:cubicBezTo>
                  <a:cubicBezTo>
                    <a:pt x="25" y="1"/>
                    <a:pt x="25" y="2"/>
                    <a:pt x="25" y="3"/>
                  </a:cubicBezTo>
                  <a:cubicBezTo>
                    <a:pt x="17" y="3"/>
                    <a:pt x="9" y="3"/>
                    <a:pt x="0" y="3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51" name="Freeform 328"/>
            <p:cNvSpPr>
              <a:spLocks/>
            </p:cNvSpPr>
            <p:nvPr/>
          </p:nvSpPr>
          <p:spPr bwMode="auto">
            <a:xfrm>
              <a:off x="22044026" y="5989638"/>
              <a:ext cx="222250" cy="34925"/>
            </a:xfrm>
            <a:custGeom>
              <a:avLst/>
              <a:gdLst>
                <a:gd name="T0" fmla="*/ 0 w 25"/>
                <a:gd name="T1" fmla="*/ 0 h 4"/>
                <a:gd name="T2" fmla="*/ 25 w 25"/>
                <a:gd name="T3" fmla="*/ 0 h 4"/>
                <a:gd name="T4" fmla="*/ 25 w 25"/>
                <a:gd name="T5" fmla="*/ 4 h 4"/>
                <a:gd name="T6" fmla="*/ 0 w 25"/>
                <a:gd name="T7" fmla="*/ 4 h 4"/>
                <a:gd name="T8" fmla="*/ 0 w 2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">
                  <a:moveTo>
                    <a:pt x="0" y="0"/>
                  </a:moveTo>
                  <a:cubicBezTo>
                    <a:pt x="9" y="0"/>
                    <a:pt x="16" y="0"/>
                    <a:pt x="25" y="0"/>
                  </a:cubicBezTo>
                  <a:cubicBezTo>
                    <a:pt x="25" y="2"/>
                    <a:pt x="25" y="3"/>
                    <a:pt x="25" y="4"/>
                  </a:cubicBezTo>
                  <a:cubicBezTo>
                    <a:pt x="16" y="4"/>
                    <a:pt x="9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52" name="Freeform 329"/>
            <p:cNvSpPr>
              <a:spLocks/>
            </p:cNvSpPr>
            <p:nvPr/>
          </p:nvSpPr>
          <p:spPr bwMode="auto">
            <a:xfrm>
              <a:off x="22310726" y="5856288"/>
              <a:ext cx="214313" cy="34925"/>
            </a:xfrm>
            <a:custGeom>
              <a:avLst/>
              <a:gdLst>
                <a:gd name="T0" fmla="*/ 24 w 24"/>
                <a:gd name="T1" fmla="*/ 0 h 4"/>
                <a:gd name="T2" fmla="*/ 24 w 24"/>
                <a:gd name="T3" fmla="*/ 4 h 4"/>
                <a:gd name="T4" fmla="*/ 0 w 24"/>
                <a:gd name="T5" fmla="*/ 4 h 4"/>
                <a:gd name="T6" fmla="*/ 0 w 24"/>
                <a:gd name="T7" fmla="*/ 0 h 4"/>
                <a:gd name="T8" fmla="*/ 24 w 2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4" y="0"/>
                  </a:moveTo>
                  <a:cubicBezTo>
                    <a:pt x="24" y="2"/>
                    <a:pt x="24" y="3"/>
                    <a:pt x="24" y="4"/>
                  </a:cubicBezTo>
                  <a:cubicBezTo>
                    <a:pt x="16" y="4"/>
                    <a:pt x="8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53" name="Freeform 330"/>
            <p:cNvSpPr>
              <a:spLocks/>
            </p:cNvSpPr>
            <p:nvPr/>
          </p:nvSpPr>
          <p:spPr bwMode="auto">
            <a:xfrm>
              <a:off x="22150389" y="6122988"/>
              <a:ext cx="115888" cy="34925"/>
            </a:xfrm>
            <a:custGeom>
              <a:avLst/>
              <a:gdLst>
                <a:gd name="T0" fmla="*/ 0 w 13"/>
                <a:gd name="T1" fmla="*/ 4 h 4"/>
                <a:gd name="T2" fmla="*/ 0 w 13"/>
                <a:gd name="T3" fmla="*/ 0 h 4"/>
                <a:gd name="T4" fmla="*/ 13 w 13"/>
                <a:gd name="T5" fmla="*/ 0 h 4"/>
                <a:gd name="T6" fmla="*/ 13 w 13"/>
                <a:gd name="T7" fmla="*/ 4 h 4"/>
                <a:gd name="T8" fmla="*/ 0 w 1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0" y="4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ubicBezTo>
                    <a:pt x="13" y="1"/>
                    <a:pt x="13" y="3"/>
                    <a:pt x="13" y="4"/>
                  </a:cubicBezTo>
                  <a:cubicBezTo>
                    <a:pt x="8" y="4"/>
                    <a:pt x="4" y="4"/>
                    <a:pt x="0" y="4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54" name="Freeform 331"/>
            <p:cNvSpPr>
              <a:spLocks/>
            </p:cNvSpPr>
            <p:nvPr/>
          </p:nvSpPr>
          <p:spPr bwMode="auto">
            <a:xfrm>
              <a:off x="22150389" y="5792788"/>
              <a:ext cx="115888" cy="36512"/>
            </a:xfrm>
            <a:custGeom>
              <a:avLst/>
              <a:gdLst>
                <a:gd name="T0" fmla="*/ 13 w 13"/>
                <a:gd name="T1" fmla="*/ 0 h 4"/>
                <a:gd name="T2" fmla="*/ 13 w 13"/>
                <a:gd name="T3" fmla="*/ 4 h 4"/>
                <a:gd name="T4" fmla="*/ 0 w 13"/>
                <a:gd name="T5" fmla="*/ 4 h 4"/>
                <a:gd name="T6" fmla="*/ 0 w 13"/>
                <a:gd name="T7" fmla="*/ 0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13" y="1"/>
                    <a:pt x="13" y="2"/>
                    <a:pt x="13" y="4"/>
                  </a:cubicBezTo>
                  <a:cubicBezTo>
                    <a:pt x="8" y="4"/>
                    <a:pt x="4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55" name="Freeform 332"/>
            <p:cNvSpPr>
              <a:spLocks/>
            </p:cNvSpPr>
            <p:nvPr/>
          </p:nvSpPr>
          <p:spPr bwMode="auto">
            <a:xfrm>
              <a:off x="22150389" y="5856288"/>
              <a:ext cx="115888" cy="34925"/>
            </a:xfrm>
            <a:custGeom>
              <a:avLst/>
              <a:gdLst>
                <a:gd name="T0" fmla="*/ 0 w 13"/>
                <a:gd name="T1" fmla="*/ 4 h 4"/>
                <a:gd name="T2" fmla="*/ 0 w 13"/>
                <a:gd name="T3" fmla="*/ 0 h 4"/>
                <a:gd name="T4" fmla="*/ 13 w 13"/>
                <a:gd name="T5" fmla="*/ 0 h 4"/>
                <a:gd name="T6" fmla="*/ 13 w 13"/>
                <a:gd name="T7" fmla="*/ 4 h 4"/>
                <a:gd name="T8" fmla="*/ 0 w 1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0" y="4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8" y="4"/>
                    <a:pt x="4" y="4"/>
                    <a:pt x="0" y="4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56" name="Freeform 333"/>
            <p:cNvSpPr>
              <a:spLocks/>
            </p:cNvSpPr>
            <p:nvPr/>
          </p:nvSpPr>
          <p:spPr bwMode="auto">
            <a:xfrm>
              <a:off x="22150389" y="6059488"/>
              <a:ext cx="115888" cy="36512"/>
            </a:xfrm>
            <a:custGeom>
              <a:avLst/>
              <a:gdLst>
                <a:gd name="T0" fmla="*/ 13 w 13"/>
                <a:gd name="T1" fmla="*/ 0 h 4"/>
                <a:gd name="T2" fmla="*/ 13 w 13"/>
                <a:gd name="T3" fmla="*/ 4 h 4"/>
                <a:gd name="T4" fmla="*/ 0 w 13"/>
                <a:gd name="T5" fmla="*/ 4 h 4"/>
                <a:gd name="T6" fmla="*/ 0 w 13"/>
                <a:gd name="T7" fmla="*/ 0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13" y="1"/>
                    <a:pt x="13" y="2"/>
                    <a:pt x="13" y="4"/>
                  </a:cubicBezTo>
                  <a:cubicBezTo>
                    <a:pt x="8" y="4"/>
                    <a:pt x="4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57" name="Freeform 334"/>
            <p:cNvSpPr>
              <a:spLocks/>
            </p:cNvSpPr>
            <p:nvPr/>
          </p:nvSpPr>
          <p:spPr bwMode="auto">
            <a:xfrm>
              <a:off x="22044026" y="5926138"/>
              <a:ext cx="106363" cy="36512"/>
            </a:xfrm>
            <a:custGeom>
              <a:avLst/>
              <a:gdLst>
                <a:gd name="T0" fmla="*/ 12 w 12"/>
                <a:gd name="T1" fmla="*/ 0 h 4"/>
                <a:gd name="T2" fmla="*/ 12 w 12"/>
                <a:gd name="T3" fmla="*/ 4 h 4"/>
                <a:gd name="T4" fmla="*/ 0 w 12"/>
                <a:gd name="T5" fmla="*/ 4 h 4"/>
                <a:gd name="T6" fmla="*/ 0 w 12"/>
                <a:gd name="T7" fmla="*/ 0 h 4"/>
                <a:gd name="T8" fmla="*/ 12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cubicBezTo>
                    <a:pt x="12" y="1"/>
                    <a:pt x="12" y="2"/>
                    <a:pt x="12" y="4"/>
                  </a:cubicBezTo>
                  <a:cubicBezTo>
                    <a:pt x="8" y="4"/>
                    <a:pt x="4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58" name="Freeform 335"/>
            <p:cNvSpPr>
              <a:spLocks/>
            </p:cNvSpPr>
            <p:nvPr/>
          </p:nvSpPr>
          <p:spPr bwMode="auto">
            <a:xfrm>
              <a:off x="22310726" y="5792788"/>
              <a:ext cx="106363" cy="36512"/>
            </a:xfrm>
            <a:custGeom>
              <a:avLst/>
              <a:gdLst>
                <a:gd name="T0" fmla="*/ 0 w 12"/>
                <a:gd name="T1" fmla="*/ 4 h 4"/>
                <a:gd name="T2" fmla="*/ 0 w 12"/>
                <a:gd name="T3" fmla="*/ 0 h 4"/>
                <a:gd name="T4" fmla="*/ 12 w 12"/>
                <a:gd name="T5" fmla="*/ 0 h 4"/>
                <a:gd name="T6" fmla="*/ 12 w 12"/>
                <a:gd name="T7" fmla="*/ 4 h 4"/>
                <a:gd name="T8" fmla="*/ 0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2" y="1"/>
                    <a:pt x="12" y="2"/>
                    <a:pt x="12" y="4"/>
                  </a:cubicBezTo>
                  <a:cubicBezTo>
                    <a:pt x="8" y="4"/>
                    <a:pt x="4" y="4"/>
                    <a:pt x="0" y="4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59" name="Freeform 336"/>
            <p:cNvSpPr>
              <a:spLocks/>
            </p:cNvSpPr>
            <p:nvPr/>
          </p:nvSpPr>
          <p:spPr bwMode="auto">
            <a:xfrm>
              <a:off x="22310726" y="5730875"/>
              <a:ext cx="106363" cy="26987"/>
            </a:xfrm>
            <a:custGeom>
              <a:avLst/>
              <a:gdLst>
                <a:gd name="T0" fmla="*/ 0 w 12"/>
                <a:gd name="T1" fmla="*/ 3 h 3"/>
                <a:gd name="T2" fmla="*/ 0 w 12"/>
                <a:gd name="T3" fmla="*/ 0 h 3"/>
                <a:gd name="T4" fmla="*/ 12 w 12"/>
                <a:gd name="T5" fmla="*/ 0 h 3"/>
                <a:gd name="T6" fmla="*/ 12 w 12"/>
                <a:gd name="T7" fmla="*/ 3 h 3"/>
                <a:gd name="T8" fmla="*/ 0 w 1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2" y="1"/>
                    <a:pt x="12" y="2"/>
                    <a:pt x="12" y="3"/>
                  </a:cubicBezTo>
                  <a:cubicBezTo>
                    <a:pt x="8" y="3"/>
                    <a:pt x="4" y="3"/>
                    <a:pt x="0" y="3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60" name="Freeform 337"/>
            <p:cNvSpPr>
              <a:spLocks/>
            </p:cNvSpPr>
            <p:nvPr/>
          </p:nvSpPr>
          <p:spPr bwMode="auto">
            <a:xfrm>
              <a:off x="22044026" y="5659438"/>
              <a:ext cx="106363" cy="36512"/>
            </a:xfrm>
            <a:custGeom>
              <a:avLst/>
              <a:gdLst>
                <a:gd name="T0" fmla="*/ 12 w 12"/>
                <a:gd name="T1" fmla="*/ 0 h 4"/>
                <a:gd name="T2" fmla="*/ 12 w 12"/>
                <a:gd name="T3" fmla="*/ 4 h 4"/>
                <a:gd name="T4" fmla="*/ 0 w 12"/>
                <a:gd name="T5" fmla="*/ 4 h 4"/>
                <a:gd name="T6" fmla="*/ 0 w 12"/>
                <a:gd name="T7" fmla="*/ 0 h 4"/>
                <a:gd name="T8" fmla="*/ 12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cubicBezTo>
                    <a:pt x="12" y="1"/>
                    <a:pt x="12" y="2"/>
                    <a:pt x="12" y="4"/>
                  </a:cubicBezTo>
                  <a:cubicBezTo>
                    <a:pt x="8" y="4"/>
                    <a:pt x="4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61" name="Freeform 338"/>
            <p:cNvSpPr>
              <a:spLocks/>
            </p:cNvSpPr>
            <p:nvPr/>
          </p:nvSpPr>
          <p:spPr bwMode="auto">
            <a:xfrm>
              <a:off x="22115464" y="5508625"/>
              <a:ext cx="34925" cy="26987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3 h 3"/>
                <a:gd name="T4" fmla="*/ 0 w 4"/>
                <a:gd name="T5" fmla="*/ 3 h 3"/>
                <a:gd name="T6" fmla="*/ 0 w 4"/>
                <a:gd name="T7" fmla="*/ 0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3" y="3"/>
                    <a:pt x="2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62" name="Freeform 339"/>
            <p:cNvSpPr>
              <a:spLocks/>
            </p:cNvSpPr>
            <p:nvPr/>
          </p:nvSpPr>
          <p:spPr bwMode="auto">
            <a:xfrm>
              <a:off x="22186901" y="5508625"/>
              <a:ext cx="34925" cy="26987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4 w 4"/>
                <a:gd name="T5" fmla="*/ 0 h 3"/>
                <a:gd name="T6" fmla="*/ 4 w 4"/>
                <a:gd name="T7" fmla="*/ 3 h 3"/>
                <a:gd name="T8" fmla="*/ 0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3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63" name="Freeform 340"/>
            <p:cNvSpPr>
              <a:spLocks/>
            </p:cNvSpPr>
            <p:nvPr/>
          </p:nvSpPr>
          <p:spPr bwMode="auto">
            <a:xfrm>
              <a:off x="22044026" y="5508625"/>
              <a:ext cx="34925" cy="26987"/>
            </a:xfrm>
            <a:custGeom>
              <a:avLst/>
              <a:gdLst>
                <a:gd name="T0" fmla="*/ 4 w 4"/>
                <a:gd name="T1" fmla="*/ 3 h 3"/>
                <a:gd name="T2" fmla="*/ 0 w 4"/>
                <a:gd name="T3" fmla="*/ 3 h 3"/>
                <a:gd name="T4" fmla="*/ 0 w 4"/>
                <a:gd name="T5" fmla="*/ 0 h 3"/>
                <a:gd name="T6" fmla="*/ 4 w 4"/>
                <a:gd name="T7" fmla="*/ 0 h 3"/>
                <a:gd name="T8" fmla="*/ 4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3" y="3"/>
                    <a:pt x="2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64" name="Freeform 341"/>
            <p:cNvSpPr>
              <a:spLocks/>
            </p:cNvSpPr>
            <p:nvPr/>
          </p:nvSpPr>
          <p:spPr bwMode="auto">
            <a:xfrm>
              <a:off x="22631401" y="5580063"/>
              <a:ext cx="481013" cy="471487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3" y="0"/>
                    <a:pt x="1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65" name="Freeform 342"/>
            <p:cNvSpPr>
              <a:spLocks/>
            </p:cNvSpPr>
            <p:nvPr/>
          </p:nvSpPr>
          <p:spPr bwMode="auto">
            <a:xfrm>
              <a:off x="23023514" y="5864225"/>
              <a:ext cx="320675" cy="276225"/>
            </a:xfrm>
            <a:custGeom>
              <a:avLst/>
              <a:gdLst>
                <a:gd name="T0" fmla="*/ 1 w 36"/>
                <a:gd name="T1" fmla="*/ 11 h 31"/>
                <a:gd name="T2" fmla="*/ 3 w 36"/>
                <a:gd name="T3" fmla="*/ 12 h 31"/>
                <a:gd name="T4" fmla="*/ 1 w 36"/>
                <a:gd name="T5" fmla="*/ 17 h 31"/>
                <a:gd name="T6" fmla="*/ 1 w 36"/>
                <a:gd name="T7" fmla="*/ 20 h 31"/>
                <a:gd name="T8" fmla="*/ 8 w 36"/>
                <a:gd name="T9" fmla="*/ 24 h 31"/>
                <a:gd name="T10" fmla="*/ 10 w 36"/>
                <a:gd name="T11" fmla="*/ 23 h 31"/>
                <a:gd name="T12" fmla="*/ 11 w 36"/>
                <a:gd name="T13" fmla="*/ 22 h 31"/>
                <a:gd name="T14" fmla="*/ 25 w 36"/>
                <a:gd name="T15" fmla="*/ 30 h 31"/>
                <a:gd name="T16" fmla="*/ 32 w 36"/>
                <a:gd name="T17" fmla="*/ 28 h 31"/>
                <a:gd name="T18" fmla="*/ 35 w 36"/>
                <a:gd name="T19" fmla="*/ 23 h 31"/>
                <a:gd name="T20" fmla="*/ 33 w 36"/>
                <a:gd name="T21" fmla="*/ 15 h 31"/>
                <a:gd name="T22" fmla="*/ 22 w 36"/>
                <a:gd name="T23" fmla="*/ 9 h 31"/>
                <a:gd name="T24" fmla="*/ 16 w 36"/>
                <a:gd name="T25" fmla="*/ 13 h 31"/>
                <a:gd name="T26" fmla="*/ 15 w 36"/>
                <a:gd name="T27" fmla="*/ 14 h 31"/>
                <a:gd name="T28" fmla="*/ 19 w 36"/>
                <a:gd name="T29" fmla="*/ 8 h 31"/>
                <a:gd name="T30" fmla="*/ 19 w 36"/>
                <a:gd name="T31" fmla="*/ 7 h 31"/>
                <a:gd name="T32" fmla="*/ 18 w 36"/>
                <a:gd name="T33" fmla="*/ 4 h 31"/>
                <a:gd name="T34" fmla="*/ 12 w 36"/>
                <a:gd name="T35" fmla="*/ 1 h 31"/>
                <a:gd name="T36" fmla="*/ 9 w 36"/>
                <a:gd name="T37" fmla="*/ 2 h 31"/>
                <a:gd name="T38" fmla="*/ 6 w 36"/>
                <a:gd name="T39" fmla="*/ 7 h 31"/>
                <a:gd name="T40" fmla="*/ 3 w 36"/>
                <a:gd name="T41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1">
                  <a:moveTo>
                    <a:pt x="1" y="11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20"/>
                    <a:pt x="1" y="20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4"/>
                    <a:pt x="10" y="24"/>
                    <a:pt x="10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7" y="31"/>
                    <a:pt x="31" y="30"/>
                    <a:pt x="32" y="28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0"/>
                    <a:pt x="35" y="17"/>
                    <a:pt x="33" y="15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1"/>
                    <a:pt x="19" y="12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0" y="1"/>
                    <a:pt x="9" y="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3" y="5"/>
                    <a:pt x="3" y="5"/>
                    <a:pt x="3" y="5"/>
                  </a:cubicBezTo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66" name="Freeform 343"/>
            <p:cNvSpPr>
              <a:spLocks/>
            </p:cNvSpPr>
            <p:nvPr/>
          </p:nvSpPr>
          <p:spPr bwMode="auto">
            <a:xfrm>
              <a:off x="22542501" y="5545138"/>
              <a:ext cx="560388" cy="550862"/>
            </a:xfrm>
            <a:custGeom>
              <a:avLst/>
              <a:gdLst>
                <a:gd name="T0" fmla="*/ 17 w 63"/>
                <a:gd name="T1" fmla="*/ 8 h 62"/>
                <a:gd name="T2" fmla="*/ 55 w 63"/>
                <a:gd name="T3" fmla="*/ 16 h 62"/>
                <a:gd name="T4" fmla="*/ 46 w 63"/>
                <a:gd name="T5" fmla="*/ 54 h 62"/>
                <a:gd name="T6" fmla="*/ 9 w 63"/>
                <a:gd name="T7" fmla="*/ 46 h 62"/>
                <a:gd name="T8" fmla="*/ 17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7" y="8"/>
                  </a:moveTo>
                  <a:cubicBezTo>
                    <a:pt x="30" y="0"/>
                    <a:pt x="46" y="3"/>
                    <a:pt x="55" y="16"/>
                  </a:cubicBezTo>
                  <a:cubicBezTo>
                    <a:pt x="63" y="29"/>
                    <a:pt x="59" y="46"/>
                    <a:pt x="46" y="54"/>
                  </a:cubicBezTo>
                  <a:cubicBezTo>
                    <a:pt x="34" y="62"/>
                    <a:pt x="17" y="58"/>
                    <a:pt x="9" y="46"/>
                  </a:cubicBezTo>
                  <a:cubicBezTo>
                    <a:pt x="0" y="33"/>
                    <a:pt x="4" y="16"/>
                    <a:pt x="17" y="8"/>
                  </a:cubicBezTo>
                  <a:close/>
                </a:path>
              </a:pathLst>
            </a:custGeom>
            <a:noFill/>
            <a:ln w="15875" cap="flat">
              <a:solidFill>
                <a:srgbClr val="5971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49" name="Group 648"/>
          <p:cNvGrpSpPr/>
          <p:nvPr/>
        </p:nvGrpSpPr>
        <p:grpSpPr>
          <a:xfrm>
            <a:off x="723177" y="2769394"/>
            <a:ext cx="433983" cy="400050"/>
            <a:chOff x="2127251" y="7385050"/>
            <a:chExt cx="1157288" cy="1066800"/>
          </a:xfrm>
        </p:grpSpPr>
        <p:sp>
          <p:nvSpPr>
            <p:cNvPr id="367" name="Rectangle 344"/>
            <p:cNvSpPr>
              <a:spLocks noChangeArrowheads="1"/>
            </p:cNvSpPr>
            <p:nvPr/>
          </p:nvSpPr>
          <p:spPr bwMode="auto">
            <a:xfrm>
              <a:off x="2741614" y="7543800"/>
              <a:ext cx="80963" cy="382587"/>
            </a:xfrm>
            <a:prstGeom prst="rect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68" name="Freeform 345"/>
            <p:cNvSpPr>
              <a:spLocks/>
            </p:cNvSpPr>
            <p:nvPr/>
          </p:nvSpPr>
          <p:spPr bwMode="auto">
            <a:xfrm>
              <a:off x="2430464" y="7526338"/>
              <a:ext cx="187325" cy="392112"/>
            </a:xfrm>
            <a:custGeom>
              <a:avLst/>
              <a:gdLst>
                <a:gd name="T0" fmla="*/ 50 w 118"/>
                <a:gd name="T1" fmla="*/ 247 h 247"/>
                <a:gd name="T2" fmla="*/ 0 w 118"/>
                <a:gd name="T3" fmla="*/ 230 h 247"/>
                <a:gd name="T4" fmla="*/ 67 w 118"/>
                <a:gd name="T5" fmla="*/ 0 h 247"/>
                <a:gd name="T6" fmla="*/ 118 w 118"/>
                <a:gd name="T7" fmla="*/ 11 h 247"/>
                <a:gd name="T8" fmla="*/ 50 w 118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247">
                  <a:moveTo>
                    <a:pt x="50" y="247"/>
                  </a:moveTo>
                  <a:lnTo>
                    <a:pt x="0" y="230"/>
                  </a:lnTo>
                  <a:lnTo>
                    <a:pt x="67" y="0"/>
                  </a:lnTo>
                  <a:lnTo>
                    <a:pt x="118" y="11"/>
                  </a:lnTo>
                  <a:lnTo>
                    <a:pt x="50" y="247"/>
                  </a:ln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69" name="Rectangle 346"/>
            <p:cNvSpPr>
              <a:spLocks noChangeArrowheads="1"/>
            </p:cNvSpPr>
            <p:nvPr/>
          </p:nvSpPr>
          <p:spPr bwMode="auto">
            <a:xfrm>
              <a:off x="2625726" y="7615238"/>
              <a:ext cx="80963" cy="311150"/>
            </a:xfrm>
            <a:prstGeom prst="rect">
              <a:avLst/>
            </a:pr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70" name="Rectangle 347"/>
            <p:cNvSpPr>
              <a:spLocks noChangeArrowheads="1"/>
            </p:cNvSpPr>
            <p:nvPr/>
          </p:nvSpPr>
          <p:spPr bwMode="auto">
            <a:xfrm>
              <a:off x="2857501" y="7659688"/>
              <a:ext cx="80963" cy="266700"/>
            </a:xfrm>
            <a:prstGeom prst="rect">
              <a:avLst/>
            </a:prstGeom>
            <a:solidFill>
              <a:srgbClr val="6D9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71" name="Line 348"/>
            <p:cNvSpPr>
              <a:spLocks noChangeShapeType="1"/>
            </p:cNvSpPr>
            <p:nvPr/>
          </p:nvSpPr>
          <p:spPr bwMode="auto">
            <a:xfrm>
              <a:off x="2144714" y="7935913"/>
              <a:ext cx="1131888" cy="0"/>
            </a:xfrm>
            <a:prstGeom prst="line">
              <a:avLst/>
            </a:prstGeom>
            <a:noFill/>
            <a:ln w="36513" cap="flat">
              <a:solidFill>
                <a:srgbClr val="5971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72" name="Freeform 349"/>
            <p:cNvSpPr>
              <a:spLocks/>
            </p:cNvSpPr>
            <p:nvPr/>
          </p:nvSpPr>
          <p:spPr bwMode="auto">
            <a:xfrm>
              <a:off x="2127251" y="7385050"/>
              <a:ext cx="979488" cy="319087"/>
            </a:xfrm>
            <a:custGeom>
              <a:avLst/>
              <a:gdLst>
                <a:gd name="T0" fmla="*/ 4 w 110"/>
                <a:gd name="T1" fmla="*/ 17 h 36"/>
                <a:gd name="T2" fmla="*/ 3 w 110"/>
                <a:gd name="T3" fmla="*/ 33 h 36"/>
                <a:gd name="T4" fmla="*/ 2 w 110"/>
                <a:gd name="T5" fmla="*/ 36 h 36"/>
                <a:gd name="T6" fmla="*/ 0 w 110"/>
                <a:gd name="T7" fmla="*/ 33 h 36"/>
                <a:gd name="T8" fmla="*/ 0 w 110"/>
                <a:gd name="T9" fmla="*/ 11 h 36"/>
                <a:gd name="T10" fmla="*/ 11 w 110"/>
                <a:gd name="T11" fmla="*/ 0 h 36"/>
                <a:gd name="T12" fmla="*/ 103 w 110"/>
                <a:gd name="T13" fmla="*/ 0 h 36"/>
                <a:gd name="T14" fmla="*/ 108 w 110"/>
                <a:gd name="T15" fmla="*/ 0 h 36"/>
                <a:gd name="T16" fmla="*/ 110 w 110"/>
                <a:gd name="T17" fmla="*/ 1 h 36"/>
                <a:gd name="T18" fmla="*/ 108 w 110"/>
                <a:gd name="T19" fmla="*/ 3 h 36"/>
                <a:gd name="T20" fmla="*/ 103 w 110"/>
                <a:gd name="T21" fmla="*/ 3 h 36"/>
                <a:gd name="T22" fmla="*/ 11 w 110"/>
                <a:gd name="T23" fmla="*/ 3 h 36"/>
                <a:gd name="T24" fmla="*/ 4 w 110"/>
                <a:gd name="T25" fmla="*/ 7 h 36"/>
                <a:gd name="T26" fmla="*/ 4 w 110"/>
                <a:gd name="T27" fmla="*/ 10 h 36"/>
                <a:gd name="T28" fmla="*/ 4 w 110"/>
                <a:gd name="T29" fmla="*/ 23 h 36"/>
                <a:gd name="T30" fmla="*/ 4 w 110"/>
                <a:gd name="T31" fmla="*/ 23 h 36"/>
                <a:gd name="T32" fmla="*/ 4 w 110"/>
                <a:gd name="T33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36">
                  <a:moveTo>
                    <a:pt x="4" y="17"/>
                  </a:moveTo>
                  <a:cubicBezTo>
                    <a:pt x="4" y="20"/>
                    <a:pt x="4" y="30"/>
                    <a:pt x="3" y="33"/>
                  </a:cubicBezTo>
                  <a:cubicBezTo>
                    <a:pt x="3" y="35"/>
                    <a:pt x="3" y="36"/>
                    <a:pt x="2" y="36"/>
                  </a:cubicBezTo>
                  <a:cubicBezTo>
                    <a:pt x="0" y="36"/>
                    <a:pt x="0" y="35"/>
                    <a:pt x="0" y="33"/>
                  </a:cubicBezTo>
                  <a:cubicBezTo>
                    <a:pt x="0" y="25"/>
                    <a:pt x="0" y="19"/>
                    <a:pt x="0" y="11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41" y="0"/>
                    <a:pt x="74" y="0"/>
                    <a:pt x="103" y="0"/>
                  </a:cubicBezTo>
                  <a:cubicBezTo>
                    <a:pt x="104" y="0"/>
                    <a:pt x="108" y="0"/>
                    <a:pt x="108" y="0"/>
                  </a:cubicBezTo>
                  <a:cubicBezTo>
                    <a:pt x="109" y="0"/>
                    <a:pt x="110" y="0"/>
                    <a:pt x="110" y="1"/>
                  </a:cubicBezTo>
                  <a:cubicBezTo>
                    <a:pt x="110" y="2"/>
                    <a:pt x="109" y="3"/>
                    <a:pt x="108" y="3"/>
                  </a:cubicBezTo>
                  <a:cubicBezTo>
                    <a:pt x="108" y="3"/>
                    <a:pt x="103" y="3"/>
                    <a:pt x="103" y="3"/>
                  </a:cubicBezTo>
                  <a:cubicBezTo>
                    <a:pt x="74" y="3"/>
                    <a:pt x="41" y="3"/>
                    <a:pt x="11" y="3"/>
                  </a:cubicBezTo>
                  <a:cubicBezTo>
                    <a:pt x="8" y="3"/>
                    <a:pt x="6" y="4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3" y="14"/>
                    <a:pt x="4" y="19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lnTo>
                    <a:pt x="4" y="17"/>
                  </a:ln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73" name="Freeform 350"/>
            <p:cNvSpPr>
              <a:spLocks/>
            </p:cNvSpPr>
            <p:nvPr/>
          </p:nvSpPr>
          <p:spPr bwMode="auto">
            <a:xfrm>
              <a:off x="2305051" y="7385050"/>
              <a:ext cx="979488" cy="319087"/>
            </a:xfrm>
            <a:custGeom>
              <a:avLst/>
              <a:gdLst>
                <a:gd name="T0" fmla="*/ 107 w 110"/>
                <a:gd name="T1" fmla="*/ 17 h 36"/>
                <a:gd name="T2" fmla="*/ 107 w 110"/>
                <a:gd name="T3" fmla="*/ 33 h 36"/>
                <a:gd name="T4" fmla="*/ 109 w 110"/>
                <a:gd name="T5" fmla="*/ 36 h 36"/>
                <a:gd name="T6" fmla="*/ 110 w 110"/>
                <a:gd name="T7" fmla="*/ 33 h 36"/>
                <a:gd name="T8" fmla="*/ 110 w 110"/>
                <a:gd name="T9" fmla="*/ 11 h 36"/>
                <a:gd name="T10" fmla="*/ 99 w 110"/>
                <a:gd name="T11" fmla="*/ 0 h 36"/>
                <a:gd name="T12" fmla="*/ 7 w 110"/>
                <a:gd name="T13" fmla="*/ 0 h 36"/>
                <a:gd name="T14" fmla="*/ 6 w 110"/>
                <a:gd name="T15" fmla="*/ 0 h 36"/>
                <a:gd name="T16" fmla="*/ 0 w 110"/>
                <a:gd name="T17" fmla="*/ 1 h 36"/>
                <a:gd name="T18" fmla="*/ 6 w 110"/>
                <a:gd name="T19" fmla="*/ 3 h 36"/>
                <a:gd name="T20" fmla="*/ 7 w 110"/>
                <a:gd name="T21" fmla="*/ 3 h 36"/>
                <a:gd name="T22" fmla="*/ 99 w 110"/>
                <a:gd name="T23" fmla="*/ 3 h 36"/>
                <a:gd name="T24" fmla="*/ 106 w 110"/>
                <a:gd name="T25" fmla="*/ 7 h 36"/>
                <a:gd name="T26" fmla="*/ 107 w 110"/>
                <a:gd name="T27" fmla="*/ 10 h 36"/>
                <a:gd name="T28" fmla="*/ 107 w 110"/>
                <a:gd name="T29" fmla="*/ 23 h 36"/>
                <a:gd name="T30" fmla="*/ 107 w 110"/>
                <a:gd name="T31" fmla="*/ 23 h 36"/>
                <a:gd name="T32" fmla="*/ 107 w 110"/>
                <a:gd name="T33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36">
                  <a:moveTo>
                    <a:pt x="107" y="17"/>
                  </a:moveTo>
                  <a:cubicBezTo>
                    <a:pt x="107" y="20"/>
                    <a:pt x="107" y="30"/>
                    <a:pt x="107" y="33"/>
                  </a:cubicBezTo>
                  <a:cubicBezTo>
                    <a:pt x="107" y="35"/>
                    <a:pt x="107" y="36"/>
                    <a:pt x="109" y="36"/>
                  </a:cubicBezTo>
                  <a:cubicBezTo>
                    <a:pt x="110" y="36"/>
                    <a:pt x="110" y="35"/>
                    <a:pt x="110" y="33"/>
                  </a:cubicBezTo>
                  <a:cubicBezTo>
                    <a:pt x="110" y="25"/>
                    <a:pt x="110" y="19"/>
                    <a:pt x="110" y="11"/>
                  </a:cubicBezTo>
                  <a:cubicBezTo>
                    <a:pt x="110" y="4"/>
                    <a:pt x="106" y="0"/>
                    <a:pt x="99" y="0"/>
                  </a:cubicBezTo>
                  <a:cubicBezTo>
                    <a:pt x="69" y="0"/>
                    <a:pt x="36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0" y="0"/>
                    <a:pt x="0" y="1"/>
                  </a:cubicBezTo>
                  <a:cubicBezTo>
                    <a:pt x="0" y="2"/>
                    <a:pt x="5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37" y="3"/>
                    <a:pt x="70" y="3"/>
                    <a:pt x="99" y="3"/>
                  </a:cubicBezTo>
                  <a:cubicBezTo>
                    <a:pt x="102" y="3"/>
                    <a:pt x="104" y="4"/>
                    <a:pt x="106" y="7"/>
                  </a:cubicBezTo>
                  <a:cubicBezTo>
                    <a:pt x="106" y="8"/>
                    <a:pt x="107" y="9"/>
                    <a:pt x="107" y="10"/>
                  </a:cubicBezTo>
                  <a:cubicBezTo>
                    <a:pt x="107" y="14"/>
                    <a:pt x="107" y="19"/>
                    <a:pt x="107" y="23"/>
                  </a:cubicBezTo>
                  <a:cubicBezTo>
                    <a:pt x="107" y="23"/>
                    <a:pt x="107" y="23"/>
                    <a:pt x="107" y="23"/>
                  </a:cubicBezTo>
                  <a:lnTo>
                    <a:pt x="107" y="17"/>
                  </a:ln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74" name="Freeform 351"/>
            <p:cNvSpPr>
              <a:spLocks/>
            </p:cNvSpPr>
            <p:nvPr/>
          </p:nvSpPr>
          <p:spPr bwMode="auto">
            <a:xfrm>
              <a:off x="2305051" y="7810500"/>
              <a:ext cx="979488" cy="355600"/>
            </a:xfrm>
            <a:custGeom>
              <a:avLst/>
              <a:gdLst>
                <a:gd name="T0" fmla="*/ 107 w 110"/>
                <a:gd name="T1" fmla="*/ 19 h 40"/>
                <a:gd name="T2" fmla="*/ 107 w 110"/>
                <a:gd name="T3" fmla="*/ 3 h 40"/>
                <a:gd name="T4" fmla="*/ 109 w 110"/>
                <a:gd name="T5" fmla="*/ 0 h 40"/>
                <a:gd name="T6" fmla="*/ 110 w 110"/>
                <a:gd name="T7" fmla="*/ 3 h 40"/>
                <a:gd name="T8" fmla="*/ 110 w 110"/>
                <a:gd name="T9" fmla="*/ 25 h 40"/>
                <a:gd name="T10" fmla="*/ 99 w 110"/>
                <a:gd name="T11" fmla="*/ 40 h 40"/>
                <a:gd name="T12" fmla="*/ 7 w 110"/>
                <a:gd name="T13" fmla="*/ 40 h 40"/>
                <a:gd name="T14" fmla="*/ 6 w 110"/>
                <a:gd name="T15" fmla="*/ 40 h 40"/>
                <a:gd name="T16" fmla="*/ 0 w 110"/>
                <a:gd name="T17" fmla="*/ 39 h 40"/>
                <a:gd name="T18" fmla="*/ 6 w 110"/>
                <a:gd name="T19" fmla="*/ 37 h 40"/>
                <a:gd name="T20" fmla="*/ 7 w 110"/>
                <a:gd name="T21" fmla="*/ 37 h 40"/>
                <a:gd name="T22" fmla="*/ 99 w 110"/>
                <a:gd name="T23" fmla="*/ 37 h 40"/>
                <a:gd name="T24" fmla="*/ 106 w 110"/>
                <a:gd name="T25" fmla="*/ 33 h 40"/>
                <a:gd name="T26" fmla="*/ 107 w 110"/>
                <a:gd name="T27" fmla="*/ 30 h 40"/>
                <a:gd name="T28" fmla="*/ 107 w 110"/>
                <a:gd name="T29" fmla="*/ 13 h 40"/>
                <a:gd name="T30" fmla="*/ 107 w 110"/>
                <a:gd name="T31" fmla="*/ 13 h 40"/>
                <a:gd name="T32" fmla="*/ 107 w 110"/>
                <a:gd name="T33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40">
                  <a:moveTo>
                    <a:pt x="107" y="19"/>
                  </a:moveTo>
                  <a:cubicBezTo>
                    <a:pt x="107" y="16"/>
                    <a:pt x="107" y="6"/>
                    <a:pt x="107" y="3"/>
                  </a:cubicBezTo>
                  <a:cubicBezTo>
                    <a:pt x="107" y="1"/>
                    <a:pt x="107" y="0"/>
                    <a:pt x="109" y="0"/>
                  </a:cubicBezTo>
                  <a:cubicBezTo>
                    <a:pt x="110" y="0"/>
                    <a:pt x="110" y="1"/>
                    <a:pt x="110" y="3"/>
                  </a:cubicBezTo>
                  <a:cubicBezTo>
                    <a:pt x="110" y="11"/>
                    <a:pt x="110" y="17"/>
                    <a:pt x="110" y="25"/>
                  </a:cubicBezTo>
                  <a:cubicBezTo>
                    <a:pt x="110" y="32"/>
                    <a:pt x="106" y="40"/>
                    <a:pt x="99" y="40"/>
                  </a:cubicBezTo>
                  <a:cubicBezTo>
                    <a:pt x="69" y="40"/>
                    <a:pt x="36" y="40"/>
                    <a:pt x="7" y="40"/>
                  </a:cubicBezTo>
                  <a:cubicBezTo>
                    <a:pt x="7" y="40"/>
                    <a:pt x="6" y="40"/>
                    <a:pt x="6" y="40"/>
                  </a:cubicBezTo>
                  <a:cubicBezTo>
                    <a:pt x="5" y="40"/>
                    <a:pt x="0" y="40"/>
                    <a:pt x="0" y="39"/>
                  </a:cubicBezTo>
                  <a:cubicBezTo>
                    <a:pt x="0" y="37"/>
                    <a:pt x="5" y="37"/>
                    <a:pt x="6" y="37"/>
                  </a:cubicBezTo>
                  <a:cubicBezTo>
                    <a:pt x="6" y="37"/>
                    <a:pt x="7" y="37"/>
                    <a:pt x="7" y="37"/>
                  </a:cubicBezTo>
                  <a:cubicBezTo>
                    <a:pt x="37" y="37"/>
                    <a:pt x="70" y="37"/>
                    <a:pt x="99" y="37"/>
                  </a:cubicBezTo>
                  <a:cubicBezTo>
                    <a:pt x="102" y="37"/>
                    <a:pt x="104" y="36"/>
                    <a:pt x="106" y="33"/>
                  </a:cubicBezTo>
                  <a:cubicBezTo>
                    <a:pt x="106" y="32"/>
                    <a:pt x="107" y="31"/>
                    <a:pt x="107" y="30"/>
                  </a:cubicBezTo>
                  <a:cubicBezTo>
                    <a:pt x="107" y="25"/>
                    <a:pt x="107" y="17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lnTo>
                    <a:pt x="107" y="19"/>
                  </a:ln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75" name="Freeform 352"/>
            <p:cNvSpPr>
              <a:spLocks/>
            </p:cNvSpPr>
            <p:nvPr/>
          </p:nvSpPr>
          <p:spPr bwMode="auto">
            <a:xfrm>
              <a:off x="2127251" y="7810500"/>
              <a:ext cx="979488" cy="355600"/>
            </a:xfrm>
            <a:custGeom>
              <a:avLst/>
              <a:gdLst>
                <a:gd name="T0" fmla="*/ 4 w 110"/>
                <a:gd name="T1" fmla="*/ 19 h 40"/>
                <a:gd name="T2" fmla="*/ 3 w 110"/>
                <a:gd name="T3" fmla="*/ 3 h 40"/>
                <a:gd name="T4" fmla="*/ 2 w 110"/>
                <a:gd name="T5" fmla="*/ 0 h 40"/>
                <a:gd name="T6" fmla="*/ 0 w 110"/>
                <a:gd name="T7" fmla="*/ 3 h 40"/>
                <a:gd name="T8" fmla="*/ 0 w 110"/>
                <a:gd name="T9" fmla="*/ 25 h 40"/>
                <a:gd name="T10" fmla="*/ 11 w 110"/>
                <a:gd name="T11" fmla="*/ 40 h 40"/>
                <a:gd name="T12" fmla="*/ 103 w 110"/>
                <a:gd name="T13" fmla="*/ 40 h 40"/>
                <a:gd name="T14" fmla="*/ 108 w 110"/>
                <a:gd name="T15" fmla="*/ 40 h 40"/>
                <a:gd name="T16" fmla="*/ 110 w 110"/>
                <a:gd name="T17" fmla="*/ 39 h 40"/>
                <a:gd name="T18" fmla="*/ 108 w 110"/>
                <a:gd name="T19" fmla="*/ 37 h 40"/>
                <a:gd name="T20" fmla="*/ 103 w 110"/>
                <a:gd name="T21" fmla="*/ 37 h 40"/>
                <a:gd name="T22" fmla="*/ 11 w 110"/>
                <a:gd name="T23" fmla="*/ 37 h 40"/>
                <a:gd name="T24" fmla="*/ 4 w 110"/>
                <a:gd name="T25" fmla="*/ 33 h 40"/>
                <a:gd name="T26" fmla="*/ 4 w 110"/>
                <a:gd name="T27" fmla="*/ 30 h 40"/>
                <a:gd name="T28" fmla="*/ 4 w 110"/>
                <a:gd name="T29" fmla="*/ 13 h 40"/>
                <a:gd name="T30" fmla="*/ 4 w 110"/>
                <a:gd name="T31" fmla="*/ 13 h 40"/>
                <a:gd name="T32" fmla="*/ 4 w 110"/>
                <a:gd name="T33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40">
                  <a:moveTo>
                    <a:pt x="4" y="19"/>
                  </a:moveTo>
                  <a:cubicBezTo>
                    <a:pt x="4" y="16"/>
                    <a:pt x="4" y="6"/>
                    <a:pt x="3" y="3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11"/>
                    <a:pt x="0" y="17"/>
                    <a:pt x="0" y="25"/>
                  </a:cubicBezTo>
                  <a:cubicBezTo>
                    <a:pt x="0" y="32"/>
                    <a:pt x="4" y="40"/>
                    <a:pt x="11" y="40"/>
                  </a:cubicBezTo>
                  <a:cubicBezTo>
                    <a:pt x="41" y="40"/>
                    <a:pt x="74" y="40"/>
                    <a:pt x="103" y="40"/>
                  </a:cubicBezTo>
                  <a:cubicBezTo>
                    <a:pt x="104" y="40"/>
                    <a:pt x="108" y="40"/>
                    <a:pt x="108" y="40"/>
                  </a:cubicBezTo>
                  <a:cubicBezTo>
                    <a:pt x="109" y="40"/>
                    <a:pt x="110" y="40"/>
                    <a:pt x="110" y="39"/>
                  </a:cubicBezTo>
                  <a:cubicBezTo>
                    <a:pt x="110" y="37"/>
                    <a:pt x="109" y="37"/>
                    <a:pt x="108" y="37"/>
                  </a:cubicBezTo>
                  <a:cubicBezTo>
                    <a:pt x="108" y="37"/>
                    <a:pt x="103" y="37"/>
                    <a:pt x="103" y="37"/>
                  </a:cubicBezTo>
                  <a:cubicBezTo>
                    <a:pt x="74" y="37"/>
                    <a:pt x="41" y="37"/>
                    <a:pt x="11" y="37"/>
                  </a:cubicBezTo>
                  <a:cubicBezTo>
                    <a:pt x="8" y="37"/>
                    <a:pt x="6" y="36"/>
                    <a:pt x="4" y="33"/>
                  </a:cubicBezTo>
                  <a:cubicBezTo>
                    <a:pt x="4" y="32"/>
                    <a:pt x="4" y="31"/>
                    <a:pt x="4" y="30"/>
                  </a:cubicBezTo>
                  <a:cubicBezTo>
                    <a:pt x="3" y="25"/>
                    <a:pt x="4" y="17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76" name="Freeform 353"/>
            <p:cNvSpPr>
              <a:spLocks/>
            </p:cNvSpPr>
            <p:nvPr/>
          </p:nvSpPr>
          <p:spPr bwMode="auto">
            <a:xfrm>
              <a:off x="2482851" y="8299450"/>
              <a:ext cx="446088" cy="152400"/>
            </a:xfrm>
            <a:custGeom>
              <a:avLst/>
              <a:gdLst>
                <a:gd name="T0" fmla="*/ 50 w 50"/>
                <a:gd name="T1" fmla="*/ 14 h 17"/>
                <a:gd name="T2" fmla="*/ 46 w 50"/>
                <a:gd name="T3" fmla="*/ 17 h 17"/>
                <a:gd name="T4" fmla="*/ 4 w 50"/>
                <a:gd name="T5" fmla="*/ 17 h 17"/>
                <a:gd name="T6" fmla="*/ 0 w 50"/>
                <a:gd name="T7" fmla="*/ 14 h 17"/>
                <a:gd name="T8" fmla="*/ 5 w 50"/>
                <a:gd name="T9" fmla="*/ 3 h 17"/>
                <a:gd name="T10" fmla="*/ 8 w 50"/>
                <a:gd name="T11" fmla="*/ 0 h 17"/>
                <a:gd name="T12" fmla="*/ 42 w 50"/>
                <a:gd name="T13" fmla="*/ 0 h 17"/>
                <a:gd name="T14" fmla="*/ 45 w 50"/>
                <a:gd name="T15" fmla="*/ 3 h 17"/>
                <a:gd name="T16" fmla="*/ 50 w 50"/>
                <a:gd name="T1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">
                  <a:moveTo>
                    <a:pt x="50" y="14"/>
                  </a:moveTo>
                  <a:cubicBezTo>
                    <a:pt x="50" y="16"/>
                    <a:pt x="48" y="17"/>
                    <a:pt x="46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0" y="16"/>
                    <a:pt x="0" y="1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7" y="0"/>
                    <a:pt x="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5" y="3"/>
                  </a:cubicBezTo>
                  <a:lnTo>
                    <a:pt x="50" y="14"/>
                  </a:ln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77" name="Rectangle 354"/>
            <p:cNvSpPr>
              <a:spLocks noChangeArrowheads="1"/>
            </p:cNvSpPr>
            <p:nvPr/>
          </p:nvSpPr>
          <p:spPr bwMode="auto">
            <a:xfrm>
              <a:off x="2670176" y="8210550"/>
              <a:ext cx="71438" cy="115887"/>
            </a:xfrm>
            <a:prstGeom prst="rect">
              <a:avLst/>
            </a:pr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78" name="Rectangle 355"/>
            <p:cNvSpPr>
              <a:spLocks noChangeArrowheads="1"/>
            </p:cNvSpPr>
            <p:nvPr/>
          </p:nvSpPr>
          <p:spPr bwMode="auto">
            <a:xfrm>
              <a:off x="2874964" y="7696200"/>
              <a:ext cx="44450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79" name="Rectangle 356"/>
            <p:cNvSpPr>
              <a:spLocks noChangeArrowheads="1"/>
            </p:cNvSpPr>
            <p:nvPr/>
          </p:nvSpPr>
          <p:spPr bwMode="auto">
            <a:xfrm>
              <a:off x="2643189" y="7642225"/>
              <a:ext cx="44450" cy="269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80" name="Rectangle 357"/>
            <p:cNvSpPr>
              <a:spLocks noChangeArrowheads="1"/>
            </p:cNvSpPr>
            <p:nvPr/>
          </p:nvSpPr>
          <p:spPr bwMode="auto">
            <a:xfrm>
              <a:off x="2759076" y="7580313"/>
              <a:ext cx="44450" cy="174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50" name="Group 649"/>
          <p:cNvGrpSpPr/>
          <p:nvPr/>
        </p:nvGrpSpPr>
        <p:grpSpPr>
          <a:xfrm>
            <a:off x="1541732" y="2755702"/>
            <a:ext cx="444103" cy="423267"/>
            <a:chOff x="4310064" y="7348538"/>
            <a:chExt cx="1184275" cy="1128712"/>
          </a:xfrm>
        </p:grpSpPr>
        <p:sp>
          <p:nvSpPr>
            <p:cNvPr id="381" name="Freeform 358"/>
            <p:cNvSpPr>
              <a:spLocks noEditPoints="1"/>
            </p:cNvSpPr>
            <p:nvPr/>
          </p:nvSpPr>
          <p:spPr bwMode="auto">
            <a:xfrm>
              <a:off x="4310064" y="7348538"/>
              <a:ext cx="1184275" cy="1128712"/>
            </a:xfrm>
            <a:custGeom>
              <a:avLst/>
              <a:gdLst>
                <a:gd name="T0" fmla="*/ 40 w 133"/>
                <a:gd name="T1" fmla="*/ 6 h 127"/>
                <a:gd name="T2" fmla="*/ 4 w 133"/>
                <a:gd name="T3" fmla="*/ 45 h 127"/>
                <a:gd name="T4" fmla="*/ 5 w 133"/>
                <a:gd name="T5" fmla="*/ 90 h 127"/>
                <a:gd name="T6" fmla="*/ 39 w 133"/>
                <a:gd name="T7" fmla="*/ 126 h 127"/>
                <a:gd name="T8" fmla="*/ 48 w 133"/>
                <a:gd name="T9" fmla="*/ 113 h 127"/>
                <a:gd name="T10" fmla="*/ 56 w 133"/>
                <a:gd name="T11" fmla="*/ 93 h 127"/>
                <a:gd name="T12" fmla="*/ 54 w 133"/>
                <a:gd name="T13" fmla="*/ 90 h 127"/>
                <a:gd name="T14" fmla="*/ 50 w 133"/>
                <a:gd name="T15" fmla="*/ 96 h 127"/>
                <a:gd name="T16" fmla="*/ 40 w 133"/>
                <a:gd name="T17" fmla="*/ 120 h 127"/>
                <a:gd name="T18" fmla="*/ 28 w 133"/>
                <a:gd name="T19" fmla="*/ 115 h 127"/>
                <a:gd name="T20" fmla="*/ 5 w 133"/>
                <a:gd name="T21" fmla="*/ 74 h 127"/>
                <a:gd name="T22" fmla="*/ 12 w 133"/>
                <a:gd name="T23" fmla="*/ 36 h 127"/>
                <a:gd name="T24" fmla="*/ 62 w 133"/>
                <a:gd name="T25" fmla="*/ 5 h 127"/>
                <a:gd name="T26" fmla="*/ 106 w 133"/>
                <a:gd name="T27" fmla="*/ 19 h 127"/>
                <a:gd name="T28" fmla="*/ 128 w 133"/>
                <a:gd name="T29" fmla="*/ 62 h 127"/>
                <a:gd name="T30" fmla="*/ 103 w 133"/>
                <a:gd name="T31" fmla="*/ 116 h 127"/>
                <a:gd name="T32" fmla="*/ 105 w 133"/>
                <a:gd name="T33" fmla="*/ 120 h 127"/>
                <a:gd name="T34" fmla="*/ 132 w 133"/>
                <a:gd name="T35" fmla="*/ 77 h 127"/>
                <a:gd name="T36" fmla="*/ 122 w 133"/>
                <a:gd name="T37" fmla="*/ 30 h 127"/>
                <a:gd name="T38" fmla="*/ 67 w 133"/>
                <a:gd name="T39" fmla="*/ 0 h 127"/>
                <a:gd name="T40" fmla="*/ 92 w 133"/>
                <a:gd name="T41" fmla="*/ 125 h 127"/>
                <a:gd name="T42" fmla="*/ 89 w 133"/>
                <a:gd name="T43" fmla="*/ 110 h 127"/>
                <a:gd name="T44" fmla="*/ 82 w 133"/>
                <a:gd name="T45" fmla="*/ 90 h 127"/>
                <a:gd name="T46" fmla="*/ 91 w 133"/>
                <a:gd name="T47" fmla="*/ 52 h 127"/>
                <a:gd name="T48" fmla="*/ 47 w 133"/>
                <a:gd name="T49" fmla="*/ 45 h 127"/>
                <a:gd name="T50" fmla="*/ 39 w 133"/>
                <a:gd name="T51" fmla="*/ 74 h 127"/>
                <a:gd name="T52" fmla="*/ 46 w 133"/>
                <a:gd name="T53" fmla="*/ 84 h 127"/>
                <a:gd name="T54" fmla="*/ 44 w 133"/>
                <a:gd name="T55" fmla="*/ 56 h 127"/>
                <a:gd name="T56" fmla="*/ 90 w 133"/>
                <a:gd name="T57" fmla="*/ 60 h 127"/>
                <a:gd name="T58" fmla="*/ 78 w 133"/>
                <a:gd name="T59" fmla="*/ 88 h 127"/>
                <a:gd name="T60" fmla="*/ 82 w 133"/>
                <a:gd name="T61" fmla="*/ 104 h 127"/>
                <a:gd name="T62" fmla="*/ 91 w 133"/>
                <a:gd name="T63" fmla="*/ 126 h 127"/>
                <a:gd name="T64" fmla="*/ 18 w 133"/>
                <a:gd name="T65" fmla="*/ 65 h 127"/>
                <a:gd name="T66" fmla="*/ 37 w 133"/>
                <a:gd name="T67" fmla="*/ 28 h 127"/>
                <a:gd name="T68" fmla="*/ 65 w 133"/>
                <a:gd name="T69" fmla="*/ 18 h 127"/>
                <a:gd name="T70" fmla="*/ 65 w 133"/>
                <a:gd name="T71" fmla="*/ 14 h 127"/>
                <a:gd name="T72" fmla="*/ 31 w 133"/>
                <a:gd name="T73" fmla="*/ 27 h 127"/>
                <a:gd name="T74" fmla="*/ 16 w 133"/>
                <a:gd name="T75" fmla="*/ 6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3" h="127">
                  <a:moveTo>
                    <a:pt x="67" y="0"/>
                  </a:moveTo>
                  <a:cubicBezTo>
                    <a:pt x="57" y="0"/>
                    <a:pt x="49" y="2"/>
                    <a:pt x="40" y="6"/>
                  </a:cubicBezTo>
                  <a:cubicBezTo>
                    <a:pt x="31" y="10"/>
                    <a:pt x="24" y="15"/>
                    <a:pt x="17" y="22"/>
                  </a:cubicBezTo>
                  <a:cubicBezTo>
                    <a:pt x="11" y="29"/>
                    <a:pt x="7" y="37"/>
                    <a:pt x="4" y="45"/>
                  </a:cubicBezTo>
                  <a:cubicBezTo>
                    <a:pt x="2" y="50"/>
                    <a:pt x="1" y="55"/>
                    <a:pt x="1" y="60"/>
                  </a:cubicBezTo>
                  <a:cubicBezTo>
                    <a:pt x="0" y="70"/>
                    <a:pt x="1" y="80"/>
                    <a:pt x="5" y="90"/>
                  </a:cubicBezTo>
                  <a:cubicBezTo>
                    <a:pt x="8" y="97"/>
                    <a:pt x="11" y="104"/>
                    <a:pt x="16" y="109"/>
                  </a:cubicBezTo>
                  <a:cubicBezTo>
                    <a:pt x="22" y="117"/>
                    <a:pt x="30" y="122"/>
                    <a:pt x="39" y="126"/>
                  </a:cubicBezTo>
                  <a:cubicBezTo>
                    <a:pt x="40" y="127"/>
                    <a:pt x="42" y="127"/>
                    <a:pt x="42" y="125"/>
                  </a:cubicBezTo>
                  <a:cubicBezTo>
                    <a:pt x="44" y="121"/>
                    <a:pt x="46" y="117"/>
                    <a:pt x="48" y="113"/>
                  </a:cubicBezTo>
                  <a:cubicBezTo>
                    <a:pt x="49" y="109"/>
                    <a:pt x="51" y="105"/>
                    <a:pt x="53" y="100"/>
                  </a:cubicBezTo>
                  <a:cubicBezTo>
                    <a:pt x="54" y="98"/>
                    <a:pt x="55" y="95"/>
                    <a:pt x="56" y="93"/>
                  </a:cubicBezTo>
                  <a:cubicBezTo>
                    <a:pt x="57" y="91"/>
                    <a:pt x="56" y="91"/>
                    <a:pt x="55" y="90"/>
                  </a:cubicBezTo>
                  <a:cubicBezTo>
                    <a:pt x="55" y="90"/>
                    <a:pt x="54" y="90"/>
                    <a:pt x="54" y="90"/>
                  </a:cubicBezTo>
                  <a:cubicBezTo>
                    <a:pt x="53" y="89"/>
                    <a:pt x="53" y="89"/>
                    <a:pt x="52" y="91"/>
                  </a:cubicBezTo>
                  <a:cubicBezTo>
                    <a:pt x="52" y="92"/>
                    <a:pt x="51" y="94"/>
                    <a:pt x="50" y="96"/>
                  </a:cubicBezTo>
                  <a:cubicBezTo>
                    <a:pt x="48" y="101"/>
                    <a:pt x="46" y="106"/>
                    <a:pt x="44" y="110"/>
                  </a:cubicBezTo>
                  <a:cubicBezTo>
                    <a:pt x="43" y="113"/>
                    <a:pt x="42" y="117"/>
                    <a:pt x="40" y="120"/>
                  </a:cubicBezTo>
                  <a:cubicBezTo>
                    <a:pt x="39" y="122"/>
                    <a:pt x="39" y="122"/>
                    <a:pt x="37" y="121"/>
                  </a:cubicBezTo>
                  <a:cubicBezTo>
                    <a:pt x="34" y="119"/>
                    <a:pt x="31" y="117"/>
                    <a:pt x="28" y="115"/>
                  </a:cubicBezTo>
                  <a:cubicBezTo>
                    <a:pt x="19" y="108"/>
                    <a:pt x="13" y="99"/>
                    <a:pt x="9" y="89"/>
                  </a:cubicBezTo>
                  <a:cubicBezTo>
                    <a:pt x="7" y="84"/>
                    <a:pt x="6" y="79"/>
                    <a:pt x="5" y="74"/>
                  </a:cubicBezTo>
                  <a:cubicBezTo>
                    <a:pt x="4" y="66"/>
                    <a:pt x="5" y="59"/>
                    <a:pt x="6" y="51"/>
                  </a:cubicBezTo>
                  <a:cubicBezTo>
                    <a:pt x="8" y="46"/>
                    <a:pt x="10" y="41"/>
                    <a:pt x="12" y="36"/>
                  </a:cubicBezTo>
                  <a:cubicBezTo>
                    <a:pt x="18" y="27"/>
                    <a:pt x="24" y="20"/>
                    <a:pt x="33" y="14"/>
                  </a:cubicBezTo>
                  <a:cubicBezTo>
                    <a:pt x="42" y="9"/>
                    <a:pt x="51" y="5"/>
                    <a:pt x="62" y="5"/>
                  </a:cubicBezTo>
                  <a:cubicBezTo>
                    <a:pt x="71" y="4"/>
                    <a:pt x="80" y="6"/>
                    <a:pt x="89" y="9"/>
                  </a:cubicBezTo>
                  <a:cubicBezTo>
                    <a:pt x="95" y="11"/>
                    <a:pt x="101" y="15"/>
                    <a:pt x="106" y="19"/>
                  </a:cubicBezTo>
                  <a:cubicBezTo>
                    <a:pt x="115" y="26"/>
                    <a:pt x="121" y="35"/>
                    <a:pt x="125" y="46"/>
                  </a:cubicBezTo>
                  <a:cubicBezTo>
                    <a:pt x="127" y="52"/>
                    <a:pt x="127" y="57"/>
                    <a:pt x="128" y="62"/>
                  </a:cubicBezTo>
                  <a:cubicBezTo>
                    <a:pt x="129" y="72"/>
                    <a:pt x="127" y="81"/>
                    <a:pt x="123" y="90"/>
                  </a:cubicBezTo>
                  <a:cubicBezTo>
                    <a:pt x="119" y="101"/>
                    <a:pt x="112" y="109"/>
                    <a:pt x="103" y="116"/>
                  </a:cubicBezTo>
                  <a:cubicBezTo>
                    <a:pt x="101" y="118"/>
                    <a:pt x="101" y="118"/>
                    <a:pt x="102" y="120"/>
                  </a:cubicBezTo>
                  <a:cubicBezTo>
                    <a:pt x="103" y="121"/>
                    <a:pt x="104" y="121"/>
                    <a:pt x="105" y="120"/>
                  </a:cubicBezTo>
                  <a:cubicBezTo>
                    <a:pt x="105" y="120"/>
                    <a:pt x="106" y="119"/>
                    <a:pt x="107" y="119"/>
                  </a:cubicBezTo>
                  <a:cubicBezTo>
                    <a:pt x="120" y="108"/>
                    <a:pt x="129" y="94"/>
                    <a:pt x="132" y="77"/>
                  </a:cubicBezTo>
                  <a:cubicBezTo>
                    <a:pt x="133" y="67"/>
                    <a:pt x="133" y="58"/>
                    <a:pt x="130" y="50"/>
                  </a:cubicBezTo>
                  <a:cubicBezTo>
                    <a:pt x="129" y="42"/>
                    <a:pt x="126" y="36"/>
                    <a:pt x="122" y="30"/>
                  </a:cubicBezTo>
                  <a:cubicBezTo>
                    <a:pt x="113" y="17"/>
                    <a:pt x="102" y="9"/>
                    <a:pt x="88" y="4"/>
                  </a:cubicBezTo>
                  <a:cubicBezTo>
                    <a:pt x="81" y="1"/>
                    <a:pt x="74" y="0"/>
                    <a:pt x="67" y="0"/>
                  </a:cubicBezTo>
                  <a:close/>
                  <a:moveTo>
                    <a:pt x="91" y="126"/>
                  </a:moveTo>
                  <a:cubicBezTo>
                    <a:pt x="91" y="126"/>
                    <a:pt x="92" y="125"/>
                    <a:pt x="92" y="125"/>
                  </a:cubicBezTo>
                  <a:cubicBezTo>
                    <a:pt x="94" y="124"/>
                    <a:pt x="95" y="124"/>
                    <a:pt x="94" y="122"/>
                  </a:cubicBezTo>
                  <a:cubicBezTo>
                    <a:pt x="92" y="118"/>
                    <a:pt x="90" y="114"/>
                    <a:pt x="89" y="110"/>
                  </a:cubicBezTo>
                  <a:cubicBezTo>
                    <a:pt x="86" y="104"/>
                    <a:pt x="84" y="99"/>
                    <a:pt x="82" y="93"/>
                  </a:cubicBezTo>
                  <a:cubicBezTo>
                    <a:pt x="81" y="92"/>
                    <a:pt x="81" y="91"/>
                    <a:pt x="82" y="90"/>
                  </a:cubicBezTo>
                  <a:cubicBezTo>
                    <a:pt x="90" y="85"/>
                    <a:pt x="94" y="78"/>
                    <a:pt x="95" y="70"/>
                  </a:cubicBezTo>
                  <a:cubicBezTo>
                    <a:pt x="96" y="64"/>
                    <a:pt x="94" y="58"/>
                    <a:pt x="91" y="52"/>
                  </a:cubicBezTo>
                  <a:cubicBezTo>
                    <a:pt x="87" y="44"/>
                    <a:pt x="79" y="39"/>
                    <a:pt x="70" y="38"/>
                  </a:cubicBezTo>
                  <a:cubicBezTo>
                    <a:pt x="61" y="37"/>
                    <a:pt x="53" y="39"/>
                    <a:pt x="47" y="45"/>
                  </a:cubicBezTo>
                  <a:cubicBezTo>
                    <a:pt x="42" y="50"/>
                    <a:pt x="39" y="55"/>
                    <a:pt x="38" y="61"/>
                  </a:cubicBezTo>
                  <a:cubicBezTo>
                    <a:pt x="37" y="65"/>
                    <a:pt x="37" y="70"/>
                    <a:pt x="39" y="74"/>
                  </a:cubicBezTo>
                  <a:cubicBezTo>
                    <a:pt x="40" y="78"/>
                    <a:pt x="41" y="81"/>
                    <a:pt x="44" y="84"/>
                  </a:cubicBezTo>
                  <a:cubicBezTo>
                    <a:pt x="45" y="86"/>
                    <a:pt x="46" y="85"/>
                    <a:pt x="46" y="84"/>
                  </a:cubicBezTo>
                  <a:cubicBezTo>
                    <a:pt x="47" y="84"/>
                    <a:pt x="48" y="83"/>
                    <a:pt x="47" y="82"/>
                  </a:cubicBezTo>
                  <a:cubicBezTo>
                    <a:pt x="41" y="74"/>
                    <a:pt x="40" y="65"/>
                    <a:pt x="44" y="56"/>
                  </a:cubicBezTo>
                  <a:cubicBezTo>
                    <a:pt x="50" y="44"/>
                    <a:pt x="63" y="39"/>
                    <a:pt x="75" y="44"/>
                  </a:cubicBezTo>
                  <a:cubicBezTo>
                    <a:pt x="83" y="47"/>
                    <a:pt x="88" y="52"/>
                    <a:pt x="90" y="60"/>
                  </a:cubicBezTo>
                  <a:cubicBezTo>
                    <a:pt x="92" y="68"/>
                    <a:pt x="90" y="76"/>
                    <a:pt x="85" y="82"/>
                  </a:cubicBezTo>
                  <a:cubicBezTo>
                    <a:pt x="83" y="84"/>
                    <a:pt x="80" y="86"/>
                    <a:pt x="78" y="88"/>
                  </a:cubicBezTo>
                  <a:cubicBezTo>
                    <a:pt x="77" y="89"/>
                    <a:pt x="76" y="89"/>
                    <a:pt x="76" y="91"/>
                  </a:cubicBezTo>
                  <a:cubicBezTo>
                    <a:pt x="78" y="95"/>
                    <a:pt x="80" y="100"/>
                    <a:pt x="82" y="104"/>
                  </a:cubicBezTo>
                  <a:cubicBezTo>
                    <a:pt x="83" y="108"/>
                    <a:pt x="85" y="113"/>
                    <a:pt x="87" y="117"/>
                  </a:cubicBezTo>
                  <a:cubicBezTo>
                    <a:pt x="88" y="120"/>
                    <a:pt x="89" y="123"/>
                    <a:pt x="91" y="126"/>
                  </a:cubicBezTo>
                  <a:close/>
                  <a:moveTo>
                    <a:pt x="16" y="67"/>
                  </a:moveTo>
                  <a:cubicBezTo>
                    <a:pt x="18" y="67"/>
                    <a:pt x="18" y="67"/>
                    <a:pt x="18" y="65"/>
                  </a:cubicBezTo>
                  <a:cubicBezTo>
                    <a:pt x="18" y="59"/>
                    <a:pt x="19" y="54"/>
                    <a:pt x="21" y="48"/>
                  </a:cubicBezTo>
                  <a:cubicBezTo>
                    <a:pt x="25" y="40"/>
                    <a:pt x="30" y="34"/>
                    <a:pt x="37" y="28"/>
                  </a:cubicBezTo>
                  <a:cubicBezTo>
                    <a:pt x="41" y="25"/>
                    <a:pt x="46" y="22"/>
                    <a:pt x="51" y="21"/>
                  </a:cubicBezTo>
                  <a:cubicBezTo>
                    <a:pt x="55" y="19"/>
                    <a:pt x="60" y="18"/>
                    <a:pt x="65" y="18"/>
                  </a:cubicBezTo>
                  <a:cubicBezTo>
                    <a:pt x="67" y="18"/>
                    <a:pt x="66" y="16"/>
                    <a:pt x="66" y="15"/>
                  </a:cubicBezTo>
                  <a:cubicBezTo>
                    <a:pt x="66" y="14"/>
                    <a:pt x="66" y="14"/>
                    <a:pt x="65" y="14"/>
                  </a:cubicBezTo>
                  <a:cubicBezTo>
                    <a:pt x="60" y="14"/>
                    <a:pt x="55" y="15"/>
                    <a:pt x="50" y="16"/>
                  </a:cubicBezTo>
                  <a:cubicBezTo>
                    <a:pt x="43" y="18"/>
                    <a:pt x="37" y="22"/>
                    <a:pt x="31" y="27"/>
                  </a:cubicBezTo>
                  <a:cubicBezTo>
                    <a:pt x="20" y="37"/>
                    <a:pt x="15" y="49"/>
                    <a:pt x="13" y="64"/>
                  </a:cubicBezTo>
                  <a:cubicBezTo>
                    <a:pt x="13" y="67"/>
                    <a:pt x="13" y="67"/>
                    <a:pt x="16" y="67"/>
                  </a:cubicBezTo>
                  <a:close/>
                </a:path>
              </a:pathLst>
            </a:custGeom>
            <a:solidFill>
              <a:srgbClr val="2D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82" name="Freeform 359"/>
            <p:cNvSpPr>
              <a:spLocks/>
            </p:cNvSpPr>
            <p:nvPr/>
          </p:nvSpPr>
          <p:spPr bwMode="auto">
            <a:xfrm>
              <a:off x="4310064" y="7348538"/>
              <a:ext cx="1184275" cy="1128712"/>
            </a:xfrm>
            <a:custGeom>
              <a:avLst/>
              <a:gdLst>
                <a:gd name="T0" fmla="*/ 67 w 133"/>
                <a:gd name="T1" fmla="*/ 0 h 127"/>
                <a:gd name="T2" fmla="*/ 88 w 133"/>
                <a:gd name="T3" fmla="*/ 4 h 127"/>
                <a:gd name="T4" fmla="*/ 122 w 133"/>
                <a:gd name="T5" fmla="*/ 30 h 127"/>
                <a:gd name="T6" fmla="*/ 130 w 133"/>
                <a:gd name="T7" fmla="*/ 50 h 127"/>
                <a:gd name="T8" fmla="*/ 132 w 133"/>
                <a:gd name="T9" fmla="*/ 77 h 127"/>
                <a:gd name="T10" fmla="*/ 107 w 133"/>
                <a:gd name="T11" fmla="*/ 119 h 127"/>
                <a:gd name="T12" fmla="*/ 105 w 133"/>
                <a:gd name="T13" fmla="*/ 120 h 127"/>
                <a:gd name="T14" fmla="*/ 102 w 133"/>
                <a:gd name="T15" fmla="*/ 120 h 127"/>
                <a:gd name="T16" fmla="*/ 103 w 133"/>
                <a:gd name="T17" fmla="*/ 116 h 127"/>
                <a:gd name="T18" fmla="*/ 123 w 133"/>
                <a:gd name="T19" fmla="*/ 90 h 127"/>
                <a:gd name="T20" fmla="*/ 128 w 133"/>
                <a:gd name="T21" fmla="*/ 62 h 127"/>
                <a:gd name="T22" fmla="*/ 125 w 133"/>
                <a:gd name="T23" fmla="*/ 46 h 127"/>
                <a:gd name="T24" fmla="*/ 106 w 133"/>
                <a:gd name="T25" fmla="*/ 19 h 127"/>
                <a:gd name="T26" fmla="*/ 89 w 133"/>
                <a:gd name="T27" fmla="*/ 9 h 127"/>
                <a:gd name="T28" fmla="*/ 62 w 133"/>
                <a:gd name="T29" fmla="*/ 5 h 127"/>
                <a:gd name="T30" fmla="*/ 33 w 133"/>
                <a:gd name="T31" fmla="*/ 14 h 127"/>
                <a:gd name="T32" fmla="*/ 12 w 133"/>
                <a:gd name="T33" fmla="*/ 36 h 127"/>
                <a:gd name="T34" fmla="*/ 6 w 133"/>
                <a:gd name="T35" fmla="*/ 51 h 127"/>
                <a:gd name="T36" fmla="*/ 5 w 133"/>
                <a:gd name="T37" fmla="*/ 74 h 127"/>
                <a:gd name="T38" fmla="*/ 9 w 133"/>
                <a:gd name="T39" fmla="*/ 89 h 127"/>
                <a:gd name="T40" fmla="*/ 28 w 133"/>
                <a:gd name="T41" fmla="*/ 115 h 127"/>
                <a:gd name="T42" fmla="*/ 37 w 133"/>
                <a:gd name="T43" fmla="*/ 121 h 127"/>
                <a:gd name="T44" fmla="*/ 40 w 133"/>
                <a:gd name="T45" fmla="*/ 120 h 127"/>
                <a:gd name="T46" fmla="*/ 44 w 133"/>
                <a:gd name="T47" fmla="*/ 110 h 127"/>
                <a:gd name="T48" fmla="*/ 50 w 133"/>
                <a:gd name="T49" fmla="*/ 96 h 127"/>
                <a:gd name="T50" fmla="*/ 52 w 133"/>
                <a:gd name="T51" fmla="*/ 91 h 127"/>
                <a:gd name="T52" fmla="*/ 54 w 133"/>
                <a:gd name="T53" fmla="*/ 90 h 127"/>
                <a:gd name="T54" fmla="*/ 55 w 133"/>
                <a:gd name="T55" fmla="*/ 90 h 127"/>
                <a:gd name="T56" fmla="*/ 56 w 133"/>
                <a:gd name="T57" fmla="*/ 93 h 127"/>
                <a:gd name="T58" fmla="*/ 53 w 133"/>
                <a:gd name="T59" fmla="*/ 100 h 127"/>
                <a:gd name="T60" fmla="*/ 48 w 133"/>
                <a:gd name="T61" fmla="*/ 113 h 127"/>
                <a:gd name="T62" fmla="*/ 42 w 133"/>
                <a:gd name="T63" fmla="*/ 125 h 127"/>
                <a:gd name="T64" fmla="*/ 39 w 133"/>
                <a:gd name="T65" fmla="*/ 126 h 127"/>
                <a:gd name="T66" fmla="*/ 16 w 133"/>
                <a:gd name="T67" fmla="*/ 109 h 127"/>
                <a:gd name="T68" fmla="*/ 5 w 133"/>
                <a:gd name="T69" fmla="*/ 90 h 127"/>
                <a:gd name="T70" fmla="*/ 1 w 133"/>
                <a:gd name="T71" fmla="*/ 60 h 127"/>
                <a:gd name="T72" fmla="*/ 4 w 133"/>
                <a:gd name="T73" fmla="*/ 45 h 127"/>
                <a:gd name="T74" fmla="*/ 17 w 133"/>
                <a:gd name="T75" fmla="*/ 22 h 127"/>
                <a:gd name="T76" fmla="*/ 40 w 133"/>
                <a:gd name="T77" fmla="*/ 6 h 127"/>
                <a:gd name="T78" fmla="*/ 67 w 133"/>
                <a:gd name="T7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" h="127">
                  <a:moveTo>
                    <a:pt x="67" y="0"/>
                  </a:moveTo>
                  <a:cubicBezTo>
                    <a:pt x="74" y="0"/>
                    <a:pt x="81" y="1"/>
                    <a:pt x="88" y="4"/>
                  </a:cubicBezTo>
                  <a:cubicBezTo>
                    <a:pt x="102" y="9"/>
                    <a:pt x="113" y="17"/>
                    <a:pt x="122" y="30"/>
                  </a:cubicBezTo>
                  <a:cubicBezTo>
                    <a:pt x="126" y="36"/>
                    <a:pt x="129" y="42"/>
                    <a:pt x="130" y="50"/>
                  </a:cubicBezTo>
                  <a:cubicBezTo>
                    <a:pt x="133" y="58"/>
                    <a:pt x="133" y="67"/>
                    <a:pt x="132" y="77"/>
                  </a:cubicBezTo>
                  <a:cubicBezTo>
                    <a:pt x="129" y="94"/>
                    <a:pt x="120" y="108"/>
                    <a:pt x="107" y="119"/>
                  </a:cubicBezTo>
                  <a:cubicBezTo>
                    <a:pt x="106" y="119"/>
                    <a:pt x="105" y="120"/>
                    <a:pt x="105" y="120"/>
                  </a:cubicBezTo>
                  <a:cubicBezTo>
                    <a:pt x="104" y="121"/>
                    <a:pt x="103" y="121"/>
                    <a:pt x="102" y="120"/>
                  </a:cubicBezTo>
                  <a:cubicBezTo>
                    <a:pt x="101" y="118"/>
                    <a:pt x="101" y="118"/>
                    <a:pt x="103" y="116"/>
                  </a:cubicBezTo>
                  <a:cubicBezTo>
                    <a:pt x="112" y="109"/>
                    <a:pt x="119" y="101"/>
                    <a:pt x="123" y="90"/>
                  </a:cubicBezTo>
                  <a:cubicBezTo>
                    <a:pt x="127" y="81"/>
                    <a:pt x="129" y="72"/>
                    <a:pt x="128" y="62"/>
                  </a:cubicBezTo>
                  <a:cubicBezTo>
                    <a:pt x="127" y="57"/>
                    <a:pt x="127" y="52"/>
                    <a:pt x="125" y="46"/>
                  </a:cubicBezTo>
                  <a:cubicBezTo>
                    <a:pt x="121" y="35"/>
                    <a:pt x="115" y="26"/>
                    <a:pt x="106" y="19"/>
                  </a:cubicBezTo>
                  <a:cubicBezTo>
                    <a:pt x="101" y="15"/>
                    <a:pt x="95" y="11"/>
                    <a:pt x="89" y="9"/>
                  </a:cubicBezTo>
                  <a:cubicBezTo>
                    <a:pt x="80" y="6"/>
                    <a:pt x="71" y="4"/>
                    <a:pt x="62" y="5"/>
                  </a:cubicBezTo>
                  <a:cubicBezTo>
                    <a:pt x="51" y="5"/>
                    <a:pt x="42" y="9"/>
                    <a:pt x="33" y="14"/>
                  </a:cubicBezTo>
                  <a:cubicBezTo>
                    <a:pt x="24" y="20"/>
                    <a:pt x="18" y="27"/>
                    <a:pt x="12" y="36"/>
                  </a:cubicBezTo>
                  <a:cubicBezTo>
                    <a:pt x="10" y="41"/>
                    <a:pt x="8" y="46"/>
                    <a:pt x="6" y="51"/>
                  </a:cubicBezTo>
                  <a:cubicBezTo>
                    <a:pt x="5" y="59"/>
                    <a:pt x="4" y="66"/>
                    <a:pt x="5" y="74"/>
                  </a:cubicBezTo>
                  <a:cubicBezTo>
                    <a:pt x="6" y="79"/>
                    <a:pt x="7" y="84"/>
                    <a:pt x="9" y="89"/>
                  </a:cubicBezTo>
                  <a:cubicBezTo>
                    <a:pt x="13" y="99"/>
                    <a:pt x="19" y="108"/>
                    <a:pt x="28" y="115"/>
                  </a:cubicBezTo>
                  <a:cubicBezTo>
                    <a:pt x="31" y="117"/>
                    <a:pt x="34" y="119"/>
                    <a:pt x="37" y="121"/>
                  </a:cubicBezTo>
                  <a:cubicBezTo>
                    <a:pt x="39" y="122"/>
                    <a:pt x="39" y="122"/>
                    <a:pt x="40" y="120"/>
                  </a:cubicBezTo>
                  <a:cubicBezTo>
                    <a:pt x="42" y="117"/>
                    <a:pt x="43" y="113"/>
                    <a:pt x="44" y="110"/>
                  </a:cubicBezTo>
                  <a:cubicBezTo>
                    <a:pt x="46" y="106"/>
                    <a:pt x="48" y="101"/>
                    <a:pt x="50" y="96"/>
                  </a:cubicBezTo>
                  <a:cubicBezTo>
                    <a:pt x="51" y="94"/>
                    <a:pt x="52" y="92"/>
                    <a:pt x="52" y="91"/>
                  </a:cubicBezTo>
                  <a:cubicBezTo>
                    <a:pt x="53" y="89"/>
                    <a:pt x="53" y="89"/>
                    <a:pt x="54" y="90"/>
                  </a:cubicBezTo>
                  <a:cubicBezTo>
                    <a:pt x="54" y="90"/>
                    <a:pt x="55" y="90"/>
                    <a:pt x="55" y="90"/>
                  </a:cubicBezTo>
                  <a:cubicBezTo>
                    <a:pt x="56" y="91"/>
                    <a:pt x="57" y="91"/>
                    <a:pt x="56" y="93"/>
                  </a:cubicBezTo>
                  <a:cubicBezTo>
                    <a:pt x="55" y="95"/>
                    <a:pt x="54" y="98"/>
                    <a:pt x="53" y="100"/>
                  </a:cubicBezTo>
                  <a:cubicBezTo>
                    <a:pt x="51" y="105"/>
                    <a:pt x="49" y="109"/>
                    <a:pt x="48" y="113"/>
                  </a:cubicBezTo>
                  <a:cubicBezTo>
                    <a:pt x="46" y="117"/>
                    <a:pt x="44" y="121"/>
                    <a:pt x="42" y="125"/>
                  </a:cubicBezTo>
                  <a:cubicBezTo>
                    <a:pt x="42" y="127"/>
                    <a:pt x="40" y="127"/>
                    <a:pt x="39" y="126"/>
                  </a:cubicBezTo>
                  <a:cubicBezTo>
                    <a:pt x="30" y="122"/>
                    <a:pt x="22" y="117"/>
                    <a:pt x="16" y="109"/>
                  </a:cubicBezTo>
                  <a:cubicBezTo>
                    <a:pt x="11" y="104"/>
                    <a:pt x="8" y="97"/>
                    <a:pt x="5" y="90"/>
                  </a:cubicBezTo>
                  <a:cubicBezTo>
                    <a:pt x="1" y="80"/>
                    <a:pt x="0" y="70"/>
                    <a:pt x="1" y="60"/>
                  </a:cubicBezTo>
                  <a:cubicBezTo>
                    <a:pt x="1" y="55"/>
                    <a:pt x="2" y="50"/>
                    <a:pt x="4" y="45"/>
                  </a:cubicBezTo>
                  <a:cubicBezTo>
                    <a:pt x="7" y="37"/>
                    <a:pt x="11" y="29"/>
                    <a:pt x="17" y="22"/>
                  </a:cubicBezTo>
                  <a:cubicBezTo>
                    <a:pt x="24" y="15"/>
                    <a:pt x="31" y="10"/>
                    <a:pt x="40" y="6"/>
                  </a:cubicBezTo>
                  <a:cubicBezTo>
                    <a:pt x="49" y="2"/>
                    <a:pt x="57" y="0"/>
                    <a:pt x="67" y="0"/>
                  </a:cubicBezTo>
                  <a:close/>
                </a:path>
              </a:pathLst>
            </a:custGeom>
            <a:solidFill>
              <a:srgbClr val="E18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83" name="Freeform 360"/>
            <p:cNvSpPr>
              <a:spLocks/>
            </p:cNvSpPr>
            <p:nvPr/>
          </p:nvSpPr>
          <p:spPr bwMode="auto">
            <a:xfrm>
              <a:off x="4638676" y="7677150"/>
              <a:ext cx="525463" cy="792162"/>
            </a:xfrm>
            <a:custGeom>
              <a:avLst/>
              <a:gdLst>
                <a:gd name="T0" fmla="*/ 54 w 59"/>
                <a:gd name="T1" fmla="*/ 89 h 89"/>
                <a:gd name="T2" fmla="*/ 50 w 59"/>
                <a:gd name="T3" fmla="*/ 80 h 89"/>
                <a:gd name="T4" fmla="*/ 45 w 59"/>
                <a:gd name="T5" fmla="*/ 67 h 89"/>
                <a:gd name="T6" fmla="*/ 39 w 59"/>
                <a:gd name="T7" fmla="*/ 54 h 89"/>
                <a:gd name="T8" fmla="*/ 41 w 59"/>
                <a:gd name="T9" fmla="*/ 51 h 89"/>
                <a:gd name="T10" fmla="*/ 48 w 59"/>
                <a:gd name="T11" fmla="*/ 45 h 89"/>
                <a:gd name="T12" fmla="*/ 53 w 59"/>
                <a:gd name="T13" fmla="*/ 23 h 89"/>
                <a:gd name="T14" fmla="*/ 38 w 59"/>
                <a:gd name="T15" fmla="*/ 7 h 89"/>
                <a:gd name="T16" fmla="*/ 7 w 59"/>
                <a:gd name="T17" fmla="*/ 19 h 89"/>
                <a:gd name="T18" fmla="*/ 10 w 59"/>
                <a:gd name="T19" fmla="*/ 45 h 89"/>
                <a:gd name="T20" fmla="*/ 9 w 59"/>
                <a:gd name="T21" fmla="*/ 47 h 89"/>
                <a:gd name="T22" fmla="*/ 7 w 59"/>
                <a:gd name="T23" fmla="*/ 47 h 89"/>
                <a:gd name="T24" fmla="*/ 2 w 59"/>
                <a:gd name="T25" fmla="*/ 37 h 89"/>
                <a:gd name="T26" fmla="*/ 1 w 59"/>
                <a:gd name="T27" fmla="*/ 24 h 89"/>
                <a:gd name="T28" fmla="*/ 10 w 59"/>
                <a:gd name="T29" fmla="*/ 8 h 89"/>
                <a:gd name="T30" fmla="*/ 33 w 59"/>
                <a:gd name="T31" fmla="*/ 1 h 89"/>
                <a:gd name="T32" fmla="*/ 54 w 59"/>
                <a:gd name="T33" fmla="*/ 15 h 89"/>
                <a:gd name="T34" fmla="*/ 58 w 59"/>
                <a:gd name="T35" fmla="*/ 33 h 89"/>
                <a:gd name="T36" fmla="*/ 45 w 59"/>
                <a:gd name="T37" fmla="*/ 53 h 89"/>
                <a:gd name="T38" fmla="*/ 45 w 59"/>
                <a:gd name="T39" fmla="*/ 56 h 89"/>
                <a:gd name="T40" fmla="*/ 52 w 59"/>
                <a:gd name="T41" fmla="*/ 73 h 89"/>
                <a:gd name="T42" fmla="*/ 57 w 59"/>
                <a:gd name="T43" fmla="*/ 85 h 89"/>
                <a:gd name="T44" fmla="*/ 55 w 59"/>
                <a:gd name="T45" fmla="*/ 88 h 89"/>
                <a:gd name="T46" fmla="*/ 54 w 59"/>
                <a:gd name="T4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89">
                  <a:moveTo>
                    <a:pt x="54" y="89"/>
                  </a:moveTo>
                  <a:cubicBezTo>
                    <a:pt x="52" y="86"/>
                    <a:pt x="51" y="83"/>
                    <a:pt x="50" y="80"/>
                  </a:cubicBezTo>
                  <a:cubicBezTo>
                    <a:pt x="48" y="76"/>
                    <a:pt x="46" y="71"/>
                    <a:pt x="45" y="67"/>
                  </a:cubicBezTo>
                  <a:cubicBezTo>
                    <a:pt x="43" y="63"/>
                    <a:pt x="41" y="58"/>
                    <a:pt x="39" y="54"/>
                  </a:cubicBezTo>
                  <a:cubicBezTo>
                    <a:pt x="39" y="52"/>
                    <a:pt x="40" y="52"/>
                    <a:pt x="41" y="51"/>
                  </a:cubicBezTo>
                  <a:cubicBezTo>
                    <a:pt x="43" y="49"/>
                    <a:pt x="46" y="47"/>
                    <a:pt x="48" y="45"/>
                  </a:cubicBezTo>
                  <a:cubicBezTo>
                    <a:pt x="53" y="39"/>
                    <a:pt x="55" y="31"/>
                    <a:pt x="53" y="23"/>
                  </a:cubicBezTo>
                  <a:cubicBezTo>
                    <a:pt x="51" y="15"/>
                    <a:pt x="46" y="10"/>
                    <a:pt x="38" y="7"/>
                  </a:cubicBezTo>
                  <a:cubicBezTo>
                    <a:pt x="26" y="2"/>
                    <a:pt x="13" y="7"/>
                    <a:pt x="7" y="19"/>
                  </a:cubicBezTo>
                  <a:cubicBezTo>
                    <a:pt x="3" y="28"/>
                    <a:pt x="4" y="37"/>
                    <a:pt x="10" y="45"/>
                  </a:cubicBezTo>
                  <a:cubicBezTo>
                    <a:pt x="11" y="46"/>
                    <a:pt x="10" y="47"/>
                    <a:pt x="9" y="47"/>
                  </a:cubicBezTo>
                  <a:cubicBezTo>
                    <a:pt x="9" y="48"/>
                    <a:pt x="8" y="49"/>
                    <a:pt x="7" y="47"/>
                  </a:cubicBezTo>
                  <a:cubicBezTo>
                    <a:pt x="4" y="44"/>
                    <a:pt x="3" y="41"/>
                    <a:pt x="2" y="37"/>
                  </a:cubicBezTo>
                  <a:cubicBezTo>
                    <a:pt x="0" y="33"/>
                    <a:pt x="0" y="28"/>
                    <a:pt x="1" y="24"/>
                  </a:cubicBezTo>
                  <a:cubicBezTo>
                    <a:pt x="2" y="18"/>
                    <a:pt x="5" y="13"/>
                    <a:pt x="10" y="8"/>
                  </a:cubicBezTo>
                  <a:cubicBezTo>
                    <a:pt x="16" y="2"/>
                    <a:pt x="24" y="0"/>
                    <a:pt x="33" y="1"/>
                  </a:cubicBezTo>
                  <a:cubicBezTo>
                    <a:pt x="42" y="2"/>
                    <a:pt x="50" y="7"/>
                    <a:pt x="54" y="15"/>
                  </a:cubicBezTo>
                  <a:cubicBezTo>
                    <a:pt x="57" y="21"/>
                    <a:pt x="59" y="27"/>
                    <a:pt x="58" y="33"/>
                  </a:cubicBezTo>
                  <a:cubicBezTo>
                    <a:pt x="57" y="41"/>
                    <a:pt x="53" y="48"/>
                    <a:pt x="45" y="53"/>
                  </a:cubicBezTo>
                  <a:cubicBezTo>
                    <a:pt x="44" y="54"/>
                    <a:pt x="44" y="55"/>
                    <a:pt x="45" y="56"/>
                  </a:cubicBezTo>
                  <a:cubicBezTo>
                    <a:pt x="47" y="62"/>
                    <a:pt x="49" y="67"/>
                    <a:pt x="52" y="73"/>
                  </a:cubicBezTo>
                  <a:cubicBezTo>
                    <a:pt x="53" y="77"/>
                    <a:pt x="55" y="81"/>
                    <a:pt x="57" y="85"/>
                  </a:cubicBezTo>
                  <a:cubicBezTo>
                    <a:pt x="58" y="87"/>
                    <a:pt x="57" y="87"/>
                    <a:pt x="55" y="88"/>
                  </a:cubicBezTo>
                  <a:cubicBezTo>
                    <a:pt x="55" y="88"/>
                    <a:pt x="54" y="89"/>
                    <a:pt x="54" y="89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84" name="Freeform 361"/>
            <p:cNvSpPr>
              <a:spLocks/>
            </p:cNvSpPr>
            <p:nvPr/>
          </p:nvSpPr>
          <p:spPr bwMode="auto">
            <a:xfrm>
              <a:off x="4425951" y="7473950"/>
              <a:ext cx="481013" cy="469900"/>
            </a:xfrm>
            <a:custGeom>
              <a:avLst/>
              <a:gdLst>
                <a:gd name="T0" fmla="*/ 3 w 54"/>
                <a:gd name="T1" fmla="*/ 53 h 53"/>
                <a:gd name="T2" fmla="*/ 0 w 54"/>
                <a:gd name="T3" fmla="*/ 50 h 53"/>
                <a:gd name="T4" fmla="*/ 18 w 54"/>
                <a:gd name="T5" fmla="*/ 13 h 53"/>
                <a:gd name="T6" fmla="*/ 37 w 54"/>
                <a:gd name="T7" fmla="*/ 2 h 53"/>
                <a:gd name="T8" fmla="*/ 52 w 54"/>
                <a:gd name="T9" fmla="*/ 0 h 53"/>
                <a:gd name="T10" fmla="*/ 53 w 54"/>
                <a:gd name="T11" fmla="*/ 1 h 53"/>
                <a:gd name="T12" fmla="*/ 52 w 54"/>
                <a:gd name="T13" fmla="*/ 4 h 53"/>
                <a:gd name="T14" fmla="*/ 38 w 54"/>
                <a:gd name="T15" fmla="*/ 7 h 53"/>
                <a:gd name="T16" fmla="*/ 24 w 54"/>
                <a:gd name="T17" fmla="*/ 14 h 53"/>
                <a:gd name="T18" fmla="*/ 8 w 54"/>
                <a:gd name="T19" fmla="*/ 34 h 53"/>
                <a:gd name="T20" fmla="*/ 5 w 54"/>
                <a:gd name="T21" fmla="*/ 51 h 53"/>
                <a:gd name="T22" fmla="*/ 3 w 54"/>
                <a:gd name="T2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53">
                  <a:moveTo>
                    <a:pt x="3" y="53"/>
                  </a:moveTo>
                  <a:cubicBezTo>
                    <a:pt x="0" y="53"/>
                    <a:pt x="0" y="53"/>
                    <a:pt x="0" y="50"/>
                  </a:cubicBezTo>
                  <a:cubicBezTo>
                    <a:pt x="2" y="35"/>
                    <a:pt x="7" y="23"/>
                    <a:pt x="18" y="13"/>
                  </a:cubicBezTo>
                  <a:cubicBezTo>
                    <a:pt x="24" y="8"/>
                    <a:pt x="30" y="4"/>
                    <a:pt x="37" y="2"/>
                  </a:cubicBezTo>
                  <a:cubicBezTo>
                    <a:pt x="42" y="1"/>
                    <a:pt x="47" y="0"/>
                    <a:pt x="52" y="0"/>
                  </a:cubicBezTo>
                  <a:cubicBezTo>
                    <a:pt x="53" y="0"/>
                    <a:pt x="53" y="0"/>
                    <a:pt x="53" y="1"/>
                  </a:cubicBezTo>
                  <a:cubicBezTo>
                    <a:pt x="53" y="2"/>
                    <a:pt x="54" y="4"/>
                    <a:pt x="52" y="4"/>
                  </a:cubicBezTo>
                  <a:cubicBezTo>
                    <a:pt x="47" y="4"/>
                    <a:pt x="42" y="5"/>
                    <a:pt x="38" y="7"/>
                  </a:cubicBezTo>
                  <a:cubicBezTo>
                    <a:pt x="33" y="8"/>
                    <a:pt x="28" y="11"/>
                    <a:pt x="24" y="14"/>
                  </a:cubicBezTo>
                  <a:cubicBezTo>
                    <a:pt x="17" y="20"/>
                    <a:pt x="12" y="26"/>
                    <a:pt x="8" y="34"/>
                  </a:cubicBezTo>
                  <a:cubicBezTo>
                    <a:pt x="6" y="40"/>
                    <a:pt x="5" y="45"/>
                    <a:pt x="5" y="51"/>
                  </a:cubicBezTo>
                  <a:cubicBezTo>
                    <a:pt x="5" y="53"/>
                    <a:pt x="5" y="53"/>
                    <a:pt x="3" y="53"/>
                  </a:cubicBezTo>
                  <a:close/>
                </a:path>
              </a:pathLst>
            </a:custGeom>
            <a:solidFill>
              <a:srgbClr val="F4D2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85" name="Freeform 362"/>
            <p:cNvSpPr>
              <a:spLocks/>
            </p:cNvSpPr>
            <p:nvPr/>
          </p:nvSpPr>
          <p:spPr bwMode="auto">
            <a:xfrm>
              <a:off x="5067301" y="7518400"/>
              <a:ext cx="25400" cy="34925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4 h 4"/>
                <a:gd name="T4" fmla="*/ 3 w 3"/>
                <a:gd name="T5" fmla="*/ 2 h 4"/>
                <a:gd name="T6" fmla="*/ 2 w 3"/>
                <a:gd name="T7" fmla="*/ 0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3"/>
                    <a:pt x="0" y="4"/>
                    <a:pt x="2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18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86" name="Freeform 363"/>
            <p:cNvSpPr>
              <a:spLocks/>
            </p:cNvSpPr>
            <p:nvPr/>
          </p:nvSpPr>
          <p:spPr bwMode="auto">
            <a:xfrm>
              <a:off x="4986339" y="7481888"/>
              <a:ext cx="26988" cy="36512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4 h 4"/>
                <a:gd name="T4" fmla="*/ 3 w 3"/>
                <a:gd name="T5" fmla="*/ 2 h 4"/>
                <a:gd name="T6" fmla="*/ 1 w 3"/>
                <a:gd name="T7" fmla="*/ 0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3"/>
                    <a:pt x="0" y="3"/>
                    <a:pt x="1" y="4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3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18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87" name="Oval 364"/>
            <p:cNvSpPr>
              <a:spLocks noChangeArrowheads="1"/>
            </p:cNvSpPr>
            <p:nvPr/>
          </p:nvSpPr>
          <p:spPr bwMode="auto">
            <a:xfrm>
              <a:off x="5129214" y="7570788"/>
              <a:ext cx="34925" cy="36512"/>
            </a:xfrm>
            <a:prstGeom prst="ellipse">
              <a:avLst/>
            </a:prstGeom>
            <a:solidFill>
              <a:srgbClr val="E18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88" name="Freeform 365"/>
            <p:cNvSpPr>
              <a:spLocks/>
            </p:cNvSpPr>
            <p:nvPr/>
          </p:nvSpPr>
          <p:spPr bwMode="auto">
            <a:xfrm>
              <a:off x="5253039" y="7926388"/>
              <a:ext cx="98425" cy="26987"/>
            </a:xfrm>
            <a:custGeom>
              <a:avLst/>
              <a:gdLst>
                <a:gd name="T0" fmla="*/ 0 w 11"/>
                <a:gd name="T1" fmla="*/ 2 h 3"/>
                <a:gd name="T2" fmla="*/ 2 w 11"/>
                <a:gd name="T3" fmla="*/ 3 h 3"/>
                <a:gd name="T4" fmla="*/ 5 w 11"/>
                <a:gd name="T5" fmla="*/ 3 h 3"/>
                <a:gd name="T6" fmla="*/ 5 w 11"/>
                <a:gd name="T7" fmla="*/ 3 h 3"/>
                <a:gd name="T8" fmla="*/ 9 w 11"/>
                <a:gd name="T9" fmla="*/ 3 h 3"/>
                <a:gd name="T10" fmla="*/ 11 w 11"/>
                <a:gd name="T11" fmla="*/ 2 h 3"/>
                <a:gd name="T12" fmla="*/ 9 w 11"/>
                <a:gd name="T13" fmla="*/ 0 h 3"/>
                <a:gd name="T14" fmla="*/ 2 w 11"/>
                <a:gd name="T15" fmla="*/ 0 h 3"/>
                <a:gd name="T16" fmla="*/ 0 w 11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3"/>
                    <a:pt x="8" y="3"/>
                    <a:pt x="9" y="3"/>
                  </a:cubicBezTo>
                  <a:cubicBezTo>
                    <a:pt x="10" y="3"/>
                    <a:pt x="11" y="3"/>
                    <a:pt x="11" y="2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7" y="0"/>
                    <a:pt x="4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F4D2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51" name="Group 650"/>
          <p:cNvGrpSpPr/>
          <p:nvPr/>
        </p:nvGrpSpPr>
        <p:grpSpPr>
          <a:xfrm>
            <a:off x="2293016" y="2695575"/>
            <a:ext cx="571500" cy="540544"/>
            <a:chOff x="6313489" y="7188200"/>
            <a:chExt cx="1524000" cy="1441450"/>
          </a:xfrm>
        </p:grpSpPr>
        <p:sp>
          <p:nvSpPr>
            <p:cNvPr id="389" name="Freeform 366"/>
            <p:cNvSpPr>
              <a:spLocks/>
            </p:cNvSpPr>
            <p:nvPr/>
          </p:nvSpPr>
          <p:spPr bwMode="auto">
            <a:xfrm>
              <a:off x="7346951" y="7518400"/>
              <a:ext cx="355600" cy="346075"/>
            </a:xfrm>
            <a:custGeom>
              <a:avLst/>
              <a:gdLst>
                <a:gd name="T0" fmla="*/ 24 w 40"/>
                <a:gd name="T1" fmla="*/ 17 h 39"/>
                <a:gd name="T2" fmla="*/ 36 w 40"/>
                <a:gd name="T3" fmla="*/ 16 h 39"/>
                <a:gd name="T4" fmla="*/ 36 w 40"/>
                <a:gd name="T5" fmla="*/ 3 h 39"/>
                <a:gd name="T6" fmla="*/ 23 w 40"/>
                <a:gd name="T7" fmla="*/ 3 h 39"/>
                <a:gd name="T8" fmla="*/ 22 w 40"/>
                <a:gd name="T9" fmla="*/ 15 h 39"/>
                <a:gd name="T10" fmla="*/ 0 w 40"/>
                <a:gd name="T11" fmla="*/ 37 h 39"/>
                <a:gd name="T12" fmla="*/ 1 w 40"/>
                <a:gd name="T13" fmla="*/ 38 h 39"/>
                <a:gd name="T14" fmla="*/ 2 w 40"/>
                <a:gd name="T15" fmla="*/ 39 h 39"/>
                <a:gd name="T16" fmla="*/ 24 w 40"/>
                <a:gd name="T17" fmla="*/ 1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24" y="17"/>
                  </a:moveTo>
                  <a:cubicBezTo>
                    <a:pt x="28" y="20"/>
                    <a:pt x="33" y="20"/>
                    <a:pt x="36" y="16"/>
                  </a:cubicBezTo>
                  <a:cubicBezTo>
                    <a:pt x="40" y="13"/>
                    <a:pt x="40" y="7"/>
                    <a:pt x="36" y="3"/>
                  </a:cubicBezTo>
                  <a:cubicBezTo>
                    <a:pt x="33" y="0"/>
                    <a:pt x="27" y="0"/>
                    <a:pt x="23" y="3"/>
                  </a:cubicBezTo>
                  <a:cubicBezTo>
                    <a:pt x="20" y="7"/>
                    <a:pt x="20" y="12"/>
                    <a:pt x="22" y="1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1" y="38"/>
                  </a:cubicBezTo>
                  <a:cubicBezTo>
                    <a:pt x="1" y="39"/>
                    <a:pt x="1" y="39"/>
                    <a:pt x="2" y="39"/>
                  </a:cubicBezTo>
                  <a:lnTo>
                    <a:pt x="24" y="17"/>
                  </a:lnTo>
                  <a:close/>
                </a:path>
              </a:pathLst>
            </a:custGeom>
            <a:solidFill>
              <a:srgbClr val="4B52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90" name="Freeform 367"/>
            <p:cNvSpPr>
              <a:spLocks/>
            </p:cNvSpPr>
            <p:nvPr/>
          </p:nvSpPr>
          <p:spPr bwMode="auto">
            <a:xfrm>
              <a:off x="7319964" y="7837488"/>
              <a:ext cx="53975" cy="53975"/>
            </a:xfrm>
            <a:custGeom>
              <a:avLst/>
              <a:gdLst>
                <a:gd name="T0" fmla="*/ 5 w 6"/>
                <a:gd name="T1" fmla="*/ 5 h 6"/>
                <a:gd name="T2" fmla="*/ 5 w 6"/>
                <a:gd name="T3" fmla="*/ 1 h 6"/>
                <a:gd name="T4" fmla="*/ 1 w 6"/>
                <a:gd name="T5" fmla="*/ 1 h 6"/>
                <a:gd name="T6" fmla="*/ 1 w 6"/>
                <a:gd name="T7" fmla="*/ 5 h 6"/>
                <a:gd name="T8" fmla="*/ 5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6" y="4"/>
                    <a:pt x="6" y="2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2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4B52A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91" name="Freeform 368"/>
            <p:cNvSpPr>
              <a:spLocks/>
            </p:cNvSpPr>
            <p:nvPr/>
          </p:nvSpPr>
          <p:spPr bwMode="auto">
            <a:xfrm>
              <a:off x="6429376" y="7331075"/>
              <a:ext cx="1408113" cy="1298575"/>
            </a:xfrm>
            <a:custGeom>
              <a:avLst/>
              <a:gdLst>
                <a:gd name="T0" fmla="*/ 432 w 887"/>
                <a:gd name="T1" fmla="*/ 0 h 818"/>
                <a:gd name="T2" fmla="*/ 0 w 887"/>
                <a:gd name="T3" fmla="*/ 655 h 818"/>
                <a:gd name="T4" fmla="*/ 511 w 887"/>
                <a:gd name="T5" fmla="*/ 818 h 818"/>
                <a:gd name="T6" fmla="*/ 887 w 887"/>
                <a:gd name="T7" fmla="*/ 543 h 818"/>
                <a:gd name="T8" fmla="*/ 432 w 887"/>
                <a:gd name="T9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7" h="818">
                  <a:moveTo>
                    <a:pt x="432" y="0"/>
                  </a:moveTo>
                  <a:lnTo>
                    <a:pt x="0" y="655"/>
                  </a:lnTo>
                  <a:lnTo>
                    <a:pt x="511" y="818"/>
                  </a:lnTo>
                  <a:lnTo>
                    <a:pt x="887" y="543"/>
                  </a:lnTo>
                  <a:lnTo>
                    <a:pt x="432" y="0"/>
                  </a:lnTo>
                  <a:close/>
                </a:path>
              </a:pathLst>
            </a:custGeom>
            <a:noFill/>
            <a:ln w="9525" cap="flat">
              <a:solidFill>
                <a:srgbClr val="5971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92" name="Line 369"/>
            <p:cNvSpPr>
              <a:spLocks noChangeShapeType="1"/>
            </p:cNvSpPr>
            <p:nvPr/>
          </p:nvSpPr>
          <p:spPr bwMode="auto">
            <a:xfrm>
              <a:off x="7115176" y="7331075"/>
              <a:ext cx="125413" cy="1289050"/>
            </a:xfrm>
            <a:prstGeom prst="line">
              <a:avLst/>
            </a:prstGeom>
            <a:noFill/>
            <a:ln w="9525" cap="flat">
              <a:solidFill>
                <a:srgbClr val="5971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93" name="Freeform 370"/>
            <p:cNvSpPr>
              <a:spLocks/>
            </p:cNvSpPr>
            <p:nvPr/>
          </p:nvSpPr>
          <p:spPr bwMode="auto">
            <a:xfrm>
              <a:off x="6419851" y="8015288"/>
              <a:ext cx="1417638" cy="355600"/>
            </a:xfrm>
            <a:custGeom>
              <a:avLst/>
              <a:gdLst>
                <a:gd name="T0" fmla="*/ 0 w 893"/>
                <a:gd name="T1" fmla="*/ 224 h 224"/>
                <a:gd name="T2" fmla="*/ 388 w 893"/>
                <a:gd name="T3" fmla="*/ 0 h 224"/>
                <a:gd name="T4" fmla="*/ 893 w 893"/>
                <a:gd name="T5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3" h="224">
                  <a:moveTo>
                    <a:pt x="0" y="224"/>
                  </a:moveTo>
                  <a:lnTo>
                    <a:pt x="388" y="0"/>
                  </a:lnTo>
                  <a:lnTo>
                    <a:pt x="893" y="112"/>
                  </a:lnTo>
                </a:path>
              </a:pathLst>
            </a:custGeom>
            <a:noFill/>
            <a:ln w="9525" cap="flat">
              <a:solidFill>
                <a:srgbClr val="55A9D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94" name="Line 371"/>
            <p:cNvSpPr>
              <a:spLocks noChangeShapeType="1"/>
            </p:cNvSpPr>
            <p:nvPr/>
          </p:nvSpPr>
          <p:spPr bwMode="auto">
            <a:xfrm flipV="1">
              <a:off x="7035801" y="7340600"/>
              <a:ext cx="79375" cy="674687"/>
            </a:xfrm>
            <a:prstGeom prst="line">
              <a:avLst/>
            </a:prstGeom>
            <a:noFill/>
            <a:ln w="9525" cap="flat">
              <a:solidFill>
                <a:srgbClr val="5971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95" name="Freeform 372"/>
            <p:cNvSpPr>
              <a:spLocks/>
            </p:cNvSpPr>
            <p:nvPr/>
          </p:nvSpPr>
          <p:spPr bwMode="auto">
            <a:xfrm>
              <a:off x="6313489" y="7899400"/>
              <a:ext cx="204788" cy="204787"/>
            </a:xfrm>
            <a:custGeom>
              <a:avLst/>
              <a:gdLst>
                <a:gd name="T0" fmla="*/ 16 w 23"/>
                <a:gd name="T1" fmla="*/ 16 h 23"/>
                <a:gd name="T2" fmla="*/ 14 w 23"/>
                <a:gd name="T3" fmla="*/ 11 h 23"/>
                <a:gd name="T4" fmla="*/ 23 w 23"/>
                <a:gd name="T5" fmla="*/ 3 h 23"/>
                <a:gd name="T6" fmla="*/ 21 w 23"/>
                <a:gd name="T7" fmla="*/ 0 h 23"/>
                <a:gd name="T8" fmla="*/ 12 w 23"/>
                <a:gd name="T9" fmla="*/ 9 h 23"/>
                <a:gd name="T10" fmla="*/ 8 w 23"/>
                <a:gd name="T11" fmla="*/ 8 h 23"/>
                <a:gd name="T12" fmla="*/ 0 w 23"/>
                <a:gd name="T13" fmla="*/ 15 h 23"/>
                <a:gd name="T14" fmla="*/ 8 w 23"/>
                <a:gd name="T15" fmla="*/ 23 h 23"/>
                <a:gd name="T16" fmla="*/ 16 w 23"/>
                <a:gd name="T1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16" y="16"/>
                  </a:moveTo>
                  <a:cubicBezTo>
                    <a:pt x="16" y="14"/>
                    <a:pt x="15" y="12"/>
                    <a:pt x="14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2"/>
                    <a:pt x="22" y="1"/>
                    <a:pt x="21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0" y="8"/>
                    <a:pt x="8" y="8"/>
                  </a:cubicBezTo>
                  <a:cubicBezTo>
                    <a:pt x="4" y="8"/>
                    <a:pt x="0" y="11"/>
                    <a:pt x="0" y="15"/>
                  </a:cubicBezTo>
                  <a:cubicBezTo>
                    <a:pt x="0" y="20"/>
                    <a:pt x="4" y="23"/>
                    <a:pt x="8" y="23"/>
                  </a:cubicBezTo>
                  <a:cubicBezTo>
                    <a:pt x="12" y="23"/>
                    <a:pt x="16" y="20"/>
                    <a:pt x="16" y="16"/>
                  </a:cubicBezTo>
                  <a:close/>
                </a:path>
              </a:pathLst>
            </a:custGeom>
            <a:solidFill>
              <a:srgbClr val="5971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96" name="Rectangle 373"/>
            <p:cNvSpPr>
              <a:spLocks noChangeArrowheads="1"/>
            </p:cNvSpPr>
            <p:nvPr/>
          </p:nvSpPr>
          <p:spPr bwMode="auto">
            <a:xfrm>
              <a:off x="6500814" y="7899400"/>
              <a:ext cx="392112" cy="26987"/>
            </a:xfrm>
            <a:prstGeom prst="rect">
              <a:avLst/>
            </a:prstGeom>
            <a:solidFill>
              <a:srgbClr val="5971B6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97" name="Freeform 374"/>
            <p:cNvSpPr>
              <a:spLocks/>
            </p:cNvSpPr>
            <p:nvPr/>
          </p:nvSpPr>
          <p:spPr bwMode="auto">
            <a:xfrm>
              <a:off x="7080251" y="7188200"/>
              <a:ext cx="61913" cy="71437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2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55A9D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98" name="Freeform 375"/>
            <p:cNvSpPr>
              <a:spLocks/>
            </p:cNvSpPr>
            <p:nvPr/>
          </p:nvSpPr>
          <p:spPr bwMode="auto">
            <a:xfrm>
              <a:off x="7177089" y="7277100"/>
              <a:ext cx="36513" cy="36512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2 h 4"/>
                <a:gd name="T4" fmla="*/ 2 w 4"/>
                <a:gd name="T5" fmla="*/ 4 h 4"/>
                <a:gd name="T6" fmla="*/ 4 w 4"/>
                <a:gd name="T7" fmla="*/ 2 h 4"/>
                <a:gd name="T8" fmla="*/ 1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55A9D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52" name="Group 651"/>
          <p:cNvGrpSpPr/>
          <p:nvPr/>
        </p:nvGrpSpPr>
        <p:grpSpPr>
          <a:xfrm>
            <a:off x="3184794" y="2752725"/>
            <a:ext cx="437555" cy="433388"/>
            <a:chOff x="8691564" y="7340600"/>
            <a:chExt cx="1166813" cy="1155700"/>
          </a:xfrm>
        </p:grpSpPr>
        <p:sp>
          <p:nvSpPr>
            <p:cNvPr id="399" name="Oval 376"/>
            <p:cNvSpPr>
              <a:spLocks noChangeArrowheads="1"/>
            </p:cNvSpPr>
            <p:nvPr/>
          </p:nvSpPr>
          <p:spPr bwMode="auto">
            <a:xfrm>
              <a:off x="9591676" y="7918450"/>
              <a:ext cx="150813" cy="150812"/>
            </a:xfrm>
            <a:prstGeom prst="ellipse">
              <a:avLst/>
            </a:prstGeom>
            <a:solidFill>
              <a:srgbClr val="F3B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00" name="Oval 377"/>
            <p:cNvSpPr>
              <a:spLocks noChangeArrowheads="1"/>
            </p:cNvSpPr>
            <p:nvPr/>
          </p:nvSpPr>
          <p:spPr bwMode="auto">
            <a:xfrm>
              <a:off x="8807451" y="7918450"/>
              <a:ext cx="150813" cy="150812"/>
            </a:xfrm>
            <a:prstGeom prst="ellipse">
              <a:avLst/>
            </a:prstGeom>
            <a:solidFill>
              <a:srgbClr val="F3B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01" name="Freeform 378"/>
            <p:cNvSpPr>
              <a:spLocks noEditPoints="1"/>
            </p:cNvSpPr>
            <p:nvPr/>
          </p:nvSpPr>
          <p:spPr bwMode="auto">
            <a:xfrm>
              <a:off x="8691564" y="7340600"/>
              <a:ext cx="1166813" cy="1155700"/>
            </a:xfrm>
            <a:custGeom>
              <a:avLst/>
              <a:gdLst>
                <a:gd name="T0" fmla="*/ 74 w 131"/>
                <a:gd name="T1" fmla="*/ 4 h 130"/>
                <a:gd name="T2" fmla="*/ 55 w 131"/>
                <a:gd name="T3" fmla="*/ 0 h 130"/>
                <a:gd name="T4" fmla="*/ 63 w 131"/>
                <a:gd name="T5" fmla="*/ 26 h 130"/>
                <a:gd name="T6" fmla="*/ 41 w 131"/>
                <a:gd name="T7" fmla="*/ 52 h 130"/>
                <a:gd name="T8" fmla="*/ 36 w 131"/>
                <a:gd name="T9" fmla="*/ 44 h 130"/>
                <a:gd name="T10" fmla="*/ 34 w 131"/>
                <a:gd name="T11" fmla="*/ 39 h 130"/>
                <a:gd name="T12" fmla="*/ 44 w 131"/>
                <a:gd name="T13" fmla="*/ 37 h 130"/>
                <a:gd name="T14" fmla="*/ 49 w 131"/>
                <a:gd name="T15" fmla="*/ 22 h 130"/>
                <a:gd name="T16" fmla="*/ 30 w 131"/>
                <a:gd name="T17" fmla="*/ 24 h 130"/>
                <a:gd name="T18" fmla="*/ 0 w 131"/>
                <a:gd name="T19" fmla="*/ 73 h 130"/>
                <a:gd name="T20" fmla="*/ 92 w 131"/>
                <a:gd name="T21" fmla="*/ 94 h 130"/>
                <a:gd name="T22" fmla="*/ 76 w 131"/>
                <a:gd name="T23" fmla="*/ 107 h 130"/>
                <a:gd name="T24" fmla="*/ 65 w 131"/>
                <a:gd name="T25" fmla="*/ 114 h 130"/>
                <a:gd name="T26" fmla="*/ 55 w 131"/>
                <a:gd name="T27" fmla="*/ 118 h 130"/>
                <a:gd name="T28" fmla="*/ 44 w 131"/>
                <a:gd name="T29" fmla="*/ 122 h 130"/>
                <a:gd name="T30" fmla="*/ 34 w 131"/>
                <a:gd name="T31" fmla="*/ 123 h 130"/>
                <a:gd name="T32" fmla="*/ 31 w 131"/>
                <a:gd name="T33" fmla="*/ 130 h 130"/>
                <a:gd name="T34" fmla="*/ 38 w 131"/>
                <a:gd name="T35" fmla="*/ 123 h 130"/>
                <a:gd name="T36" fmla="*/ 49 w 131"/>
                <a:gd name="T37" fmla="*/ 119 h 130"/>
                <a:gd name="T38" fmla="*/ 59 w 131"/>
                <a:gd name="T39" fmla="*/ 115 h 130"/>
                <a:gd name="T40" fmla="*/ 70 w 131"/>
                <a:gd name="T41" fmla="*/ 109 h 130"/>
                <a:gd name="T42" fmla="*/ 80 w 131"/>
                <a:gd name="T43" fmla="*/ 106 h 130"/>
                <a:gd name="T44" fmla="*/ 110 w 131"/>
                <a:gd name="T45" fmla="*/ 94 h 130"/>
                <a:gd name="T46" fmla="*/ 113 w 131"/>
                <a:gd name="T47" fmla="*/ 53 h 130"/>
                <a:gd name="T48" fmla="*/ 59 w 131"/>
                <a:gd name="T49" fmla="*/ 4 h 130"/>
                <a:gd name="T50" fmla="*/ 71 w 131"/>
                <a:gd name="T51" fmla="*/ 7 h 130"/>
                <a:gd name="T52" fmla="*/ 90 w 131"/>
                <a:gd name="T53" fmla="*/ 52 h 130"/>
                <a:gd name="T54" fmla="*/ 33 w 131"/>
                <a:gd name="T55" fmla="*/ 26 h 130"/>
                <a:gd name="T56" fmla="*/ 44 w 131"/>
                <a:gd name="T57" fmla="*/ 24 h 130"/>
                <a:gd name="T58" fmla="*/ 41 w 131"/>
                <a:gd name="T59" fmla="*/ 33 h 130"/>
                <a:gd name="T60" fmla="*/ 30 w 131"/>
                <a:gd name="T61" fmla="*/ 37 h 130"/>
                <a:gd name="T62" fmla="*/ 34 w 131"/>
                <a:gd name="T63" fmla="*/ 48 h 130"/>
                <a:gd name="T64" fmla="*/ 37 w 131"/>
                <a:gd name="T65" fmla="*/ 52 h 130"/>
                <a:gd name="T66" fmla="*/ 20 w 131"/>
                <a:gd name="T67" fmla="*/ 52 h 130"/>
                <a:gd name="T68" fmla="*/ 110 w 131"/>
                <a:gd name="T69" fmla="*/ 90 h 130"/>
                <a:gd name="T70" fmla="*/ 4 w 131"/>
                <a:gd name="T71" fmla="*/ 73 h 130"/>
                <a:gd name="T72" fmla="*/ 110 w 131"/>
                <a:gd name="T73" fmla="*/ 56 h 130"/>
                <a:gd name="T74" fmla="*/ 110 w 131"/>
                <a:gd name="T75" fmla="*/ 9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30">
                  <a:moveTo>
                    <a:pt x="113" y="53"/>
                  </a:moveTo>
                  <a:cubicBezTo>
                    <a:pt x="74" y="4"/>
                    <a:pt x="74" y="4"/>
                    <a:pt x="74" y="4"/>
                  </a:cubicBezTo>
                  <a:cubicBezTo>
                    <a:pt x="72" y="1"/>
                    <a:pt x="68" y="0"/>
                    <a:pt x="6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10"/>
                    <a:pt x="58" y="19"/>
                    <a:pt x="63" y="26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5" y="44"/>
                    <a:pt x="34" y="43"/>
                    <a:pt x="34" y="42"/>
                  </a:cubicBezTo>
                  <a:cubicBezTo>
                    <a:pt x="34" y="41"/>
                    <a:pt x="34" y="40"/>
                    <a:pt x="34" y="39"/>
                  </a:cubicBezTo>
                  <a:cubicBezTo>
                    <a:pt x="35" y="38"/>
                    <a:pt x="36" y="37"/>
                    <a:pt x="37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6"/>
                    <a:pt x="0" y="64"/>
                    <a:pt x="0" y="73"/>
                  </a:cubicBezTo>
                  <a:cubicBezTo>
                    <a:pt x="0" y="85"/>
                    <a:pt x="10" y="94"/>
                    <a:pt x="21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8" y="125"/>
                    <a:pt x="38" y="125"/>
                    <a:pt x="38" y="125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9" y="130"/>
                    <a:pt x="49" y="130"/>
                    <a:pt x="49" y="130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21" y="94"/>
                    <a:pt x="131" y="85"/>
                    <a:pt x="131" y="73"/>
                  </a:cubicBezTo>
                  <a:cubicBezTo>
                    <a:pt x="131" y="63"/>
                    <a:pt x="123" y="54"/>
                    <a:pt x="113" y="53"/>
                  </a:cubicBezTo>
                  <a:close/>
                  <a:moveTo>
                    <a:pt x="66" y="23"/>
                  </a:moveTo>
                  <a:cubicBezTo>
                    <a:pt x="62" y="17"/>
                    <a:pt x="60" y="11"/>
                    <a:pt x="59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7" y="4"/>
                    <a:pt x="70" y="5"/>
                    <a:pt x="71" y="7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90" y="52"/>
                    <a:pt x="90" y="52"/>
                    <a:pt x="90" y="52"/>
                  </a:cubicBezTo>
                  <a:lnTo>
                    <a:pt x="66" y="23"/>
                  </a:lnTo>
                  <a:close/>
                  <a:moveTo>
                    <a:pt x="33" y="26"/>
                  </a:moveTo>
                  <a:cubicBezTo>
                    <a:pt x="38" y="21"/>
                    <a:pt x="38" y="21"/>
                    <a:pt x="38" y="21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4" y="33"/>
                    <a:pt x="32" y="35"/>
                    <a:pt x="30" y="37"/>
                  </a:cubicBezTo>
                  <a:cubicBezTo>
                    <a:pt x="29" y="39"/>
                    <a:pt x="29" y="42"/>
                    <a:pt x="30" y="44"/>
                  </a:cubicBezTo>
                  <a:cubicBezTo>
                    <a:pt x="31" y="46"/>
                    <a:pt x="32" y="47"/>
                    <a:pt x="34" y="48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2"/>
                    <a:pt x="21" y="52"/>
                    <a:pt x="20" y="52"/>
                  </a:cubicBezTo>
                  <a:lnTo>
                    <a:pt x="33" y="26"/>
                  </a:lnTo>
                  <a:close/>
                  <a:moveTo>
                    <a:pt x="110" y="90"/>
                  </a:moveTo>
                  <a:cubicBezTo>
                    <a:pt x="21" y="90"/>
                    <a:pt x="21" y="90"/>
                    <a:pt x="21" y="90"/>
                  </a:cubicBezTo>
                  <a:cubicBezTo>
                    <a:pt x="12" y="90"/>
                    <a:pt x="4" y="83"/>
                    <a:pt x="4" y="73"/>
                  </a:cubicBezTo>
                  <a:cubicBezTo>
                    <a:pt x="4" y="64"/>
                    <a:pt x="12" y="56"/>
                    <a:pt x="21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9" y="56"/>
                    <a:pt x="127" y="64"/>
                    <a:pt x="127" y="73"/>
                  </a:cubicBezTo>
                  <a:cubicBezTo>
                    <a:pt x="127" y="83"/>
                    <a:pt x="119" y="90"/>
                    <a:pt x="110" y="90"/>
                  </a:cubicBezTo>
                  <a:close/>
                </a:path>
              </a:pathLst>
            </a:custGeom>
            <a:solidFill>
              <a:srgbClr val="50B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02" name="Freeform 379"/>
            <p:cNvSpPr>
              <a:spLocks/>
            </p:cNvSpPr>
            <p:nvPr/>
          </p:nvSpPr>
          <p:spPr bwMode="auto">
            <a:xfrm>
              <a:off x="9315451" y="7473950"/>
              <a:ext cx="195263" cy="230187"/>
            </a:xfrm>
            <a:custGeom>
              <a:avLst/>
              <a:gdLst>
                <a:gd name="T0" fmla="*/ 0 w 123"/>
                <a:gd name="T1" fmla="*/ 16 h 145"/>
                <a:gd name="T2" fmla="*/ 17 w 123"/>
                <a:gd name="T3" fmla="*/ 0 h 145"/>
                <a:gd name="T4" fmla="*/ 123 w 123"/>
                <a:gd name="T5" fmla="*/ 128 h 145"/>
                <a:gd name="T6" fmla="*/ 107 w 123"/>
                <a:gd name="T7" fmla="*/ 145 h 145"/>
                <a:gd name="T8" fmla="*/ 0 w 123"/>
                <a:gd name="T9" fmla="*/ 1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45">
                  <a:moveTo>
                    <a:pt x="0" y="16"/>
                  </a:moveTo>
                  <a:lnTo>
                    <a:pt x="17" y="0"/>
                  </a:lnTo>
                  <a:lnTo>
                    <a:pt x="123" y="128"/>
                  </a:lnTo>
                  <a:lnTo>
                    <a:pt x="107" y="14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0B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03" name="Rectangle 380"/>
            <p:cNvSpPr>
              <a:spLocks noChangeArrowheads="1"/>
            </p:cNvSpPr>
            <p:nvPr/>
          </p:nvSpPr>
          <p:spPr bwMode="auto">
            <a:xfrm>
              <a:off x="9485314" y="7970838"/>
              <a:ext cx="34925" cy="36512"/>
            </a:xfrm>
            <a:prstGeom prst="rect">
              <a:avLst/>
            </a:prstGeom>
            <a:solidFill>
              <a:srgbClr val="86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04" name="Rectangle 381"/>
            <p:cNvSpPr>
              <a:spLocks noChangeArrowheads="1"/>
            </p:cNvSpPr>
            <p:nvPr/>
          </p:nvSpPr>
          <p:spPr bwMode="auto">
            <a:xfrm>
              <a:off x="9029701" y="7970838"/>
              <a:ext cx="409575" cy="36512"/>
            </a:xfrm>
            <a:prstGeom prst="rect">
              <a:avLst/>
            </a:prstGeom>
            <a:solidFill>
              <a:srgbClr val="86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53" name="Group 652"/>
          <p:cNvGrpSpPr/>
          <p:nvPr/>
        </p:nvGrpSpPr>
        <p:grpSpPr>
          <a:xfrm>
            <a:off x="4009897" y="2795588"/>
            <a:ext cx="437555" cy="347067"/>
            <a:chOff x="10891839" y="7454900"/>
            <a:chExt cx="1166813" cy="925512"/>
          </a:xfrm>
        </p:grpSpPr>
        <p:sp>
          <p:nvSpPr>
            <p:cNvPr id="405" name="Freeform 382"/>
            <p:cNvSpPr>
              <a:spLocks noEditPoints="1"/>
            </p:cNvSpPr>
            <p:nvPr/>
          </p:nvSpPr>
          <p:spPr bwMode="auto">
            <a:xfrm>
              <a:off x="10891839" y="7454900"/>
              <a:ext cx="1166813" cy="925512"/>
            </a:xfrm>
            <a:custGeom>
              <a:avLst/>
              <a:gdLst>
                <a:gd name="T0" fmla="*/ 63 w 131"/>
                <a:gd name="T1" fmla="*/ 51 h 104"/>
                <a:gd name="T2" fmla="*/ 60 w 131"/>
                <a:gd name="T3" fmla="*/ 19 h 104"/>
                <a:gd name="T4" fmla="*/ 17 w 131"/>
                <a:gd name="T5" fmla="*/ 13 h 104"/>
                <a:gd name="T6" fmla="*/ 0 w 131"/>
                <a:gd name="T7" fmla="*/ 26 h 104"/>
                <a:gd name="T8" fmla="*/ 3 w 131"/>
                <a:gd name="T9" fmla="*/ 84 h 104"/>
                <a:gd name="T10" fmla="*/ 47 w 131"/>
                <a:gd name="T11" fmla="*/ 89 h 104"/>
                <a:gd name="T12" fmla="*/ 63 w 131"/>
                <a:gd name="T13" fmla="*/ 77 h 104"/>
                <a:gd name="T14" fmla="*/ 111 w 131"/>
                <a:gd name="T15" fmla="*/ 38 h 104"/>
                <a:gd name="T16" fmla="*/ 96 w 131"/>
                <a:gd name="T17" fmla="*/ 38 h 104"/>
                <a:gd name="T18" fmla="*/ 91 w 131"/>
                <a:gd name="T19" fmla="*/ 61 h 104"/>
                <a:gd name="T20" fmla="*/ 126 w 131"/>
                <a:gd name="T21" fmla="*/ 66 h 104"/>
                <a:gd name="T22" fmla="*/ 131 w 131"/>
                <a:gd name="T23" fmla="*/ 43 h 104"/>
                <a:gd name="T24" fmla="*/ 111 w 131"/>
                <a:gd name="T25" fmla="*/ 38 h 104"/>
                <a:gd name="T26" fmla="*/ 126 w 131"/>
                <a:gd name="T27" fmla="*/ 104 h 104"/>
                <a:gd name="T28" fmla="*/ 131 w 131"/>
                <a:gd name="T29" fmla="*/ 81 h 104"/>
                <a:gd name="T30" fmla="*/ 95 w 131"/>
                <a:gd name="T31" fmla="*/ 77 h 104"/>
                <a:gd name="T32" fmla="*/ 91 w 131"/>
                <a:gd name="T33" fmla="*/ 99 h 104"/>
                <a:gd name="T34" fmla="*/ 111 w 131"/>
                <a:gd name="T35" fmla="*/ 104 h 104"/>
                <a:gd name="T36" fmla="*/ 111 w 131"/>
                <a:gd name="T37" fmla="*/ 0 h 104"/>
                <a:gd name="T38" fmla="*/ 91 w 131"/>
                <a:gd name="T39" fmla="*/ 5 h 104"/>
                <a:gd name="T40" fmla="*/ 96 w 131"/>
                <a:gd name="T41" fmla="*/ 28 h 104"/>
                <a:gd name="T42" fmla="*/ 131 w 131"/>
                <a:gd name="T43" fmla="*/ 23 h 104"/>
                <a:gd name="T44" fmla="*/ 126 w 131"/>
                <a:gd name="T45" fmla="*/ 0 h 104"/>
                <a:gd name="T46" fmla="*/ 75 w 131"/>
                <a:gd name="T47" fmla="*/ 36 h 104"/>
                <a:gd name="T48" fmla="*/ 68 w 131"/>
                <a:gd name="T49" fmla="*/ 68 h 104"/>
                <a:gd name="T50" fmla="*/ 75 w 131"/>
                <a:gd name="T51" fmla="*/ 73 h 104"/>
                <a:gd name="T52" fmla="*/ 86 w 131"/>
                <a:gd name="T53" fmla="*/ 92 h 104"/>
                <a:gd name="T54" fmla="*/ 79 w 131"/>
                <a:gd name="T55" fmla="*/ 88 h 104"/>
                <a:gd name="T56" fmla="*/ 86 w 131"/>
                <a:gd name="T57" fmla="*/ 54 h 104"/>
                <a:gd name="T58" fmla="*/ 79 w 131"/>
                <a:gd name="T59" fmla="*/ 50 h 104"/>
                <a:gd name="T60" fmla="*/ 86 w 131"/>
                <a:gd name="T61" fmla="*/ 16 h 104"/>
                <a:gd name="T62" fmla="*/ 75 w 131"/>
                <a:gd name="T63" fmla="*/ 12 h 104"/>
                <a:gd name="T64" fmla="*/ 68 w 131"/>
                <a:gd name="T65" fmla="*/ 32 h 104"/>
                <a:gd name="T66" fmla="*/ 75 w 131"/>
                <a:gd name="T6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1" h="104"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43"/>
                    <a:pt x="63" y="34"/>
                    <a:pt x="63" y="25"/>
                  </a:cubicBezTo>
                  <a:cubicBezTo>
                    <a:pt x="63" y="22"/>
                    <a:pt x="62" y="20"/>
                    <a:pt x="60" y="19"/>
                  </a:cubicBezTo>
                  <a:cubicBezTo>
                    <a:pt x="57" y="17"/>
                    <a:pt x="55" y="16"/>
                    <a:pt x="52" y="15"/>
                  </a:cubicBezTo>
                  <a:cubicBezTo>
                    <a:pt x="41" y="11"/>
                    <a:pt x="29" y="11"/>
                    <a:pt x="17" y="13"/>
                  </a:cubicBezTo>
                  <a:cubicBezTo>
                    <a:pt x="12" y="14"/>
                    <a:pt x="8" y="15"/>
                    <a:pt x="4" y="18"/>
                  </a:cubicBezTo>
                  <a:cubicBezTo>
                    <a:pt x="1" y="20"/>
                    <a:pt x="0" y="22"/>
                    <a:pt x="0" y="26"/>
                  </a:cubicBezTo>
                  <a:cubicBezTo>
                    <a:pt x="0" y="43"/>
                    <a:pt x="0" y="60"/>
                    <a:pt x="0" y="77"/>
                  </a:cubicBezTo>
                  <a:cubicBezTo>
                    <a:pt x="0" y="80"/>
                    <a:pt x="1" y="83"/>
                    <a:pt x="3" y="84"/>
                  </a:cubicBezTo>
                  <a:cubicBezTo>
                    <a:pt x="6" y="86"/>
                    <a:pt x="9" y="88"/>
                    <a:pt x="13" y="88"/>
                  </a:cubicBezTo>
                  <a:cubicBezTo>
                    <a:pt x="24" y="91"/>
                    <a:pt x="36" y="91"/>
                    <a:pt x="47" y="89"/>
                  </a:cubicBezTo>
                  <a:cubicBezTo>
                    <a:pt x="51" y="88"/>
                    <a:pt x="56" y="87"/>
                    <a:pt x="59" y="84"/>
                  </a:cubicBezTo>
                  <a:cubicBezTo>
                    <a:pt x="62" y="83"/>
                    <a:pt x="63" y="81"/>
                    <a:pt x="63" y="77"/>
                  </a:cubicBezTo>
                  <a:cubicBezTo>
                    <a:pt x="63" y="69"/>
                    <a:pt x="63" y="60"/>
                    <a:pt x="63" y="51"/>
                  </a:cubicBezTo>
                  <a:close/>
                  <a:moveTo>
                    <a:pt x="111" y="38"/>
                  </a:moveTo>
                  <a:cubicBezTo>
                    <a:pt x="111" y="38"/>
                    <a:pt x="111" y="38"/>
                    <a:pt x="111" y="38"/>
                  </a:cubicBezTo>
                  <a:cubicBezTo>
                    <a:pt x="106" y="38"/>
                    <a:pt x="101" y="38"/>
                    <a:pt x="96" y="38"/>
                  </a:cubicBezTo>
                  <a:cubicBezTo>
                    <a:pt x="92" y="38"/>
                    <a:pt x="91" y="40"/>
                    <a:pt x="91" y="43"/>
                  </a:cubicBezTo>
                  <a:cubicBezTo>
                    <a:pt x="91" y="49"/>
                    <a:pt x="91" y="55"/>
                    <a:pt x="91" y="61"/>
                  </a:cubicBezTo>
                  <a:cubicBezTo>
                    <a:pt x="91" y="65"/>
                    <a:pt x="92" y="66"/>
                    <a:pt x="96" y="66"/>
                  </a:cubicBezTo>
                  <a:cubicBezTo>
                    <a:pt x="106" y="66"/>
                    <a:pt x="116" y="66"/>
                    <a:pt x="126" y="66"/>
                  </a:cubicBezTo>
                  <a:cubicBezTo>
                    <a:pt x="130" y="66"/>
                    <a:pt x="131" y="64"/>
                    <a:pt x="131" y="61"/>
                  </a:cubicBezTo>
                  <a:cubicBezTo>
                    <a:pt x="131" y="55"/>
                    <a:pt x="131" y="49"/>
                    <a:pt x="131" y="43"/>
                  </a:cubicBezTo>
                  <a:cubicBezTo>
                    <a:pt x="131" y="40"/>
                    <a:pt x="130" y="38"/>
                    <a:pt x="126" y="38"/>
                  </a:cubicBezTo>
                  <a:cubicBezTo>
                    <a:pt x="121" y="38"/>
                    <a:pt x="116" y="38"/>
                    <a:pt x="111" y="38"/>
                  </a:cubicBezTo>
                  <a:close/>
                  <a:moveTo>
                    <a:pt x="111" y="104"/>
                  </a:moveTo>
                  <a:cubicBezTo>
                    <a:pt x="116" y="104"/>
                    <a:pt x="121" y="104"/>
                    <a:pt x="126" y="104"/>
                  </a:cubicBezTo>
                  <a:cubicBezTo>
                    <a:pt x="129" y="104"/>
                    <a:pt x="131" y="103"/>
                    <a:pt x="131" y="100"/>
                  </a:cubicBezTo>
                  <a:cubicBezTo>
                    <a:pt x="131" y="93"/>
                    <a:pt x="131" y="87"/>
                    <a:pt x="131" y="81"/>
                  </a:cubicBezTo>
                  <a:cubicBezTo>
                    <a:pt x="131" y="78"/>
                    <a:pt x="129" y="77"/>
                    <a:pt x="126" y="77"/>
                  </a:cubicBezTo>
                  <a:cubicBezTo>
                    <a:pt x="116" y="77"/>
                    <a:pt x="106" y="77"/>
                    <a:pt x="95" y="77"/>
                  </a:cubicBezTo>
                  <a:cubicBezTo>
                    <a:pt x="92" y="77"/>
                    <a:pt x="91" y="78"/>
                    <a:pt x="91" y="81"/>
                  </a:cubicBezTo>
                  <a:cubicBezTo>
                    <a:pt x="91" y="87"/>
                    <a:pt x="91" y="93"/>
                    <a:pt x="91" y="99"/>
                  </a:cubicBezTo>
                  <a:cubicBezTo>
                    <a:pt x="91" y="103"/>
                    <a:pt x="92" y="104"/>
                    <a:pt x="96" y="104"/>
                  </a:cubicBezTo>
                  <a:cubicBezTo>
                    <a:pt x="101" y="104"/>
                    <a:pt x="106" y="104"/>
                    <a:pt x="111" y="104"/>
                  </a:cubicBezTo>
                  <a:close/>
                  <a:moveTo>
                    <a:pt x="111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06" y="0"/>
                    <a:pt x="101" y="0"/>
                    <a:pt x="96" y="0"/>
                  </a:cubicBezTo>
                  <a:cubicBezTo>
                    <a:pt x="92" y="0"/>
                    <a:pt x="91" y="2"/>
                    <a:pt x="91" y="5"/>
                  </a:cubicBezTo>
                  <a:cubicBezTo>
                    <a:pt x="91" y="11"/>
                    <a:pt x="91" y="17"/>
                    <a:pt x="91" y="23"/>
                  </a:cubicBezTo>
                  <a:cubicBezTo>
                    <a:pt x="91" y="26"/>
                    <a:pt x="92" y="28"/>
                    <a:pt x="96" y="28"/>
                  </a:cubicBezTo>
                  <a:cubicBezTo>
                    <a:pt x="106" y="28"/>
                    <a:pt x="116" y="28"/>
                    <a:pt x="126" y="28"/>
                  </a:cubicBezTo>
                  <a:cubicBezTo>
                    <a:pt x="129" y="28"/>
                    <a:pt x="131" y="26"/>
                    <a:pt x="131" y="23"/>
                  </a:cubicBezTo>
                  <a:cubicBezTo>
                    <a:pt x="131" y="17"/>
                    <a:pt x="131" y="11"/>
                    <a:pt x="131" y="5"/>
                  </a:cubicBezTo>
                  <a:cubicBezTo>
                    <a:pt x="131" y="2"/>
                    <a:pt x="130" y="0"/>
                    <a:pt x="126" y="0"/>
                  </a:cubicBezTo>
                  <a:cubicBezTo>
                    <a:pt x="121" y="0"/>
                    <a:pt x="116" y="0"/>
                    <a:pt x="111" y="0"/>
                  </a:cubicBezTo>
                  <a:close/>
                  <a:moveTo>
                    <a:pt x="75" y="36"/>
                  </a:moveTo>
                  <a:cubicBezTo>
                    <a:pt x="75" y="47"/>
                    <a:pt x="75" y="58"/>
                    <a:pt x="75" y="68"/>
                  </a:cubicBezTo>
                  <a:cubicBezTo>
                    <a:pt x="72" y="68"/>
                    <a:pt x="70" y="68"/>
                    <a:pt x="68" y="68"/>
                  </a:cubicBezTo>
                  <a:cubicBezTo>
                    <a:pt x="68" y="70"/>
                    <a:pt x="68" y="71"/>
                    <a:pt x="68" y="73"/>
                  </a:cubicBezTo>
                  <a:cubicBezTo>
                    <a:pt x="70" y="73"/>
                    <a:pt x="72" y="73"/>
                    <a:pt x="75" y="73"/>
                  </a:cubicBezTo>
                  <a:cubicBezTo>
                    <a:pt x="75" y="79"/>
                    <a:pt x="75" y="86"/>
                    <a:pt x="75" y="92"/>
                  </a:cubicBezTo>
                  <a:cubicBezTo>
                    <a:pt x="79" y="92"/>
                    <a:pt x="82" y="92"/>
                    <a:pt x="86" y="92"/>
                  </a:cubicBezTo>
                  <a:cubicBezTo>
                    <a:pt x="86" y="91"/>
                    <a:pt x="86" y="90"/>
                    <a:pt x="86" y="88"/>
                  </a:cubicBezTo>
                  <a:cubicBezTo>
                    <a:pt x="83" y="88"/>
                    <a:pt x="81" y="88"/>
                    <a:pt x="79" y="88"/>
                  </a:cubicBezTo>
                  <a:cubicBezTo>
                    <a:pt x="79" y="77"/>
                    <a:pt x="79" y="66"/>
                    <a:pt x="79" y="54"/>
                  </a:cubicBezTo>
                  <a:cubicBezTo>
                    <a:pt x="81" y="54"/>
                    <a:pt x="84" y="54"/>
                    <a:pt x="86" y="54"/>
                  </a:cubicBezTo>
                  <a:cubicBezTo>
                    <a:pt x="86" y="53"/>
                    <a:pt x="86" y="52"/>
                    <a:pt x="86" y="50"/>
                  </a:cubicBezTo>
                  <a:cubicBezTo>
                    <a:pt x="83" y="50"/>
                    <a:pt x="81" y="50"/>
                    <a:pt x="79" y="50"/>
                  </a:cubicBezTo>
                  <a:cubicBezTo>
                    <a:pt x="79" y="39"/>
                    <a:pt x="79" y="27"/>
                    <a:pt x="79" y="16"/>
                  </a:cubicBezTo>
                  <a:cubicBezTo>
                    <a:pt x="81" y="16"/>
                    <a:pt x="84" y="16"/>
                    <a:pt x="86" y="16"/>
                  </a:cubicBezTo>
                  <a:cubicBezTo>
                    <a:pt x="86" y="15"/>
                    <a:pt x="86" y="13"/>
                    <a:pt x="86" y="12"/>
                  </a:cubicBezTo>
                  <a:cubicBezTo>
                    <a:pt x="82" y="12"/>
                    <a:pt x="79" y="12"/>
                    <a:pt x="75" y="12"/>
                  </a:cubicBezTo>
                  <a:cubicBezTo>
                    <a:pt x="75" y="19"/>
                    <a:pt x="75" y="25"/>
                    <a:pt x="75" y="32"/>
                  </a:cubicBezTo>
                  <a:cubicBezTo>
                    <a:pt x="72" y="32"/>
                    <a:pt x="70" y="32"/>
                    <a:pt x="68" y="32"/>
                  </a:cubicBezTo>
                  <a:cubicBezTo>
                    <a:pt x="68" y="34"/>
                    <a:pt x="68" y="35"/>
                    <a:pt x="68" y="36"/>
                  </a:cubicBezTo>
                  <a:cubicBezTo>
                    <a:pt x="70" y="36"/>
                    <a:pt x="72" y="36"/>
                    <a:pt x="75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06" name="Freeform 383"/>
            <p:cNvSpPr>
              <a:spLocks noEditPoints="1"/>
            </p:cNvSpPr>
            <p:nvPr/>
          </p:nvSpPr>
          <p:spPr bwMode="auto">
            <a:xfrm>
              <a:off x="10891839" y="7553325"/>
              <a:ext cx="561975" cy="711200"/>
            </a:xfrm>
            <a:custGeom>
              <a:avLst/>
              <a:gdLst>
                <a:gd name="T0" fmla="*/ 63 w 63"/>
                <a:gd name="T1" fmla="*/ 40 h 80"/>
                <a:gd name="T2" fmla="*/ 63 w 63"/>
                <a:gd name="T3" fmla="*/ 66 h 80"/>
                <a:gd name="T4" fmla="*/ 59 w 63"/>
                <a:gd name="T5" fmla="*/ 73 h 80"/>
                <a:gd name="T6" fmla="*/ 47 w 63"/>
                <a:gd name="T7" fmla="*/ 78 h 80"/>
                <a:gd name="T8" fmla="*/ 13 w 63"/>
                <a:gd name="T9" fmla="*/ 77 h 80"/>
                <a:gd name="T10" fmla="*/ 3 w 63"/>
                <a:gd name="T11" fmla="*/ 73 h 80"/>
                <a:gd name="T12" fmla="*/ 0 w 63"/>
                <a:gd name="T13" fmla="*/ 66 h 80"/>
                <a:gd name="T14" fmla="*/ 0 w 63"/>
                <a:gd name="T15" fmla="*/ 15 h 80"/>
                <a:gd name="T16" fmla="*/ 4 w 63"/>
                <a:gd name="T17" fmla="*/ 7 h 80"/>
                <a:gd name="T18" fmla="*/ 17 w 63"/>
                <a:gd name="T19" fmla="*/ 2 h 80"/>
                <a:gd name="T20" fmla="*/ 52 w 63"/>
                <a:gd name="T21" fmla="*/ 4 h 80"/>
                <a:gd name="T22" fmla="*/ 60 w 63"/>
                <a:gd name="T23" fmla="*/ 8 h 80"/>
                <a:gd name="T24" fmla="*/ 63 w 63"/>
                <a:gd name="T25" fmla="*/ 14 h 80"/>
                <a:gd name="T26" fmla="*/ 63 w 63"/>
                <a:gd name="T27" fmla="*/ 40 h 80"/>
                <a:gd name="T28" fmla="*/ 63 w 63"/>
                <a:gd name="T29" fmla="*/ 40 h 80"/>
                <a:gd name="T30" fmla="*/ 4 w 63"/>
                <a:gd name="T31" fmla="*/ 20 h 80"/>
                <a:gd name="T32" fmla="*/ 4 w 63"/>
                <a:gd name="T33" fmla="*/ 30 h 80"/>
                <a:gd name="T34" fmla="*/ 6 w 63"/>
                <a:gd name="T35" fmla="*/ 34 h 80"/>
                <a:gd name="T36" fmla="*/ 15 w 63"/>
                <a:gd name="T37" fmla="*/ 37 h 80"/>
                <a:gd name="T38" fmla="*/ 47 w 63"/>
                <a:gd name="T39" fmla="*/ 37 h 80"/>
                <a:gd name="T40" fmla="*/ 57 w 63"/>
                <a:gd name="T41" fmla="*/ 34 h 80"/>
                <a:gd name="T42" fmla="*/ 59 w 63"/>
                <a:gd name="T43" fmla="*/ 30 h 80"/>
                <a:gd name="T44" fmla="*/ 59 w 63"/>
                <a:gd name="T45" fmla="*/ 21 h 80"/>
                <a:gd name="T46" fmla="*/ 59 w 63"/>
                <a:gd name="T47" fmla="*/ 20 h 80"/>
                <a:gd name="T48" fmla="*/ 4 w 63"/>
                <a:gd name="T49" fmla="*/ 20 h 80"/>
                <a:gd name="T50" fmla="*/ 59 w 63"/>
                <a:gd name="T51" fmla="*/ 56 h 80"/>
                <a:gd name="T52" fmla="*/ 4 w 63"/>
                <a:gd name="T53" fmla="*/ 56 h 80"/>
                <a:gd name="T54" fmla="*/ 4 w 63"/>
                <a:gd name="T55" fmla="*/ 66 h 80"/>
                <a:gd name="T56" fmla="*/ 6 w 63"/>
                <a:gd name="T57" fmla="*/ 70 h 80"/>
                <a:gd name="T58" fmla="*/ 14 w 63"/>
                <a:gd name="T59" fmla="*/ 73 h 80"/>
                <a:gd name="T60" fmla="*/ 44 w 63"/>
                <a:gd name="T61" fmla="*/ 75 h 80"/>
                <a:gd name="T62" fmla="*/ 56 w 63"/>
                <a:gd name="T63" fmla="*/ 70 h 80"/>
                <a:gd name="T64" fmla="*/ 59 w 63"/>
                <a:gd name="T65" fmla="*/ 67 h 80"/>
                <a:gd name="T66" fmla="*/ 59 w 63"/>
                <a:gd name="T67" fmla="*/ 56 h 80"/>
                <a:gd name="T68" fmla="*/ 59 w 63"/>
                <a:gd name="T69" fmla="*/ 38 h 80"/>
                <a:gd name="T70" fmla="*/ 4 w 63"/>
                <a:gd name="T71" fmla="*/ 38 h 80"/>
                <a:gd name="T72" fmla="*/ 4 w 63"/>
                <a:gd name="T73" fmla="*/ 48 h 80"/>
                <a:gd name="T74" fmla="*/ 6 w 63"/>
                <a:gd name="T75" fmla="*/ 52 h 80"/>
                <a:gd name="T76" fmla="*/ 16 w 63"/>
                <a:gd name="T77" fmla="*/ 56 h 80"/>
                <a:gd name="T78" fmla="*/ 47 w 63"/>
                <a:gd name="T79" fmla="*/ 56 h 80"/>
                <a:gd name="T80" fmla="*/ 57 w 63"/>
                <a:gd name="T81" fmla="*/ 52 h 80"/>
                <a:gd name="T82" fmla="*/ 59 w 63"/>
                <a:gd name="T83" fmla="*/ 49 h 80"/>
                <a:gd name="T84" fmla="*/ 59 w 63"/>
                <a:gd name="T85" fmla="*/ 38 h 80"/>
                <a:gd name="T86" fmla="*/ 33 w 63"/>
                <a:gd name="T87" fmla="*/ 21 h 80"/>
                <a:gd name="T88" fmla="*/ 48 w 63"/>
                <a:gd name="T89" fmla="*/ 19 h 80"/>
                <a:gd name="T90" fmla="*/ 57 w 63"/>
                <a:gd name="T91" fmla="*/ 16 h 80"/>
                <a:gd name="T92" fmla="*/ 57 w 63"/>
                <a:gd name="T93" fmla="*/ 10 h 80"/>
                <a:gd name="T94" fmla="*/ 51 w 63"/>
                <a:gd name="T95" fmla="*/ 8 h 80"/>
                <a:gd name="T96" fmla="*/ 32 w 63"/>
                <a:gd name="T97" fmla="*/ 5 h 80"/>
                <a:gd name="T98" fmla="*/ 11 w 63"/>
                <a:gd name="T99" fmla="*/ 8 h 80"/>
                <a:gd name="T100" fmla="*/ 6 w 63"/>
                <a:gd name="T101" fmla="*/ 10 h 80"/>
                <a:gd name="T102" fmla="*/ 6 w 63"/>
                <a:gd name="T103" fmla="*/ 16 h 80"/>
                <a:gd name="T104" fmla="*/ 9 w 63"/>
                <a:gd name="T105" fmla="*/ 17 h 80"/>
                <a:gd name="T106" fmla="*/ 33 w 63"/>
                <a:gd name="T10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80">
                  <a:moveTo>
                    <a:pt x="63" y="40"/>
                  </a:moveTo>
                  <a:cubicBezTo>
                    <a:pt x="63" y="49"/>
                    <a:pt x="63" y="58"/>
                    <a:pt x="63" y="66"/>
                  </a:cubicBezTo>
                  <a:cubicBezTo>
                    <a:pt x="63" y="70"/>
                    <a:pt x="62" y="72"/>
                    <a:pt x="59" y="73"/>
                  </a:cubicBezTo>
                  <a:cubicBezTo>
                    <a:pt x="56" y="76"/>
                    <a:pt x="51" y="77"/>
                    <a:pt x="47" y="78"/>
                  </a:cubicBezTo>
                  <a:cubicBezTo>
                    <a:pt x="36" y="80"/>
                    <a:pt x="24" y="80"/>
                    <a:pt x="13" y="77"/>
                  </a:cubicBezTo>
                  <a:cubicBezTo>
                    <a:pt x="9" y="77"/>
                    <a:pt x="6" y="75"/>
                    <a:pt x="3" y="73"/>
                  </a:cubicBezTo>
                  <a:cubicBezTo>
                    <a:pt x="1" y="72"/>
                    <a:pt x="0" y="69"/>
                    <a:pt x="0" y="66"/>
                  </a:cubicBezTo>
                  <a:cubicBezTo>
                    <a:pt x="0" y="49"/>
                    <a:pt x="0" y="32"/>
                    <a:pt x="0" y="15"/>
                  </a:cubicBezTo>
                  <a:cubicBezTo>
                    <a:pt x="0" y="11"/>
                    <a:pt x="1" y="9"/>
                    <a:pt x="4" y="7"/>
                  </a:cubicBezTo>
                  <a:cubicBezTo>
                    <a:pt x="8" y="4"/>
                    <a:pt x="12" y="3"/>
                    <a:pt x="17" y="2"/>
                  </a:cubicBezTo>
                  <a:cubicBezTo>
                    <a:pt x="29" y="0"/>
                    <a:pt x="41" y="0"/>
                    <a:pt x="52" y="4"/>
                  </a:cubicBezTo>
                  <a:cubicBezTo>
                    <a:pt x="55" y="5"/>
                    <a:pt x="57" y="6"/>
                    <a:pt x="60" y="8"/>
                  </a:cubicBezTo>
                  <a:cubicBezTo>
                    <a:pt x="62" y="9"/>
                    <a:pt x="63" y="11"/>
                    <a:pt x="63" y="14"/>
                  </a:cubicBezTo>
                  <a:cubicBezTo>
                    <a:pt x="63" y="23"/>
                    <a:pt x="63" y="32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lose/>
                  <a:moveTo>
                    <a:pt x="4" y="20"/>
                  </a:moveTo>
                  <a:cubicBezTo>
                    <a:pt x="4" y="23"/>
                    <a:pt x="4" y="26"/>
                    <a:pt x="4" y="30"/>
                  </a:cubicBezTo>
                  <a:cubicBezTo>
                    <a:pt x="4" y="32"/>
                    <a:pt x="5" y="33"/>
                    <a:pt x="6" y="34"/>
                  </a:cubicBezTo>
                  <a:cubicBezTo>
                    <a:pt x="9" y="35"/>
                    <a:pt x="12" y="37"/>
                    <a:pt x="15" y="37"/>
                  </a:cubicBezTo>
                  <a:cubicBezTo>
                    <a:pt x="26" y="40"/>
                    <a:pt x="37" y="40"/>
                    <a:pt x="47" y="37"/>
                  </a:cubicBezTo>
                  <a:cubicBezTo>
                    <a:pt x="51" y="37"/>
                    <a:pt x="54" y="35"/>
                    <a:pt x="57" y="34"/>
                  </a:cubicBezTo>
                  <a:cubicBezTo>
                    <a:pt x="58" y="33"/>
                    <a:pt x="59" y="32"/>
                    <a:pt x="59" y="30"/>
                  </a:cubicBezTo>
                  <a:cubicBezTo>
                    <a:pt x="59" y="27"/>
                    <a:pt x="59" y="24"/>
                    <a:pt x="59" y="21"/>
                  </a:cubicBezTo>
                  <a:cubicBezTo>
                    <a:pt x="59" y="21"/>
                    <a:pt x="59" y="20"/>
                    <a:pt x="59" y="20"/>
                  </a:cubicBezTo>
                  <a:cubicBezTo>
                    <a:pt x="40" y="27"/>
                    <a:pt x="22" y="27"/>
                    <a:pt x="4" y="20"/>
                  </a:cubicBezTo>
                  <a:close/>
                  <a:moveTo>
                    <a:pt x="59" y="56"/>
                  </a:moveTo>
                  <a:cubicBezTo>
                    <a:pt x="40" y="63"/>
                    <a:pt x="22" y="63"/>
                    <a:pt x="4" y="56"/>
                  </a:cubicBezTo>
                  <a:cubicBezTo>
                    <a:pt x="4" y="59"/>
                    <a:pt x="4" y="63"/>
                    <a:pt x="4" y="66"/>
                  </a:cubicBezTo>
                  <a:cubicBezTo>
                    <a:pt x="4" y="68"/>
                    <a:pt x="5" y="70"/>
                    <a:pt x="6" y="70"/>
                  </a:cubicBezTo>
                  <a:cubicBezTo>
                    <a:pt x="9" y="72"/>
                    <a:pt x="11" y="73"/>
                    <a:pt x="14" y="73"/>
                  </a:cubicBezTo>
                  <a:cubicBezTo>
                    <a:pt x="24" y="76"/>
                    <a:pt x="34" y="76"/>
                    <a:pt x="44" y="75"/>
                  </a:cubicBezTo>
                  <a:cubicBezTo>
                    <a:pt x="48" y="74"/>
                    <a:pt x="53" y="73"/>
                    <a:pt x="56" y="70"/>
                  </a:cubicBezTo>
                  <a:cubicBezTo>
                    <a:pt x="58" y="70"/>
                    <a:pt x="59" y="69"/>
                    <a:pt x="59" y="67"/>
                  </a:cubicBezTo>
                  <a:cubicBezTo>
                    <a:pt x="59" y="64"/>
                    <a:pt x="59" y="60"/>
                    <a:pt x="59" y="56"/>
                  </a:cubicBezTo>
                  <a:close/>
                  <a:moveTo>
                    <a:pt x="59" y="38"/>
                  </a:moveTo>
                  <a:cubicBezTo>
                    <a:pt x="40" y="45"/>
                    <a:pt x="22" y="45"/>
                    <a:pt x="4" y="38"/>
                  </a:cubicBezTo>
                  <a:cubicBezTo>
                    <a:pt x="4" y="41"/>
                    <a:pt x="4" y="45"/>
                    <a:pt x="4" y="48"/>
                  </a:cubicBezTo>
                  <a:cubicBezTo>
                    <a:pt x="4" y="50"/>
                    <a:pt x="4" y="51"/>
                    <a:pt x="6" y="52"/>
                  </a:cubicBezTo>
                  <a:cubicBezTo>
                    <a:pt x="9" y="53"/>
                    <a:pt x="13" y="55"/>
                    <a:pt x="16" y="56"/>
                  </a:cubicBezTo>
                  <a:cubicBezTo>
                    <a:pt x="26" y="58"/>
                    <a:pt x="36" y="58"/>
                    <a:pt x="47" y="56"/>
                  </a:cubicBezTo>
                  <a:cubicBezTo>
                    <a:pt x="50" y="55"/>
                    <a:pt x="53" y="53"/>
                    <a:pt x="57" y="52"/>
                  </a:cubicBezTo>
                  <a:cubicBezTo>
                    <a:pt x="58" y="52"/>
                    <a:pt x="59" y="50"/>
                    <a:pt x="59" y="49"/>
                  </a:cubicBezTo>
                  <a:cubicBezTo>
                    <a:pt x="59" y="46"/>
                    <a:pt x="59" y="42"/>
                    <a:pt x="59" y="38"/>
                  </a:cubicBezTo>
                  <a:close/>
                  <a:moveTo>
                    <a:pt x="33" y="21"/>
                  </a:moveTo>
                  <a:cubicBezTo>
                    <a:pt x="37" y="21"/>
                    <a:pt x="42" y="20"/>
                    <a:pt x="48" y="19"/>
                  </a:cubicBezTo>
                  <a:cubicBezTo>
                    <a:pt x="51" y="19"/>
                    <a:pt x="54" y="17"/>
                    <a:pt x="57" y="16"/>
                  </a:cubicBezTo>
                  <a:cubicBezTo>
                    <a:pt x="60" y="14"/>
                    <a:pt x="60" y="12"/>
                    <a:pt x="57" y="10"/>
                  </a:cubicBezTo>
                  <a:cubicBezTo>
                    <a:pt x="55" y="9"/>
                    <a:pt x="53" y="8"/>
                    <a:pt x="51" y="8"/>
                  </a:cubicBezTo>
                  <a:cubicBezTo>
                    <a:pt x="45" y="6"/>
                    <a:pt x="38" y="5"/>
                    <a:pt x="32" y="5"/>
                  </a:cubicBezTo>
                  <a:cubicBezTo>
                    <a:pt x="25" y="5"/>
                    <a:pt x="18" y="6"/>
                    <a:pt x="11" y="8"/>
                  </a:cubicBezTo>
                  <a:cubicBezTo>
                    <a:pt x="9" y="9"/>
                    <a:pt x="8" y="9"/>
                    <a:pt x="6" y="10"/>
                  </a:cubicBezTo>
                  <a:cubicBezTo>
                    <a:pt x="3" y="12"/>
                    <a:pt x="3" y="14"/>
                    <a:pt x="6" y="16"/>
                  </a:cubicBezTo>
                  <a:cubicBezTo>
                    <a:pt x="7" y="16"/>
                    <a:pt x="8" y="17"/>
                    <a:pt x="9" y="17"/>
                  </a:cubicBezTo>
                  <a:cubicBezTo>
                    <a:pt x="16" y="20"/>
                    <a:pt x="24" y="21"/>
                    <a:pt x="33" y="21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07" name="Freeform 384"/>
            <p:cNvSpPr>
              <a:spLocks noEditPoints="1"/>
            </p:cNvSpPr>
            <p:nvPr/>
          </p:nvSpPr>
          <p:spPr bwMode="auto">
            <a:xfrm>
              <a:off x="11703051" y="7793038"/>
              <a:ext cx="355600" cy="249237"/>
            </a:xfrm>
            <a:custGeom>
              <a:avLst/>
              <a:gdLst>
                <a:gd name="T0" fmla="*/ 20 w 40"/>
                <a:gd name="T1" fmla="*/ 0 h 28"/>
                <a:gd name="T2" fmla="*/ 35 w 40"/>
                <a:gd name="T3" fmla="*/ 0 h 28"/>
                <a:gd name="T4" fmla="*/ 40 w 40"/>
                <a:gd name="T5" fmla="*/ 5 h 28"/>
                <a:gd name="T6" fmla="*/ 40 w 40"/>
                <a:gd name="T7" fmla="*/ 23 h 28"/>
                <a:gd name="T8" fmla="*/ 35 w 40"/>
                <a:gd name="T9" fmla="*/ 28 h 28"/>
                <a:gd name="T10" fmla="*/ 5 w 40"/>
                <a:gd name="T11" fmla="*/ 28 h 28"/>
                <a:gd name="T12" fmla="*/ 0 w 40"/>
                <a:gd name="T13" fmla="*/ 23 h 28"/>
                <a:gd name="T14" fmla="*/ 0 w 40"/>
                <a:gd name="T15" fmla="*/ 5 h 28"/>
                <a:gd name="T16" fmla="*/ 5 w 40"/>
                <a:gd name="T17" fmla="*/ 0 h 28"/>
                <a:gd name="T18" fmla="*/ 20 w 40"/>
                <a:gd name="T19" fmla="*/ 0 h 28"/>
                <a:gd name="T20" fmla="*/ 20 w 40"/>
                <a:gd name="T21" fmla="*/ 0 h 28"/>
                <a:gd name="T22" fmla="*/ 36 w 40"/>
                <a:gd name="T23" fmla="*/ 16 h 28"/>
                <a:gd name="T24" fmla="*/ 27 w 40"/>
                <a:gd name="T25" fmla="*/ 16 h 28"/>
                <a:gd name="T26" fmla="*/ 27 w 40"/>
                <a:gd name="T27" fmla="*/ 12 h 28"/>
                <a:gd name="T28" fmla="*/ 36 w 40"/>
                <a:gd name="T29" fmla="*/ 12 h 28"/>
                <a:gd name="T30" fmla="*/ 36 w 40"/>
                <a:gd name="T31" fmla="*/ 5 h 28"/>
                <a:gd name="T32" fmla="*/ 4 w 40"/>
                <a:gd name="T33" fmla="*/ 5 h 28"/>
                <a:gd name="T34" fmla="*/ 4 w 40"/>
                <a:gd name="T35" fmla="*/ 24 h 28"/>
                <a:gd name="T36" fmla="*/ 36 w 40"/>
                <a:gd name="T37" fmla="*/ 24 h 28"/>
                <a:gd name="T38" fmla="*/ 36 w 40"/>
                <a:gd name="T3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28">
                  <a:moveTo>
                    <a:pt x="20" y="0"/>
                  </a:moveTo>
                  <a:cubicBezTo>
                    <a:pt x="25" y="0"/>
                    <a:pt x="30" y="0"/>
                    <a:pt x="35" y="0"/>
                  </a:cubicBezTo>
                  <a:cubicBezTo>
                    <a:pt x="39" y="0"/>
                    <a:pt x="40" y="2"/>
                    <a:pt x="40" y="5"/>
                  </a:cubicBezTo>
                  <a:cubicBezTo>
                    <a:pt x="40" y="11"/>
                    <a:pt x="40" y="17"/>
                    <a:pt x="40" y="23"/>
                  </a:cubicBezTo>
                  <a:cubicBezTo>
                    <a:pt x="40" y="26"/>
                    <a:pt x="39" y="28"/>
                    <a:pt x="35" y="28"/>
                  </a:cubicBezTo>
                  <a:cubicBezTo>
                    <a:pt x="25" y="28"/>
                    <a:pt x="15" y="28"/>
                    <a:pt x="5" y="28"/>
                  </a:cubicBezTo>
                  <a:cubicBezTo>
                    <a:pt x="1" y="28"/>
                    <a:pt x="0" y="27"/>
                    <a:pt x="0" y="23"/>
                  </a:cubicBezTo>
                  <a:cubicBezTo>
                    <a:pt x="0" y="17"/>
                    <a:pt x="0" y="11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  <a:moveTo>
                    <a:pt x="36" y="16"/>
                  </a:moveTo>
                  <a:cubicBezTo>
                    <a:pt x="33" y="16"/>
                    <a:pt x="30" y="16"/>
                    <a:pt x="27" y="16"/>
                  </a:cubicBezTo>
                  <a:cubicBezTo>
                    <a:pt x="27" y="15"/>
                    <a:pt x="27" y="14"/>
                    <a:pt x="27" y="12"/>
                  </a:cubicBezTo>
                  <a:cubicBezTo>
                    <a:pt x="30" y="12"/>
                    <a:pt x="33" y="12"/>
                    <a:pt x="36" y="12"/>
                  </a:cubicBezTo>
                  <a:cubicBezTo>
                    <a:pt x="36" y="9"/>
                    <a:pt x="36" y="7"/>
                    <a:pt x="36" y="5"/>
                  </a:cubicBezTo>
                  <a:cubicBezTo>
                    <a:pt x="25" y="5"/>
                    <a:pt x="15" y="5"/>
                    <a:pt x="4" y="5"/>
                  </a:cubicBezTo>
                  <a:cubicBezTo>
                    <a:pt x="4" y="11"/>
                    <a:pt x="4" y="17"/>
                    <a:pt x="4" y="24"/>
                  </a:cubicBezTo>
                  <a:cubicBezTo>
                    <a:pt x="15" y="24"/>
                    <a:pt x="25" y="24"/>
                    <a:pt x="36" y="24"/>
                  </a:cubicBezTo>
                  <a:cubicBezTo>
                    <a:pt x="36" y="21"/>
                    <a:pt x="36" y="19"/>
                    <a:pt x="36" y="16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08" name="Freeform 385"/>
            <p:cNvSpPr>
              <a:spLocks noEditPoints="1"/>
            </p:cNvSpPr>
            <p:nvPr/>
          </p:nvSpPr>
          <p:spPr bwMode="auto">
            <a:xfrm>
              <a:off x="11703051" y="8140700"/>
              <a:ext cx="355600" cy="239712"/>
            </a:xfrm>
            <a:custGeom>
              <a:avLst/>
              <a:gdLst>
                <a:gd name="T0" fmla="*/ 20 w 40"/>
                <a:gd name="T1" fmla="*/ 27 h 27"/>
                <a:gd name="T2" fmla="*/ 5 w 40"/>
                <a:gd name="T3" fmla="*/ 27 h 27"/>
                <a:gd name="T4" fmla="*/ 0 w 40"/>
                <a:gd name="T5" fmla="*/ 22 h 27"/>
                <a:gd name="T6" fmla="*/ 0 w 40"/>
                <a:gd name="T7" fmla="*/ 4 h 27"/>
                <a:gd name="T8" fmla="*/ 4 w 40"/>
                <a:gd name="T9" fmla="*/ 0 h 27"/>
                <a:gd name="T10" fmla="*/ 35 w 40"/>
                <a:gd name="T11" fmla="*/ 0 h 27"/>
                <a:gd name="T12" fmla="*/ 40 w 40"/>
                <a:gd name="T13" fmla="*/ 4 h 27"/>
                <a:gd name="T14" fmla="*/ 40 w 40"/>
                <a:gd name="T15" fmla="*/ 23 h 27"/>
                <a:gd name="T16" fmla="*/ 35 w 40"/>
                <a:gd name="T17" fmla="*/ 27 h 27"/>
                <a:gd name="T18" fmla="*/ 20 w 40"/>
                <a:gd name="T19" fmla="*/ 27 h 27"/>
                <a:gd name="T20" fmla="*/ 4 w 40"/>
                <a:gd name="T21" fmla="*/ 23 h 27"/>
                <a:gd name="T22" fmla="*/ 36 w 40"/>
                <a:gd name="T23" fmla="*/ 23 h 27"/>
                <a:gd name="T24" fmla="*/ 36 w 40"/>
                <a:gd name="T25" fmla="*/ 15 h 27"/>
                <a:gd name="T26" fmla="*/ 27 w 40"/>
                <a:gd name="T27" fmla="*/ 15 h 27"/>
                <a:gd name="T28" fmla="*/ 27 w 40"/>
                <a:gd name="T29" fmla="*/ 11 h 27"/>
                <a:gd name="T30" fmla="*/ 36 w 40"/>
                <a:gd name="T31" fmla="*/ 11 h 27"/>
                <a:gd name="T32" fmla="*/ 36 w 40"/>
                <a:gd name="T33" fmla="*/ 4 h 27"/>
                <a:gd name="T34" fmla="*/ 4 w 40"/>
                <a:gd name="T35" fmla="*/ 4 h 27"/>
                <a:gd name="T36" fmla="*/ 4 w 40"/>
                <a:gd name="T3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7">
                  <a:moveTo>
                    <a:pt x="20" y="27"/>
                  </a:moveTo>
                  <a:cubicBezTo>
                    <a:pt x="15" y="27"/>
                    <a:pt x="10" y="27"/>
                    <a:pt x="5" y="27"/>
                  </a:cubicBezTo>
                  <a:cubicBezTo>
                    <a:pt x="1" y="27"/>
                    <a:pt x="0" y="26"/>
                    <a:pt x="0" y="22"/>
                  </a:cubicBezTo>
                  <a:cubicBezTo>
                    <a:pt x="0" y="16"/>
                    <a:pt x="0" y="10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5" y="0"/>
                    <a:pt x="25" y="0"/>
                    <a:pt x="35" y="0"/>
                  </a:cubicBezTo>
                  <a:cubicBezTo>
                    <a:pt x="38" y="0"/>
                    <a:pt x="40" y="1"/>
                    <a:pt x="40" y="4"/>
                  </a:cubicBezTo>
                  <a:cubicBezTo>
                    <a:pt x="40" y="10"/>
                    <a:pt x="40" y="16"/>
                    <a:pt x="40" y="23"/>
                  </a:cubicBezTo>
                  <a:cubicBezTo>
                    <a:pt x="40" y="26"/>
                    <a:pt x="38" y="27"/>
                    <a:pt x="35" y="27"/>
                  </a:cubicBezTo>
                  <a:cubicBezTo>
                    <a:pt x="30" y="27"/>
                    <a:pt x="25" y="27"/>
                    <a:pt x="20" y="27"/>
                  </a:cubicBezTo>
                  <a:close/>
                  <a:moveTo>
                    <a:pt x="4" y="23"/>
                  </a:moveTo>
                  <a:cubicBezTo>
                    <a:pt x="15" y="23"/>
                    <a:pt x="25" y="23"/>
                    <a:pt x="36" y="23"/>
                  </a:cubicBezTo>
                  <a:cubicBezTo>
                    <a:pt x="36" y="21"/>
                    <a:pt x="36" y="18"/>
                    <a:pt x="36" y="15"/>
                  </a:cubicBezTo>
                  <a:cubicBezTo>
                    <a:pt x="33" y="15"/>
                    <a:pt x="30" y="15"/>
                    <a:pt x="27" y="15"/>
                  </a:cubicBezTo>
                  <a:cubicBezTo>
                    <a:pt x="27" y="14"/>
                    <a:pt x="27" y="13"/>
                    <a:pt x="27" y="11"/>
                  </a:cubicBezTo>
                  <a:cubicBezTo>
                    <a:pt x="30" y="11"/>
                    <a:pt x="33" y="11"/>
                    <a:pt x="36" y="11"/>
                  </a:cubicBezTo>
                  <a:cubicBezTo>
                    <a:pt x="36" y="9"/>
                    <a:pt x="36" y="6"/>
                    <a:pt x="36" y="4"/>
                  </a:cubicBezTo>
                  <a:cubicBezTo>
                    <a:pt x="25" y="4"/>
                    <a:pt x="15" y="4"/>
                    <a:pt x="4" y="4"/>
                  </a:cubicBezTo>
                  <a:cubicBezTo>
                    <a:pt x="4" y="10"/>
                    <a:pt x="4" y="17"/>
                    <a:pt x="4" y="23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09" name="Freeform 386"/>
            <p:cNvSpPr>
              <a:spLocks noEditPoints="1"/>
            </p:cNvSpPr>
            <p:nvPr/>
          </p:nvSpPr>
          <p:spPr bwMode="auto">
            <a:xfrm>
              <a:off x="11703051" y="7454900"/>
              <a:ext cx="355600" cy="249237"/>
            </a:xfrm>
            <a:custGeom>
              <a:avLst/>
              <a:gdLst>
                <a:gd name="T0" fmla="*/ 20 w 40"/>
                <a:gd name="T1" fmla="*/ 0 h 28"/>
                <a:gd name="T2" fmla="*/ 35 w 40"/>
                <a:gd name="T3" fmla="*/ 0 h 28"/>
                <a:gd name="T4" fmla="*/ 40 w 40"/>
                <a:gd name="T5" fmla="*/ 5 h 28"/>
                <a:gd name="T6" fmla="*/ 40 w 40"/>
                <a:gd name="T7" fmla="*/ 23 h 28"/>
                <a:gd name="T8" fmla="*/ 35 w 40"/>
                <a:gd name="T9" fmla="*/ 28 h 28"/>
                <a:gd name="T10" fmla="*/ 5 w 40"/>
                <a:gd name="T11" fmla="*/ 28 h 28"/>
                <a:gd name="T12" fmla="*/ 0 w 40"/>
                <a:gd name="T13" fmla="*/ 23 h 28"/>
                <a:gd name="T14" fmla="*/ 0 w 40"/>
                <a:gd name="T15" fmla="*/ 5 h 28"/>
                <a:gd name="T16" fmla="*/ 5 w 40"/>
                <a:gd name="T17" fmla="*/ 0 h 28"/>
                <a:gd name="T18" fmla="*/ 20 w 40"/>
                <a:gd name="T19" fmla="*/ 0 h 28"/>
                <a:gd name="T20" fmla="*/ 20 w 40"/>
                <a:gd name="T21" fmla="*/ 0 h 28"/>
                <a:gd name="T22" fmla="*/ 4 w 40"/>
                <a:gd name="T23" fmla="*/ 24 h 28"/>
                <a:gd name="T24" fmla="*/ 36 w 40"/>
                <a:gd name="T25" fmla="*/ 24 h 28"/>
                <a:gd name="T26" fmla="*/ 36 w 40"/>
                <a:gd name="T27" fmla="*/ 16 h 28"/>
                <a:gd name="T28" fmla="*/ 27 w 40"/>
                <a:gd name="T29" fmla="*/ 16 h 28"/>
                <a:gd name="T30" fmla="*/ 27 w 40"/>
                <a:gd name="T31" fmla="*/ 12 h 28"/>
                <a:gd name="T32" fmla="*/ 36 w 40"/>
                <a:gd name="T33" fmla="*/ 12 h 28"/>
                <a:gd name="T34" fmla="*/ 36 w 40"/>
                <a:gd name="T35" fmla="*/ 4 h 28"/>
                <a:gd name="T36" fmla="*/ 4 w 40"/>
                <a:gd name="T37" fmla="*/ 4 h 28"/>
                <a:gd name="T38" fmla="*/ 4 w 40"/>
                <a:gd name="T3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28">
                  <a:moveTo>
                    <a:pt x="20" y="0"/>
                  </a:moveTo>
                  <a:cubicBezTo>
                    <a:pt x="25" y="0"/>
                    <a:pt x="30" y="0"/>
                    <a:pt x="35" y="0"/>
                  </a:cubicBezTo>
                  <a:cubicBezTo>
                    <a:pt x="39" y="0"/>
                    <a:pt x="40" y="2"/>
                    <a:pt x="40" y="5"/>
                  </a:cubicBezTo>
                  <a:cubicBezTo>
                    <a:pt x="40" y="11"/>
                    <a:pt x="40" y="17"/>
                    <a:pt x="40" y="23"/>
                  </a:cubicBezTo>
                  <a:cubicBezTo>
                    <a:pt x="40" y="26"/>
                    <a:pt x="38" y="28"/>
                    <a:pt x="35" y="28"/>
                  </a:cubicBezTo>
                  <a:cubicBezTo>
                    <a:pt x="25" y="28"/>
                    <a:pt x="15" y="28"/>
                    <a:pt x="5" y="28"/>
                  </a:cubicBezTo>
                  <a:cubicBezTo>
                    <a:pt x="1" y="28"/>
                    <a:pt x="0" y="26"/>
                    <a:pt x="0" y="23"/>
                  </a:cubicBezTo>
                  <a:cubicBezTo>
                    <a:pt x="0" y="17"/>
                    <a:pt x="0" y="11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  <a:moveTo>
                    <a:pt x="4" y="24"/>
                  </a:moveTo>
                  <a:cubicBezTo>
                    <a:pt x="15" y="24"/>
                    <a:pt x="25" y="24"/>
                    <a:pt x="36" y="24"/>
                  </a:cubicBezTo>
                  <a:cubicBezTo>
                    <a:pt x="36" y="21"/>
                    <a:pt x="36" y="19"/>
                    <a:pt x="36" y="16"/>
                  </a:cubicBezTo>
                  <a:cubicBezTo>
                    <a:pt x="33" y="16"/>
                    <a:pt x="30" y="16"/>
                    <a:pt x="27" y="16"/>
                  </a:cubicBezTo>
                  <a:cubicBezTo>
                    <a:pt x="27" y="15"/>
                    <a:pt x="27" y="13"/>
                    <a:pt x="27" y="12"/>
                  </a:cubicBezTo>
                  <a:cubicBezTo>
                    <a:pt x="30" y="12"/>
                    <a:pt x="33" y="12"/>
                    <a:pt x="36" y="12"/>
                  </a:cubicBezTo>
                  <a:cubicBezTo>
                    <a:pt x="36" y="9"/>
                    <a:pt x="36" y="7"/>
                    <a:pt x="36" y="4"/>
                  </a:cubicBezTo>
                  <a:cubicBezTo>
                    <a:pt x="25" y="4"/>
                    <a:pt x="15" y="4"/>
                    <a:pt x="4" y="4"/>
                  </a:cubicBezTo>
                  <a:cubicBezTo>
                    <a:pt x="4" y="11"/>
                    <a:pt x="4" y="17"/>
                    <a:pt x="4" y="24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10" name="Freeform 387"/>
            <p:cNvSpPr>
              <a:spLocks/>
            </p:cNvSpPr>
            <p:nvPr/>
          </p:nvSpPr>
          <p:spPr bwMode="auto">
            <a:xfrm>
              <a:off x="11498264" y="7562850"/>
              <a:ext cx="160338" cy="711200"/>
            </a:xfrm>
            <a:custGeom>
              <a:avLst/>
              <a:gdLst>
                <a:gd name="T0" fmla="*/ 7 w 18"/>
                <a:gd name="T1" fmla="*/ 24 h 80"/>
                <a:gd name="T2" fmla="*/ 0 w 18"/>
                <a:gd name="T3" fmla="*/ 24 h 80"/>
                <a:gd name="T4" fmla="*/ 0 w 18"/>
                <a:gd name="T5" fmla="*/ 20 h 80"/>
                <a:gd name="T6" fmla="*/ 7 w 18"/>
                <a:gd name="T7" fmla="*/ 20 h 80"/>
                <a:gd name="T8" fmla="*/ 7 w 18"/>
                <a:gd name="T9" fmla="*/ 0 h 80"/>
                <a:gd name="T10" fmla="*/ 18 w 18"/>
                <a:gd name="T11" fmla="*/ 0 h 80"/>
                <a:gd name="T12" fmla="*/ 18 w 18"/>
                <a:gd name="T13" fmla="*/ 4 h 80"/>
                <a:gd name="T14" fmla="*/ 11 w 18"/>
                <a:gd name="T15" fmla="*/ 4 h 80"/>
                <a:gd name="T16" fmla="*/ 11 w 18"/>
                <a:gd name="T17" fmla="*/ 38 h 80"/>
                <a:gd name="T18" fmla="*/ 18 w 18"/>
                <a:gd name="T19" fmla="*/ 38 h 80"/>
                <a:gd name="T20" fmla="*/ 18 w 18"/>
                <a:gd name="T21" fmla="*/ 42 h 80"/>
                <a:gd name="T22" fmla="*/ 11 w 18"/>
                <a:gd name="T23" fmla="*/ 42 h 80"/>
                <a:gd name="T24" fmla="*/ 11 w 18"/>
                <a:gd name="T25" fmla="*/ 76 h 80"/>
                <a:gd name="T26" fmla="*/ 18 w 18"/>
                <a:gd name="T27" fmla="*/ 76 h 80"/>
                <a:gd name="T28" fmla="*/ 18 w 18"/>
                <a:gd name="T29" fmla="*/ 80 h 80"/>
                <a:gd name="T30" fmla="*/ 7 w 18"/>
                <a:gd name="T31" fmla="*/ 80 h 80"/>
                <a:gd name="T32" fmla="*/ 7 w 18"/>
                <a:gd name="T33" fmla="*/ 61 h 80"/>
                <a:gd name="T34" fmla="*/ 0 w 18"/>
                <a:gd name="T35" fmla="*/ 61 h 80"/>
                <a:gd name="T36" fmla="*/ 0 w 18"/>
                <a:gd name="T37" fmla="*/ 56 h 80"/>
                <a:gd name="T38" fmla="*/ 7 w 18"/>
                <a:gd name="T39" fmla="*/ 56 h 80"/>
                <a:gd name="T40" fmla="*/ 7 w 18"/>
                <a:gd name="T41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80">
                  <a:moveTo>
                    <a:pt x="7" y="24"/>
                  </a:moveTo>
                  <a:cubicBezTo>
                    <a:pt x="4" y="24"/>
                    <a:pt x="2" y="24"/>
                    <a:pt x="0" y="24"/>
                  </a:cubicBezTo>
                  <a:cubicBezTo>
                    <a:pt x="0" y="23"/>
                    <a:pt x="0" y="22"/>
                    <a:pt x="0" y="20"/>
                  </a:cubicBezTo>
                  <a:cubicBezTo>
                    <a:pt x="2" y="20"/>
                    <a:pt x="4" y="20"/>
                    <a:pt x="7" y="20"/>
                  </a:cubicBezTo>
                  <a:cubicBezTo>
                    <a:pt x="7" y="13"/>
                    <a:pt x="7" y="7"/>
                    <a:pt x="7" y="0"/>
                  </a:cubicBezTo>
                  <a:cubicBezTo>
                    <a:pt x="11" y="0"/>
                    <a:pt x="14" y="0"/>
                    <a:pt x="18" y="0"/>
                  </a:cubicBezTo>
                  <a:cubicBezTo>
                    <a:pt x="18" y="1"/>
                    <a:pt x="18" y="3"/>
                    <a:pt x="18" y="4"/>
                  </a:cubicBezTo>
                  <a:cubicBezTo>
                    <a:pt x="16" y="4"/>
                    <a:pt x="13" y="4"/>
                    <a:pt x="11" y="4"/>
                  </a:cubicBezTo>
                  <a:cubicBezTo>
                    <a:pt x="11" y="15"/>
                    <a:pt x="11" y="27"/>
                    <a:pt x="11" y="38"/>
                  </a:cubicBezTo>
                  <a:cubicBezTo>
                    <a:pt x="13" y="38"/>
                    <a:pt x="15" y="38"/>
                    <a:pt x="18" y="38"/>
                  </a:cubicBezTo>
                  <a:cubicBezTo>
                    <a:pt x="18" y="40"/>
                    <a:pt x="18" y="41"/>
                    <a:pt x="18" y="42"/>
                  </a:cubicBezTo>
                  <a:cubicBezTo>
                    <a:pt x="16" y="42"/>
                    <a:pt x="13" y="42"/>
                    <a:pt x="11" y="42"/>
                  </a:cubicBezTo>
                  <a:cubicBezTo>
                    <a:pt x="11" y="54"/>
                    <a:pt x="11" y="65"/>
                    <a:pt x="11" y="76"/>
                  </a:cubicBezTo>
                  <a:cubicBezTo>
                    <a:pt x="13" y="76"/>
                    <a:pt x="15" y="76"/>
                    <a:pt x="18" y="76"/>
                  </a:cubicBezTo>
                  <a:cubicBezTo>
                    <a:pt x="18" y="78"/>
                    <a:pt x="18" y="79"/>
                    <a:pt x="18" y="80"/>
                  </a:cubicBezTo>
                  <a:cubicBezTo>
                    <a:pt x="14" y="80"/>
                    <a:pt x="11" y="80"/>
                    <a:pt x="7" y="80"/>
                  </a:cubicBezTo>
                  <a:cubicBezTo>
                    <a:pt x="7" y="74"/>
                    <a:pt x="7" y="67"/>
                    <a:pt x="7" y="61"/>
                  </a:cubicBezTo>
                  <a:cubicBezTo>
                    <a:pt x="4" y="61"/>
                    <a:pt x="2" y="61"/>
                    <a:pt x="0" y="61"/>
                  </a:cubicBezTo>
                  <a:cubicBezTo>
                    <a:pt x="0" y="59"/>
                    <a:pt x="0" y="58"/>
                    <a:pt x="0" y="56"/>
                  </a:cubicBezTo>
                  <a:cubicBezTo>
                    <a:pt x="2" y="56"/>
                    <a:pt x="4" y="56"/>
                    <a:pt x="7" y="56"/>
                  </a:cubicBezTo>
                  <a:cubicBezTo>
                    <a:pt x="7" y="46"/>
                    <a:pt x="7" y="35"/>
                    <a:pt x="7" y="24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11" name="Freeform 388"/>
            <p:cNvSpPr>
              <a:spLocks noEditPoints="1"/>
            </p:cNvSpPr>
            <p:nvPr/>
          </p:nvSpPr>
          <p:spPr bwMode="auto">
            <a:xfrm>
              <a:off x="10926764" y="7731125"/>
              <a:ext cx="490538" cy="177800"/>
            </a:xfrm>
            <a:custGeom>
              <a:avLst/>
              <a:gdLst>
                <a:gd name="T0" fmla="*/ 0 w 55"/>
                <a:gd name="T1" fmla="*/ 0 h 20"/>
                <a:gd name="T2" fmla="*/ 55 w 55"/>
                <a:gd name="T3" fmla="*/ 0 h 20"/>
                <a:gd name="T4" fmla="*/ 55 w 55"/>
                <a:gd name="T5" fmla="*/ 1 h 20"/>
                <a:gd name="T6" fmla="*/ 55 w 55"/>
                <a:gd name="T7" fmla="*/ 10 h 20"/>
                <a:gd name="T8" fmla="*/ 53 w 55"/>
                <a:gd name="T9" fmla="*/ 14 h 20"/>
                <a:gd name="T10" fmla="*/ 43 w 55"/>
                <a:gd name="T11" fmla="*/ 17 h 20"/>
                <a:gd name="T12" fmla="*/ 11 w 55"/>
                <a:gd name="T13" fmla="*/ 17 h 20"/>
                <a:gd name="T14" fmla="*/ 2 w 55"/>
                <a:gd name="T15" fmla="*/ 14 h 20"/>
                <a:gd name="T16" fmla="*/ 0 w 55"/>
                <a:gd name="T17" fmla="*/ 10 h 20"/>
                <a:gd name="T18" fmla="*/ 0 w 55"/>
                <a:gd name="T19" fmla="*/ 0 h 20"/>
                <a:gd name="T20" fmla="*/ 39 w 55"/>
                <a:gd name="T21" fmla="*/ 10 h 20"/>
                <a:gd name="T22" fmla="*/ 34 w 55"/>
                <a:gd name="T23" fmla="*/ 10 h 20"/>
                <a:gd name="T24" fmla="*/ 38 w 55"/>
                <a:gd name="T25" fmla="*/ 14 h 20"/>
                <a:gd name="T26" fmla="*/ 39 w 55"/>
                <a:gd name="T27" fmla="*/ 14 h 20"/>
                <a:gd name="T28" fmla="*/ 39 w 55"/>
                <a:gd name="T29" fmla="*/ 10 h 20"/>
                <a:gd name="T30" fmla="*/ 25 w 55"/>
                <a:gd name="T31" fmla="*/ 10 h 20"/>
                <a:gd name="T32" fmla="*/ 25 w 55"/>
                <a:gd name="T33" fmla="*/ 14 h 20"/>
                <a:gd name="T34" fmla="*/ 30 w 55"/>
                <a:gd name="T35" fmla="*/ 14 h 20"/>
                <a:gd name="T36" fmla="*/ 30 w 55"/>
                <a:gd name="T37" fmla="*/ 10 h 20"/>
                <a:gd name="T38" fmla="*/ 25 w 55"/>
                <a:gd name="T39" fmla="*/ 10 h 20"/>
                <a:gd name="T40" fmla="*/ 16 w 55"/>
                <a:gd name="T41" fmla="*/ 10 h 20"/>
                <a:gd name="T42" fmla="*/ 16 w 55"/>
                <a:gd name="T43" fmla="*/ 14 h 20"/>
                <a:gd name="T44" fmla="*/ 20 w 55"/>
                <a:gd name="T45" fmla="*/ 14 h 20"/>
                <a:gd name="T46" fmla="*/ 20 w 55"/>
                <a:gd name="T47" fmla="*/ 10 h 20"/>
                <a:gd name="T48" fmla="*/ 16 w 55"/>
                <a:gd name="T4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20">
                  <a:moveTo>
                    <a:pt x="0" y="0"/>
                  </a:moveTo>
                  <a:cubicBezTo>
                    <a:pt x="18" y="7"/>
                    <a:pt x="36" y="7"/>
                    <a:pt x="55" y="0"/>
                  </a:cubicBezTo>
                  <a:cubicBezTo>
                    <a:pt x="55" y="0"/>
                    <a:pt x="55" y="1"/>
                    <a:pt x="55" y="1"/>
                  </a:cubicBezTo>
                  <a:cubicBezTo>
                    <a:pt x="55" y="4"/>
                    <a:pt x="55" y="7"/>
                    <a:pt x="55" y="10"/>
                  </a:cubicBezTo>
                  <a:cubicBezTo>
                    <a:pt x="55" y="12"/>
                    <a:pt x="54" y="13"/>
                    <a:pt x="53" y="14"/>
                  </a:cubicBezTo>
                  <a:cubicBezTo>
                    <a:pt x="50" y="15"/>
                    <a:pt x="47" y="17"/>
                    <a:pt x="43" y="17"/>
                  </a:cubicBezTo>
                  <a:cubicBezTo>
                    <a:pt x="33" y="20"/>
                    <a:pt x="22" y="20"/>
                    <a:pt x="11" y="17"/>
                  </a:cubicBezTo>
                  <a:cubicBezTo>
                    <a:pt x="8" y="17"/>
                    <a:pt x="5" y="15"/>
                    <a:pt x="2" y="14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6"/>
                    <a:pt x="0" y="3"/>
                    <a:pt x="0" y="0"/>
                  </a:cubicBezTo>
                  <a:close/>
                  <a:moveTo>
                    <a:pt x="39" y="10"/>
                  </a:moveTo>
                  <a:cubicBezTo>
                    <a:pt x="37" y="10"/>
                    <a:pt x="36" y="10"/>
                    <a:pt x="34" y="10"/>
                  </a:cubicBezTo>
                  <a:cubicBezTo>
                    <a:pt x="34" y="14"/>
                    <a:pt x="34" y="14"/>
                    <a:pt x="38" y="14"/>
                  </a:cubicBezTo>
                  <a:cubicBezTo>
                    <a:pt x="38" y="14"/>
                    <a:pt x="38" y="14"/>
                    <a:pt x="39" y="14"/>
                  </a:cubicBezTo>
                  <a:cubicBezTo>
                    <a:pt x="39" y="13"/>
                    <a:pt x="39" y="12"/>
                    <a:pt x="39" y="10"/>
                  </a:cubicBezTo>
                  <a:close/>
                  <a:moveTo>
                    <a:pt x="25" y="10"/>
                  </a:moveTo>
                  <a:cubicBezTo>
                    <a:pt x="25" y="12"/>
                    <a:pt x="25" y="13"/>
                    <a:pt x="25" y="14"/>
                  </a:cubicBezTo>
                  <a:cubicBezTo>
                    <a:pt x="27" y="14"/>
                    <a:pt x="28" y="14"/>
                    <a:pt x="30" y="14"/>
                  </a:cubicBezTo>
                  <a:cubicBezTo>
                    <a:pt x="30" y="13"/>
                    <a:pt x="30" y="12"/>
                    <a:pt x="30" y="10"/>
                  </a:cubicBezTo>
                  <a:cubicBezTo>
                    <a:pt x="28" y="10"/>
                    <a:pt x="27" y="10"/>
                    <a:pt x="25" y="10"/>
                  </a:cubicBezTo>
                  <a:close/>
                  <a:moveTo>
                    <a:pt x="16" y="10"/>
                  </a:moveTo>
                  <a:cubicBezTo>
                    <a:pt x="16" y="12"/>
                    <a:pt x="16" y="13"/>
                    <a:pt x="16" y="14"/>
                  </a:cubicBezTo>
                  <a:cubicBezTo>
                    <a:pt x="18" y="14"/>
                    <a:pt x="19" y="14"/>
                    <a:pt x="20" y="14"/>
                  </a:cubicBezTo>
                  <a:cubicBezTo>
                    <a:pt x="20" y="13"/>
                    <a:pt x="20" y="12"/>
                    <a:pt x="20" y="10"/>
                  </a:cubicBezTo>
                  <a:cubicBezTo>
                    <a:pt x="19" y="10"/>
                    <a:pt x="18" y="10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12" name="Freeform 389"/>
            <p:cNvSpPr>
              <a:spLocks noEditPoints="1"/>
            </p:cNvSpPr>
            <p:nvPr/>
          </p:nvSpPr>
          <p:spPr bwMode="auto">
            <a:xfrm>
              <a:off x="10926764" y="8051800"/>
              <a:ext cx="490538" cy="177800"/>
            </a:xfrm>
            <a:custGeom>
              <a:avLst/>
              <a:gdLst>
                <a:gd name="T0" fmla="*/ 55 w 55"/>
                <a:gd name="T1" fmla="*/ 0 h 20"/>
                <a:gd name="T2" fmla="*/ 55 w 55"/>
                <a:gd name="T3" fmla="*/ 11 h 20"/>
                <a:gd name="T4" fmla="*/ 52 w 55"/>
                <a:gd name="T5" fmla="*/ 14 h 20"/>
                <a:gd name="T6" fmla="*/ 40 w 55"/>
                <a:gd name="T7" fmla="*/ 19 h 20"/>
                <a:gd name="T8" fmla="*/ 10 w 55"/>
                <a:gd name="T9" fmla="*/ 17 h 20"/>
                <a:gd name="T10" fmla="*/ 2 w 55"/>
                <a:gd name="T11" fmla="*/ 14 h 20"/>
                <a:gd name="T12" fmla="*/ 0 w 55"/>
                <a:gd name="T13" fmla="*/ 10 h 20"/>
                <a:gd name="T14" fmla="*/ 0 w 55"/>
                <a:gd name="T15" fmla="*/ 0 h 20"/>
                <a:gd name="T16" fmla="*/ 55 w 55"/>
                <a:gd name="T17" fmla="*/ 0 h 20"/>
                <a:gd name="T18" fmla="*/ 34 w 55"/>
                <a:gd name="T19" fmla="*/ 11 h 20"/>
                <a:gd name="T20" fmla="*/ 39 w 55"/>
                <a:gd name="T21" fmla="*/ 14 h 20"/>
                <a:gd name="T22" fmla="*/ 39 w 55"/>
                <a:gd name="T23" fmla="*/ 11 h 20"/>
                <a:gd name="T24" fmla="*/ 34 w 55"/>
                <a:gd name="T25" fmla="*/ 11 h 20"/>
                <a:gd name="T26" fmla="*/ 20 w 55"/>
                <a:gd name="T27" fmla="*/ 11 h 20"/>
                <a:gd name="T28" fmla="*/ 16 w 55"/>
                <a:gd name="T29" fmla="*/ 11 h 20"/>
                <a:gd name="T30" fmla="*/ 16 w 55"/>
                <a:gd name="T31" fmla="*/ 14 h 20"/>
                <a:gd name="T32" fmla="*/ 20 w 55"/>
                <a:gd name="T33" fmla="*/ 14 h 20"/>
                <a:gd name="T34" fmla="*/ 20 w 55"/>
                <a:gd name="T35" fmla="*/ 11 h 20"/>
                <a:gd name="T36" fmla="*/ 30 w 55"/>
                <a:gd name="T37" fmla="*/ 11 h 20"/>
                <a:gd name="T38" fmla="*/ 25 w 55"/>
                <a:gd name="T39" fmla="*/ 11 h 20"/>
                <a:gd name="T40" fmla="*/ 25 w 55"/>
                <a:gd name="T41" fmla="*/ 14 h 20"/>
                <a:gd name="T42" fmla="*/ 30 w 55"/>
                <a:gd name="T43" fmla="*/ 14 h 20"/>
                <a:gd name="T44" fmla="*/ 30 w 55"/>
                <a:gd name="T4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20">
                  <a:moveTo>
                    <a:pt x="55" y="0"/>
                  </a:moveTo>
                  <a:cubicBezTo>
                    <a:pt x="55" y="4"/>
                    <a:pt x="55" y="8"/>
                    <a:pt x="55" y="11"/>
                  </a:cubicBezTo>
                  <a:cubicBezTo>
                    <a:pt x="55" y="13"/>
                    <a:pt x="54" y="14"/>
                    <a:pt x="52" y="14"/>
                  </a:cubicBezTo>
                  <a:cubicBezTo>
                    <a:pt x="49" y="17"/>
                    <a:pt x="44" y="18"/>
                    <a:pt x="40" y="19"/>
                  </a:cubicBezTo>
                  <a:cubicBezTo>
                    <a:pt x="30" y="20"/>
                    <a:pt x="20" y="20"/>
                    <a:pt x="10" y="17"/>
                  </a:cubicBezTo>
                  <a:cubicBezTo>
                    <a:pt x="7" y="17"/>
                    <a:pt x="5" y="16"/>
                    <a:pt x="2" y="14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7"/>
                    <a:pt x="0" y="3"/>
                    <a:pt x="0" y="0"/>
                  </a:cubicBezTo>
                  <a:cubicBezTo>
                    <a:pt x="18" y="7"/>
                    <a:pt x="36" y="7"/>
                    <a:pt x="55" y="0"/>
                  </a:cubicBezTo>
                  <a:close/>
                  <a:moveTo>
                    <a:pt x="34" y="11"/>
                  </a:moveTo>
                  <a:cubicBezTo>
                    <a:pt x="34" y="15"/>
                    <a:pt x="34" y="15"/>
                    <a:pt x="39" y="14"/>
                  </a:cubicBezTo>
                  <a:cubicBezTo>
                    <a:pt x="39" y="13"/>
                    <a:pt x="39" y="12"/>
                    <a:pt x="39" y="11"/>
                  </a:cubicBezTo>
                  <a:cubicBezTo>
                    <a:pt x="37" y="11"/>
                    <a:pt x="36" y="11"/>
                    <a:pt x="34" y="11"/>
                  </a:cubicBezTo>
                  <a:close/>
                  <a:moveTo>
                    <a:pt x="20" y="11"/>
                  </a:moveTo>
                  <a:cubicBezTo>
                    <a:pt x="19" y="11"/>
                    <a:pt x="17" y="11"/>
                    <a:pt x="16" y="11"/>
                  </a:cubicBezTo>
                  <a:cubicBezTo>
                    <a:pt x="16" y="12"/>
                    <a:pt x="16" y="13"/>
                    <a:pt x="16" y="14"/>
                  </a:cubicBezTo>
                  <a:cubicBezTo>
                    <a:pt x="18" y="14"/>
                    <a:pt x="19" y="14"/>
                    <a:pt x="20" y="14"/>
                  </a:cubicBezTo>
                  <a:cubicBezTo>
                    <a:pt x="20" y="13"/>
                    <a:pt x="20" y="12"/>
                    <a:pt x="20" y="11"/>
                  </a:cubicBezTo>
                  <a:close/>
                  <a:moveTo>
                    <a:pt x="30" y="11"/>
                  </a:moveTo>
                  <a:cubicBezTo>
                    <a:pt x="28" y="11"/>
                    <a:pt x="27" y="11"/>
                    <a:pt x="25" y="11"/>
                  </a:cubicBezTo>
                  <a:cubicBezTo>
                    <a:pt x="25" y="12"/>
                    <a:pt x="25" y="13"/>
                    <a:pt x="25" y="14"/>
                  </a:cubicBezTo>
                  <a:cubicBezTo>
                    <a:pt x="27" y="14"/>
                    <a:pt x="28" y="14"/>
                    <a:pt x="30" y="14"/>
                  </a:cubicBezTo>
                  <a:cubicBezTo>
                    <a:pt x="30" y="13"/>
                    <a:pt x="30" y="12"/>
                    <a:pt x="3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13" name="Freeform 390"/>
            <p:cNvSpPr>
              <a:spLocks noEditPoints="1"/>
            </p:cNvSpPr>
            <p:nvPr/>
          </p:nvSpPr>
          <p:spPr bwMode="auto">
            <a:xfrm>
              <a:off x="10926764" y="7891463"/>
              <a:ext cx="490538" cy="177800"/>
            </a:xfrm>
            <a:custGeom>
              <a:avLst/>
              <a:gdLst>
                <a:gd name="T0" fmla="*/ 55 w 55"/>
                <a:gd name="T1" fmla="*/ 0 h 20"/>
                <a:gd name="T2" fmla="*/ 55 w 55"/>
                <a:gd name="T3" fmla="*/ 11 h 20"/>
                <a:gd name="T4" fmla="*/ 53 w 55"/>
                <a:gd name="T5" fmla="*/ 14 h 20"/>
                <a:gd name="T6" fmla="*/ 43 w 55"/>
                <a:gd name="T7" fmla="*/ 18 h 20"/>
                <a:gd name="T8" fmla="*/ 12 w 55"/>
                <a:gd name="T9" fmla="*/ 18 h 20"/>
                <a:gd name="T10" fmla="*/ 2 w 55"/>
                <a:gd name="T11" fmla="*/ 14 h 20"/>
                <a:gd name="T12" fmla="*/ 0 w 55"/>
                <a:gd name="T13" fmla="*/ 10 h 20"/>
                <a:gd name="T14" fmla="*/ 0 w 55"/>
                <a:gd name="T15" fmla="*/ 0 h 20"/>
                <a:gd name="T16" fmla="*/ 55 w 55"/>
                <a:gd name="T17" fmla="*/ 0 h 20"/>
                <a:gd name="T18" fmla="*/ 34 w 55"/>
                <a:gd name="T19" fmla="*/ 10 h 20"/>
                <a:gd name="T20" fmla="*/ 34 w 55"/>
                <a:gd name="T21" fmla="*/ 14 h 20"/>
                <a:gd name="T22" fmla="*/ 39 w 55"/>
                <a:gd name="T23" fmla="*/ 14 h 20"/>
                <a:gd name="T24" fmla="*/ 39 w 55"/>
                <a:gd name="T25" fmla="*/ 10 h 20"/>
                <a:gd name="T26" fmla="*/ 34 w 55"/>
                <a:gd name="T27" fmla="*/ 10 h 20"/>
                <a:gd name="T28" fmla="*/ 30 w 55"/>
                <a:gd name="T29" fmla="*/ 10 h 20"/>
                <a:gd name="T30" fmla="*/ 25 w 55"/>
                <a:gd name="T31" fmla="*/ 10 h 20"/>
                <a:gd name="T32" fmla="*/ 25 w 55"/>
                <a:gd name="T33" fmla="*/ 14 h 20"/>
                <a:gd name="T34" fmla="*/ 30 w 55"/>
                <a:gd name="T35" fmla="*/ 14 h 20"/>
                <a:gd name="T36" fmla="*/ 30 w 55"/>
                <a:gd name="T37" fmla="*/ 10 h 20"/>
                <a:gd name="T38" fmla="*/ 16 w 55"/>
                <a:gd name="T39" fmla="*/ 10 h 20"/>
                <a:gd name="T40" fmla="*/ 16 w 55"/>
                <a:gd name="T41" fmla="*/ 14 h 20"/>
                <a:gd name="T42" fmla="*/ 20 w 55"/>
                <a:gd name="T43" fmla="*/ 10 h 20"/>
                <a:gd name="T44" fmla="*/ 16 w 55"/>
                <a:gd name="T4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20">
                  <a:moveTo>
                    <a:pt x="55" y="0"/>
                  </a:moveTo>
                  <a:cubicBezTo>
                    <a:pt x="55" y="4"/>
                    <a:pt x="55" y="8"/>
                    <a:pt x="55" y="11"/>
                  </a:cubicBezTo>
                  <a:cubicBezTo>
                    <a:pt x="55" y="12"/>
                    <a:pt x="54" y="14"/>
                    <a:pt x="53" y="14"/>
                  </a:cubicBezTo>
                  <a:cubicBezTo>
                    <a:pt x="49" y="15"/>
                    <a:pt x="46" y="17"/>
                    <a:pt x="43" y="18"/>
                  </a:cubicBezTo>
                  <a:cubicBezTo>
                    <a:pt x="32" y="20"/>
                    <a:pt x="22" y="20"/>
                    <a:pt x="12" y="18"/>
                  </a:cubicBezTo>
                  <a:cubicBezTo>
                    <a:pt x="9" y="17"/>
                    <a:pt x="5" y="15"/>
                    <a:pt x="2" y="14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0" y="7"/>
                    <a:pt x="0" y="3"/>
                    <a:pt x="0" y="0"/>
                  </a:cubicBezTo>
                  <a:cubicBezTo>
                    <a:pt x="18" y="7"/>
                    <a:pt x="36" y="7"/>
                    <a:pt x="55" y="0"/>
                  </a:cubicBezTo>
                  <a:close/>
                  <a:moveTo>
                    <a:pt x="34" y="10"/>
                  </a:moveTo>
                  <a:cubicBezTo>
                    <a:pt x="34" y="12"/>
                    <a:pt x="34" y="13"/>
                    <a:pt x="34" y="14"/>
                  </a:cubicBezTo>
                  <a:cubicBezTo>
                    <a:pt x="36" y="14"/>
                    <a:pt x="37" y="14"/>
                    <a:pt x="39" y="14"/>
                  </a:cubicBezTo>
                  <a:cubicBezTo>
                    <a:pt x="39" y="13"/>
                    <a:pt x="39" y="12"/>
                    <a:pt x="39" y="10"/>
                  </a:cubicBezTo>
                  <a:cubicBezTo>
                    <a:pt x="37" y="10"/>
                    <a:pt x="36" y="10"/>
                    <a:pt x="34" y="10"/>
                  </a:cubicBezTo>
                  <a:close/>
                  <a:moveTo>
                    <a:pt x="30" y="10"/>
                  </a:moveTo>
                  <a:cubicBezTo>
                    <a:pt x="28" y="10"/>
                    <a:pt x="27" y="10"/>
                    <a:pt x="25" y="10"/>
                  </a:cubicBezTo>
                  <a:cubicBezTo>
                    <a:pt x="25" y="12"/>
                    <a:pt x="25" y="13"/>
                    <a:pt x="25" y="14"/>
                  </a:cubicBezTo>
                  <a:cubicBezTo>
                    <a:pt x="27" y="14"/>
                    <a:pt x="28" y="14"/>
                    <a:pt x="30" y="14"/>
                  </a:cubicBezTo>
                  <a:cubicBezTo>
                    <a:pt x="30" y="13"/>
                    <a:pt x="30" y="12"/>
                    <a:pt x="30" y="10"/>
                  </a:cubicBezTo>
                  <a:close/>
                  <a:moveTo>
                    <a:pt x="16" y="10"/>
                  </a:moveTo>
                  <a:cubicBezTo>
                    <a:pt x="16" y="12"/>
                    <a:pt x="16" y="13"/>
                    <a:pt x="16" y="14"/>
                  </a:cubicBezTo>
                  <a:cubicBezTo>
                    <a:pt x="21" y="14"/>
                    <a:pt x="21" y="15"/>
                    <a:pt x="20" y="10"/>
                  </a:cubicBezTo>
                  <a:cubicBezTo>
                    <a:pt x="19" y="10"/>
                    <a:pt x="18" y="10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14" name="Freeform 391"/>
            <p:cNvSpPr>
              <a:spLocks/>
            </p:cNvSpPr>
            <p:nvPr/>
          </p:nvSpPr>
          <p:spPr bwMode="auto">
            <a:xfrm>
              <a:off x="10918826" y="7597775"/>
              <a:ext cx="508000" cy="142875"/>
            </a:xfrm>
            <a:custGeom>
              <a:avLst/>
              <a:gdLst>
                <a:gd name="T0" fmla="*/ 30 w 57"/>
                <a:gd name="T1" fmla="*/ 16 h 16"/>
                <a:gd name="T2" fmla="*/ 6 w 57"/>
                <a:gd name="T3" fmla="*/ 12 h 16"/>
                <a:gd name="T4" fmla="*/ 3 w 57"/>
                <a:gd name="T5" fmla="*/ 11 h 16"/>
                <a:gd name="T6" fmla="*/ 3 w 57"/>
                <a:gd name="T7" fmla="*/ 5 h 16"/>
                <a:gd name="T8" fmla="*/ 8 w 57"/>
                <a:gd name="T9" fmla="*/ 3 h 16"/>
                <a:gd name="T10" fmla="*/ 29 w 57"/>
                <a:gd name="T11" fmla="*/ 0 h 16"/>
                <a:gd name="T12" fmla="*/ 48 w 57"/>
                <a:gd name="T13" fmla="*/ 3 h 16"/>
                <a:gd name="T14" fmla="*/ 54 w 57"/>
                <a:gd name="T15" fmla="*/ 5 h 16"/>
                <a:gd name="T16" fmla="*/ 54 w 57"/>
                <a:gd name="T17" fmla="*/ 11 h 16"/>
                <a:gd name="T18" fmla="*/ 45 w 57"/>
                <a:gd name="T19" fmla="*/ 14 h 16"/>
                <a:gd name="T20" fmla="*/ 30 w 5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16">
                  <a:moveTo>
                    <a:pt x="30" y="16"/>
                  </a:moveTo>
                  <a:cubicBezTo>
                    <a:pt x="21" y="16"/>
                    <a:pt x="13" y="15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0" y="9"/>
                    <a:pt x="0" y="7"/>
                    <a:pt x="3" y="5"/>
                  </a:cubicBezTo>
                  <a:cubicBezTo>
                    <a:pt x="5" y="4"/>
                    <a:pt x="6" y="4"/>
                    <a:pt x="8" y="3"/>
                  </a:cubicBezTo>
                  <a:cubicBezTo>
                    <a:pt x="15" y="1"/>
                    <a:pt x="22" y="0"/>
                    <a:pt x="29" y="0"/>
                  </a:cubicBezTo>
                  <a:cubicBezTo>
                    <a:pt x="35" y="0"/>
                    <a:pt x="42" y="1"/>
                    <a:pt x="48" y="3"/>
                  </a:cubicBezTo>
                  <a:cubicBezTo>
                    <a:pt x="50" y="3"/>
                    <a:pt x="52" y="4"/>
                    <a:pt x="54" y="5"/>
                  </a:cubicBezTo>
                  <a:cubicBezTo>
                    <a:pt x="57" y="7"/>
                    <a:pt x="57" y="9"/>
                    <a:pt x="54" y="11"/>
                  </a:cubicBezTo>
                  <a:cubicBezTo>
                    <a:pt x="51" y="12"/>
                    <a:pt x="48" y="14"/>
                    <a:pt x="45" y="14"/>
                  </a:cubicBezTo>
                  <a:cubicBezTo>
                    <a:pt x="39" y="15"/>
                    <a:pt x="34" y="16"/>
                    <a:pt x="3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15" name="Freeform 392"/>
            <p:cNvSpPr>
              <a:spLocks noEditPoints="1"/>
            </p:cNvSpPr>
            <p:nvPr/>
          </p:nvSpPr>
          <p:spPr bwMode="auto">
            <a:xfrm>
              <a:off x="11737976" y="7837488"/>
              <a:ext cx="285750" cy="169862"/>
            </a:xfrm>
            <a:custGeom>
              <a:avLst/>
              <a:gdLst>
                <a:gd name="T0" fmla="*/ 32 w 32"/>
                <a:gd name="T1" fmla="*/ 11 h 19"/>
                <a:gd name="T2" fmla="*/ 32 w 32"/>
                <a:gd name="T3" fmla="*/ 19 h 19"/>
                <a:gd name="T4" fmla="*/ 0 w 32"/>
                <a:gd name="T5" fmla="*/ 19 h 19"/>
                <a:gd name="T6" fmla="*/ 0 w 32"/>
                <a:gd name="T7" fmla="*/ 0 h 19"/>
                <a:gd name="T8" fmla="*/ 32 w 32"/>
                <a:gd name="T9" fmla="*/ 0 h 19"/>
                <a:gd name="T10" fmla="*/ 32 w 32"/>
                <a:gd name="T11" fmla="*/ 7 h 19"/>
                <a:gd name="T12" fmla="*/ 23 w 32"/>
                <a:gd name="T13" fmla="*/ 7 h 19"/>
                <a:gd name="T14" fmla="*/ 23 w 32"/>
                <a:gd name="T15" fmla="*/ 11 h 19"/>
                <a:gd name="T16" fmla="*/ 32 w 32"/>
                <a:gd name="T17" fmla="*/ 11 h 19"/>
                <a:gd name="T18" fmla="*/ 14 w 32"/>
                <a:gd name="T19" fmla="*/ 7 h 19"/>
                <a:gd name="T20" fmla="*/ 14 w 32"/>
                <a:gd name="T21" fmla="*/ 11 h 19"/>
                <a:gd name="T22" fmla="*/ 18 w 32"/>
                <a:gd name="T23" fmla="*/ 11 h 19"/>
                <a:gd name="T24" fmla="*/ 18 w 32"/>
                <a:gd name="T25" fmla="*/ 7 h 19"/>
                <a:gd name="T26" fmla="*/ 14 w 32"/>
                <a:gd name="T27" fmla="*/ 7 h 19"/>
                <a:gd name="T28" fmla="*/ 9 w 32"/>
                <a:gd name="T29" fmla="*/ 11 h 19"/>
                <a:gd name="T30" fmla="*/ 9 w 32"/>
                <a:gd name="T31" fmla="*/ 7 h 19"/>
                <a:gd name="T32" fmla="*/ 5 w 32"/>
                <a:gd name="T33" fmla="*/ 7 h 19"/>
                <a:gd name="T34" fmla="*/ 5 w 32"/>
                <a:gd name="T35" fmla="*/ 11 h 19"/>
                <a:gd name="T36" fmla="*/ 9 w 32"/>
                <a:gd name="T3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19">
                  <a:moveTo>
                    <a:pt x="32" y="11"/>
                  </a:moveTo>
                  <a:cubicBezTo>
                    <a:pt x="32" y="14"/>
                    <a:pt x="32" y="16"/>
                    <a:pt x="32" y="19"/>
                  </a:cubicBezTo>
                  <a:cubicBezTo>
                    <a:pt x="21" y="19"/>
                    <a:pt x="11" y="19"/>
                    <a:pt x="0" y="19"/>
                  </a:cubicBezTo>
                  <a:cubicBezTo>
                    <a:pt x="0" y="12"/>
                    <a:pt x="0" y="6"/>
                    <a:pt x="0" y="0"/>
                  </a:cubicBezTo>
                  <a:cubicBezTo>
                    <a:pt x="11" y="0"/>
                    <a:pt x="21" y="0"/>
                    <a:pt x="32" y="0"/>
                  </a:cubicBezTo>
                  <a:cubicBezTo>
                    <a:pt x="32" y="2"/>
                    <a:pt x="32" y="4"/>
                    <a:pt x="32" y="7"/>
                  </a:cubicBezTo>
                  <a:cubicBezTo>
                    <a:pt x="29" y="7"/>
                    <a:pt x="26" y="7"/>
                    <a:pt x="23" y="7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6" y="11"/>
                    <a:pt x="29" y="11"/>
                    <a:pt x="32" y="11"/>
                  </a:cubicBezTo>
                  <a:close/>
                  <a:moveTo>
                    <a:pt x="14" y="7"/>
                  </a:moveTo>
                  <a:cubicBezTo>
                    <a:pt x="14" y="9"/>
                    <a:pt x="14" y="10"/>
                    <a:pt x="14" y="11"/>
                  </a:cubicBezTo>
                  <a:cubicBezTo>
                    <a:pt x="15" y="11"/>
                    <a:pt x="17" y="11"/>
                    <a:pt x="18" y="11"/>
                  </a:cubicBezTo>
                  <a:cubicBezTo>
                    <a:pt x="18" y="10"/>
                    <a:pt x="18" y="9"/>
                    <a:pt x="18" y="7"/>
                  </a:cubicBezTo>
                  <a:cubicBezTo>
                    <a:pt x="17" y="7"/>
                    <a:pt x="15" y="7"/>
                    <a:pt x="14" y="7"/>
                  </a:cubicBezTo>
                  <a:close/>
                  <a:moveTo>
                    <a:pt x="9" y="11"/>
                  </a:moveTo>
                  <a:cubicBezTo>
                    <a:pt x="9" y="10"/>
                    <a:pt x="9" y="9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6" y="11"/>
                    <a:pt x="8" y="11"/>
                    <a:pt x="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16" name="Freeform 393"/>
            <p:cNvSpPr>
              <a:spLocks noEditPoints="1"/>
            </p:cNvSpPr>
            <p:nvPr/>
          </p:nvSpPr>
          <p:spPr bwMode="auto">
            <a:xfrm>
              <a:off x="11737976" y="8175625"/>
              <a:ext cx="285750" cy="168275"/>
            </a:xfrm>
            <a:custGeom>
              <a:avLst/>
              <a:gdLst>
                <a:gd name="T0" fmla="*/ 0 w 32"/>
                <a:gd name="T1" fmla="*/ 19 h 19"/>
                <a:gd name="T2" fmla="*/ 0 w 32"/>
                <a:gd name="T3" fmla="*/ 0 h 19"/>
                <a:gd name="T4" fmla="*/ 32 w 32"/>
                <a:gd name="T5" fmla="*/ 0 h 19"/>
                <a:gd name="T6" fmla="*/ 32 w 32"/>
                <a:gd name="T7" fmla="*/ 7 h 19"/>
                <a:gd name="T8" fmla="*/ 23 w 32"/>
                <a:gd name="T9" fmla="*/ 7 h 19"/>
                <a:gd name="T10" fmla="*/ 23 w 32"/>
                <a:gd name="T11" fmla="*/ 11 h 19"/>
                <a:gd name="T12" fmla="*/ 32 w 32"/>
                <a:gd name="T13" fmla="*/ 11 h 19"/>
                <a:gd name="T14" fmla="*/ 32 w 32"/>
                <a:gd name="T15" fmla="*/ 19 h 19"/>
                <a:gd name="T16" fmla="*/ 0 w 32"/>
                <a:gd name="T17" fmla="*/ 19 h 19"/>
                <a:gd name="T18" fmla="*/ 18 w 32"/>
                <a:gd name="T19" fmla="*/ 11 h 19"/>
                <a:gd name="T20" fmla="*/ 18 w 32"/>
                <a:gd name="T21" fmla="*/ 8 h 19"/>
                <a:gd name="T22" fmla="*/ 14 w 32"/>
                <a:gd name="T23" fmla="*/ 8 h 19"/>
                <a:gd name="T24" fmla="*/ 14 w 32"/>
                <a:gd name="T25" fmla="*/ 11 h 19"/>
                <a:gd name="T26" fmla="*/ 18 w 32"/>
                <a:gd name="T27" fmla="*/ 11 h 19"/>
                <a:gd name="T28" fmla="*/ 5 w 32"/>
                <a:gd name="T29" fmla="*/ 11 h 19"/>
                <a:gd name="T30" fmla="*/ 9 w 32"/>
                <a:gd name="T31" fmla="*/ 11 h 19"/>
                <a:gd name="T32" fmla="*/ 9 w 32"/>
                <a:gd name="T33" fmla="*/ 8 h 19"/>
                <a:gd name="T34" fmla="*/ 5 w 32"/>
                <a:gd name="T35" fmla="*/ 8 h 19"/>
                <a:gd name="T36" fmla="*/ 5 w 32"/>
                <a:gd name="T3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19">
                  <a:moveTo>
                    <a:pt x="0" y="19"/>
                  </a:moveTo>
                  <a:cubicBezTo>
                    <a:pt x="0" y="13"/>
                    <a:pt x="0" y="6"/>
                    <a:pt x="0" y="0"/>
                  </a:cubicBezTo>
                  <a:cubicBezTo>
                    <a:pt x="11" y="0"/>
                    <a:pt x="21" y="0"/>
                    <a:pt x="32" y="0"/>
                  </a:cubicBezTo>
                  <a:cubicBezTo>
                    <a:pt x="32" y="2"/>
                    <a:pt x="32" y="5"/>
                    <a:pt x="32" y="7"/>
                  </a:cubicBezTo>
                  <a:cubicBezTo>
                    <a:pt x="29" y="7"/>
                    <a:pt x="26" y="7"/>
                    <a:pt x="23" y="7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6" y="11"/>
                    <a:pt x="29" y="11"/>
                    <a:pt x="32" y="11"/>
                  </a:cubicBezTo>
                  <a:cubicBezTo>
                    <a:pt x="32" y="14"/>
                    <a:pt x="32" y="17"/>
                    <a:pt x="32" y="19"/>
                  </a:cubicBezTo>
                  <a:cubicBezTo>
                    <a:pt x="21" y="19"/>
                    <a:pt x="11" y="19"/>
                    <a:pt x="0" y="19"/>
                  </a:cubicBezTo>
                  <a:close/>
                  <a:moveTo>
                    <a:pt x="18" y="11"/>
                  </a:moveTo>
                  <a:cubicBezTo>
                    <a:pt x="18" y="10"/>
                    <a:pt x="18" y="9"/>
                    <a:pt x="18" y="8"/>
                  </a:cubicBezTo>
                  <a:cubicBezTo>
                    <a:pt x="17" y="8"/>
                    <a:pt x="15" y="8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5" y="11"/>
                    <a:pt x="17" y="11"/>
                    <a:pt x="18" y="11"/>
                  </a:cubicBezTo>
                  <a:close/>
                  <a:moveTo>
                    <a:pt x="5" y="11"/>
                  </a:moveTo>
                  <a:cubicBezTo>
                    <a:pt x="6" y="11"/>
                    <a:pt x="8" y="11"/>
                    <a:pt x="9" y="11"/>
                  </a:cubicBezTo>
                  <a:cubicBezTo>
                    <a:pt x="9" y="10"/>
                    <a:pt x="9" y="9"/>
                    <a:pt x="9" y="8"/>
                  </a:cubicBezTo>
                  <a:cubicBezTo>
                    <a:pt x="8" y="8"/>
                    <a:pt x="6" y="8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17" name="Freeform 394"/>
            <p:cNvSpPr>
              <a:spLocks noEditPoints="1"/>
            </p:cNvSpPr>
            <p:nvPr/>
          </p:nvSpPr>
          <p:spPr bwMode="auto">
            <a:xfrm>
              <a:off x="11737976" y="7491413"/>
              <a:ext cx="285750" cy="177800"/>
            </a:xfrm>
            <a:custGeom>
              <a:avLst/>
              <a:gdLst>
                <a:gd name="T0" fmla="*/ 0 w 32"/>
                <a:gd name="T1" fmla="*/ 20 h 20"/>
                <a:gd name="T2" fmla="*/ 0 w 32"/>
                <a:gd name="T3" fmla="*/ 0 h 20"/>
                <a:gd name="T4" fmla="*/ 32 w 32"/>
                <a:gd name="T5" fmla="*/ 0 h 20"/>
                <a:gd name="T6" fmla="*/ 32 w 32"/>
                <a:gd name="T7" fmla="*/ 8 h 20"/>
                <a:gd name="T8" fmla="*/ 23 w 32"/>
                <a:gd name="T9" fmla="*/ 8 h 20"/>
                <a:gd name="T10" fmla="*/ 23 w 32"/>
                <a:gd name="T11" fmla="*/ 12 h 20"/>
                <a:gd name="T12" fmla="*/ 32 w 32"/>
                <a:gd name="T13" fmla="*/ 12 h 20"/>
                <a:gd name="T14" fmla="*/ 32 w 32"/>
                <a:gd name="T15" fmla="*/ 20 h 20"/>
                <a:gd name="T16" fmla="*/ 0 w 32"/>
                <a:gd name="T17" fmla="*/ 20 h 20"/>
                <a:gd name="T18" fmla="*/ 14 w 32"/>
                <a:gd name="T19" fmla="*/ 12 h 20"/>
                <a:gd name="T20" fmla="*/ 18 w 32"/>
                <a:gd name="T21" fmla="*/ 12 h 20"/>
                <a:gd name="T22" fmla="*/ 18 w 32"/>
                <a:gd name="T23" fmla="*/ 8 h 20"/>
                <a:gd name="T24" fmla="*/ 14 w 32"/>
                <a:gd name="T25" fmla="*/ 8 h 20"/>
                <a:gd name="T26" fmla="*/ 14 w 32"/>
                <a:gd name="T27" fmla="*/ 12 h 20"/>
                <a:gd name="T28" fmla="*/ 9 w 32"/>
                <a:gd name="T29" fmla="*/ 12 h 20"/>
                <a:gd name="T30" fmla="*/ 9 w 32"/>
                <a:gd name="T31" fmla="*/ 8 h 20"/>
                <a:gd name="T32" fmla="*/ 5 w 32"/>
                <a:gd name="T33" fmla="*/ 8 h 20"/>
                <a:gd name="T34" fmla="*/ 5 w 32"/>
                <a:gd name="T35" fmla="*/ 12 h 20"/>
                <a:gd name="T36" fmla="*/ 9 w 32"/>
                <a:gd name="T3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0">
                  <a:moveTo>
                    <a:pt x="0" y="20"/>
                  </a:moveTo>
                  <a:cubicBezTo>
                    <a:pt x="0" y="13"/>
                    <a:pt x="0" y="7"/>
                    <a:pt x="0" y="0"/>
                  </a:cubicBezTo>
                  <a:cubicBezTo>
                    <a:pt x="11" y="0"/>
                    <a:pt x="21" y="0"/>
                    <a:pt x="32" y="0"/>
                  </a:cubicBezTo>
                  <a:cubicBezTo>
                    <a:pt x="32" y="3"/>
                    <a:pt x="32" y="5"/>
                    <a:pt x="32" y="8"/>
                  </a:cubicBezTo>
                  <a:cubicBezTo>
                    <a:pt x="29" y="8"/>
                    <a:pt x="26" y="8"/>
                    <a:pt x="23" y="8"/>
                  </a:cubicBezTo>
                  <a:cubicBezTo>
                    <a:pt x="23" y="9"/>
                    <a:pt x="23" y="11"/>
                    <a:pt x="23" y="12"/>
                  </a:cubicBezTo>
                  <a:cubicBezTo>
                    <a:pt x="26" y="12"/>
                    <a:pt x="29" y="12"/>
                    <a:pt x="32" y="12"/>
                  </a:cubicBezTo>
                  <a:cubicBezTo>
                    <a:pt x="32" y="15"/>
                    <a:pt x="32" y="17"/>
                    <a:pt x="32" y="20"/>
                  </a:cubicBezTo>
                  <a:cubicBezTo>
                    <a:pt x="21" y="20"/>
                    <a:pt x="11" y="20"/>
                    <a:pt x="0" y="20"/>
                  </a:cubicBezTo>
                  <a:close/>
                  <a:moveTo>
                    <a:pt x="14" y="12"/>
                  </a:moveTo>
                  <a:cubicBezTo>
                    <a:pt x="15" y="12"/>
                    <a:pt x="17" y="12"/>
                    <a:pt x="18" y="12"/>
                  </a:cubicBezTo>
                  <a:cubicBezTo>
                    <a:pt x="18" y="11"/>
                    <a:pt x="18" y="9"/>
                    <a:pt x="18" y="8"/>
                  </a:cubicBezTo>
                  <a:cubicBezTo>
                    <a:pt x="17" y="8"/>
                    <a:pt x="15" y="8"/>
                    <a:pt x="14" y="8"/>
                  </a:cubicBezTo>
                  <a:cubicBezTo>
                    <a:pt x="14" y="9"/>
                    <a:pt x="14" y="11"/>
                    <a:pt x="14" y="12"/>
                  </a:cubicBezTo>
                  <a:close/>
                  <a:moveTo>
                    <a:pt x="9" y="12"/>
                  </a:moveTo>
                  <a:cubicBezTo>
                    <a:pt x="9" y="11"/>
                    <a:pt x="9" y="9"/>
                    <a:pt x="9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9"/>
                    <a:pt x="5" y="11"/>
                    <a:pt x="5" y="12"/>
                  </a:cubicBezTo>
                  <a:cubicBezTo>
                    <a:pt x="6" y="12"/>
                    <a:pt x="7" y="12"/>
                    <a:pt x="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18" name="Freeform 395"/>
            <p:cNvSpPr>
              <a:spLocks/>
            </p:cNvSpPr>
            <p:nvPr/>
          </p:nvSpPr>
          <p:spPr bwMode="auto">
            <a:xfrm>
              <a:off x="11229976" y="7820025"/>
              <a:ext cx="44450" cy="34925"/>
            </a:xfrm>
            <a:custGeom>
              <a:avLst/>
              <a:gdLst>
                <a:gd name="T0" fmla="*/ 5 w 5"/>
                <a:gd name="T1" fmla="*/ 0 h 4"/>
                <a:gd name="T2" fmla="*/ 5 w 5"/>
                <a:gd name="T3" fmla="*/ 4 h 4"/>
                <a:gd name="T4" fmla="*/ 4 w 5"/>
                <a:gd name="T5" fmla="*/ 4 h 4"/>
                <a:gd name="T6" fmla="*/ 0 w 5"/>
                <a:gd name="T7" fmla="*/ 0 h 4"/>
                <a:gd name="T8" fmla="*/ 5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5" y="3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4"/>
                    <a:pt x="0" y="4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19" name="Freeform 396"/>
            <p:cNvSpPr>
              <a:spLocks/>
            </p:cNvSpPr>
            <p:nvPr/>
          </p:nvSpPr>
          <p:spPr bwMode="auto">
            <a:xfrm>
              <a:off x="11150601" y="7820025"/>
              <a:ext cx="44450" cy="34925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0 h 4"/>
                <a:gd name="T4" fmla="*/ 5 w 5"/>
                <a:gd name="T5" fmla="*/ 4 h 4"/>
                <a:gd name="T6" fmla="*/ 0 w 5"/>
                <a:gd name="T7" fmla="*/ 4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20" name="Freeform 397"/>
            <p:cNvSpPr>
              <a:spLocks/>
            </p:cNvSpPr>
            <p:nvPr/>
          </p:nvSpPr>
          <p:spPr bwMode="auto">
            <a:xfrm>
              <a:off x="11069639" y="7820025"/>
              <a:ext cx="36513" cy="34925"/>
            </a:xfrm>
            <a:custGeom>
              <a:avLst/>
              <a:gdLst>
                <a:gd name="T0" fmla="*/ 0 w 4"/>
                <a:gd name="T1" fmla="*/ 0 h 4"/>
                <a:gd name="T2" fmla="*/ 4 w 4"/>
                <a:gd name="T3" fmla="*/ 0 h 4"/>
                <a:gd name="T4" fmla="*/ 4 w 4"/>
                <a:gd name="T5" fmla="*/ 4 h 4"/>
                <a:gd name="T6" fmla="*/ 0 w 4"/>
                <a:gd name="T7" fmla="*/ 4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21" name="Freeform 398"/>
            <p:cNvSpPr>
              <a:spLocks/>
            </p:cNvSpPr>
            <p:nvPr/>
          </p:nvSpPr>
          <p:spPr bwMode="auto">
            <a:xfrm>
              <a:off x="11229976" y="8148638"/>
              <a:ext cx="44450" cy="36512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0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0" y="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22" name="Freeform 399"/>
            <p:cNvSpPr>
              <a:spLocks/>
            </p:cNvSpPr>
            <p:nvPr/>
          </p:nvSpPr>
          <p:spPr bwMode="auto">
            <a:xfrm>
              <a:off x="11069639" y="8148638"/>
              <a:ext cx="36513" cy="26987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3 h 3"/>
                <a:gd name="T4" fmla="*/ 0 w 4"/>
                <a:gd name="T5" fmla="*/ 3 h 3"/>
                <a:gd name="T6" fmla="*/ 0 w 4"/>
                <a:gd name="T7" fmla="*/ 0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3" y="3"/>
                    <a:pt x="2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23" name="Freeform 400"/>
            <p:cNvSpPr>
              <a:spLocks/>
            </p:cNvSpPr>
            <p:nvPr/>
          </p:nvSpPr>
          <p:spPr bwMode="auto">
            <a:xfrm>
              <a:off x="11150601" y="8148638"/>
              <a:ext cx="44450" cy="26987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3 h 3"/>
                <a:gd name="T4" fmla="*/ 0 w 5"/>
                <a:gd name="T5" fmla="*/ 3 h 3"/>
                <a:gd name="T6" fmla="*/ 0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1"/>
                    <a:pt x="5" y="2"/>
                    <a:pt x="5" y="3"/>
                  </a:cubicBezTo>
                  <a:cubicBezTo>
                    <a:pt x="3" y="3"/>
                    <a:pt x="2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24" name="Freeform 401"/>
            <p:cNvSpPr>
              <a:spLocks/>
            </p:cNvSpPr>
            <p:nvPr/>
          </p:nvSpPr>
          <p:spPr bwMode="auto">
            <a:xfrm>
              <a:off x="11229976" y="7980363"/>
              <a:ext cx="44450" cy="34925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0 h 4"/>
                <a:gd name="T4" fmla="*/ 5 w 5"/>
                <a:gd name="T5" fmla="*/ 4 h 4"/>
                <a:gd name="T6" fmla="*/ 0 w 5"/>
                <a:gd name="T7" fmla="*/ 4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25" name="Freeform 402"/>
            <p:cNvSpPr>
              <a:spLocks/>
            </p:cNvSpPr>
            <p:nvPr/>
          </p:nvSpPr>
          <p:spPr bwMode="auto">
            <a:xfrm>
              <a:off x="11150601" y="7980363"/>
              <a:ext cx="44450" cy="34925"/>
            </a:xfrm>
            <a:custGeom>
              <a:avLst/>
              <a:gdLst>
                <a:gd name="T0" fmla="*/ 5 w 5"/>
                <a:gd name="T1" fmla="*/ 0 h 4"/>
                <a:gd name="T2" fmla="*/ 5 w 5"/>
                <a:gd name="T3" fmla="*/ 4 h 4"/>
                <a:gd name="T4" fmla="*/ 0 w 5"/>
                <a:gd name="T5" fmla="*/ 4 h 4"/>
                <a:gd name="T6" fmla="*/ 0 w 5"/>
                <a:gd name="T7" fmla="*/ 0 h 4"/>
                <a:gd name="T8" fmla="*/ 5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5" y="3"/>
                    <a:pt x="5" y="4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26" name="Freeform 403"/>
            <p:cNvSpPr>
              <a:spLocks/>
            </p:cNvSpPr>
            <p:nvPr/>
          </p:nvSpPr>
          <p:spPr bwMode="auto">
            <a:xfrm>
              <a:off x="11069639" y="7980363"/>
              <a:ext cx="44450" cy="44450"/>
            </a:xfrm>
            <a:custGeom>
              <a:avLst/>
              <a:gdLst>
                <a:gd name="T0" fmla="*/ 0 w 5"/>
                <a:gd name="T1" fmla="*/ 0 h 5"/>
                <a:gd name="T2" fmla="*/ 4 w 5"/>
                <a:gd name="T3" fmla="*/ 0 h 5"/>
                <a:gd name="T4" fmla="*/ 0 w 5"/>
                <a:gd name="T5" fmla="*/ 4 h 5"/>
                <a:gd name="T6" fmla="*/ 0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5" y="5"/>
                    <a:pt x="5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27" name="Freeform 404"/>
            <p:cNvSpPr>
              <a:spLocks/>
            </p:cNvSpPr>
            <p:nvPr/>
          </p:nvSpPr>
          <p:spPr bwMode="auto">
            <a:xfrm>
              <a:off x="11863389" y="7899400"/>
              <a:ext cx="34925" cy="36512"/>
            </a:xfrm>
            <a:custGeom>
              <a:avLst/>
              <a:gdLst>
                <a:gd name="T0" fmla="*/ 0 w 4"/>
                <a:gd name="T1" fmla="*/ 0 h 4"/>
                <a:gd name="T2" fmla="*/ 4 w 4"/>
                <a:gd name="T3" fmla="*/ 0 h 4"/>
                <a:gd name="T4" fmla="*/ 4 w 4"/>
                <a:gd name="T5" fmla="*/ 4 h 4"/>
                <a:gd name="T6" fmla="*/ 0 w 4"/>
                <a:gd name="T7" fmla="*/ 4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28" name="Freeform 405"/>
            <p:cNvSpPr>
              <a:spLocks/>
            </p:cNvSpPr>
            <p:nvPr/>
          </p:nvSpPr>
          <p:spPr bwMode="auto">
            <a:xfrm>
              <a:off x="11782426" y="7899400"/>
              <a:ext cx="36513" cy="36512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4 h 4"/>
                <a:gd name="T4" fmla="*/ 0 w 4"/>
                <a:gd name="T5" fmla="*/ 0 h 4"/>
                <a:gd name="T6" fmla="*/ 4 w 4"/>
                <a:gd name="T7" fmla="*/ 0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3" y="4"/>
                    <a:pt x="1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2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9" name="Freeform 407"/>
            <p:cNvSpPr>
              <a:spLocks/>
            </p:cNvSpPr>
            <p:nvPr/>
          </p:nvSpPr>
          <p:spPr bwMode="auto">
            <a:xfrm>
              <a:off x="11863389" y="8247063"/>
              <a:ext cx="34925" cy="26987"/>
            </a:xfrm>
            <a:custGeom>
              <a:avLst/>
              <a:gdLst>
                <a:gd name="T0" fmla="*/ 4 w 4"/>
                <a:gd name="T1" fmla="*/ 3 h 3"/>
                <a:gd name="T2" fmla="*/ 0 w 4"/>
                <a:gd name="T3" fmla="*/ 3 h 3"/>
                <a:gd name="T4" fmla="*/ 0 w 4"/>
                <a:gd name="T5" fmla="*/ 0 h 3"/>
                <a:gd name="T6" fmla="*/ 4 w 4"/>
                <a:gd name="T7" fmla="*/ 0 h 3"/>
                <a:gd name="T8" fmla="*/ 4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3" y="3"/>
                    <a:pt x="1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0" name="Freeform 408"/>
            <p:cNvSpPr>
              <a:spLocks/>
            </p:cNvSpPr>
            <p:nvPr/>
          </p:nvSpPr>
          <p:spPr bwMode="auto">
            <a:xfrm>
              <a:off x="11782426" y="8247063"/>
              <a:ext cx="36513" cy="26987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4 w 4"/>
                <a:gd name="T5" fmla="*/ 0 h 3"/>
                <a:gd name="T6" fmla="*/ 4 w 4"/>
                <a:gd name="T7" fmla="*/ 3 h 3"/>
                <a:gd name="T8" fmla="*/ 0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3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1" name="Freeform 409"/>
            <p:cNvSpPr>
              <a:spLocks/>
            </p:cNvSpPr>
            <p:nvPr/>
          </p:nvSpPr>
          <p:spPr bwMode="auto">
            <a:xfrm>
              <a:off x="11863389" y="7562850"/>
              <a:ext cx="34925" cy="34925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0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2" name="Freeform 410"/>
            <p:cNvSpPr>
              <a:spLocks/>
            </p:cNvSpPr>
            <p:nvPr/>
          </p:nvSpPr>
          <p:spPr bwMode="auto">
            <a:xfrm>
              <a:off x="11782426" y="7562850"/>
              <a:ext cx="36513" cy="34925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4 h 4"/>
                <a:gd name="T4" fmla="*/ 0 w 4"/>
                <a:gd name="T5" fmla="*/ 0 h 4"/>
                <a:gd name="T6" fmla="*/ 4 w 4"/>
                <a:gd name="T7" fmla="*/ 0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2" y="4"/>
                    <a:pt x="1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4868338" y="2745581"/>
            <a:ext cx="357188" cy="443508"/>
            <a:chOff x="13181014" y="7321550"/>
            <a:chExt cx="952500" cy="1182687"/>
          </a:xfrm>
        </p:grpSpPr>
        <p:sp>
          <p:nvSpPr>
            <p:cNvPr id="33" name="Freeform 411"/>
            <p:cNvSpPr>
              <a:spLocks/>
            </p:cNvSpPr>
            <p:nvPr/>
          </p:nvSpPr>
          <p:spPr bwMode="auto">
            <a:xfrm>
              <a:off x="13403264" y="7321550"/>
              <a:ext cx="26988" cy="26987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0 h 3"/>
                <a:gd name="T4" fmla="*/ 3 w 3"/>
                <a:gd name="T5" fmla="*/ 1 h 3"/>
                <a:gd name="T6" fmla="*/ 3 w 3"/>
                <a:gd name="T7" fmla="*/ 2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4" name="Freeform 412"/>
            <p:cNvSpPr>
              <a:spLocks noEditPoints="1"/>
            </p:cNvSpPr>
            <p:nvPr/>
          </p:nvSpPr>
          <p:spPr bwMode="auto">
            <a:xfrm>
              <a:off x="13395326" y="7473950"/>
              <a:ext cx="738188" cy="1030287"/>
            </a:xfrm>
            <a:custGeom>
              <a:avLst/>
              <a:gdLst>
                <a:gd name="T0" fmla="*/ 0 w 83"/>
                <a:gd name="T1" fmla="*/ 56 h 116"/>
                <a:gd name="T2" fmla="*/ 14 w 83"/>
                <a:gd name="T3" fmla="*/ 66 h 116"/>
                <a:gd name="T4" fmla="*/ 59 w 83"/>
                <a:gd name="T5" fmla="*/ 56 h 116"/>
                <a:gd name="T6" fmla="*/ 59 w 83"/>
                <a:gd name="T7" fmla="*/ 42 h 116"/>
                <a:gd name="T8" fmla="*/ 48 w 83"/>
                <a:gd name="T9" fmla="*/ 51 h 116"/>
                <a:gd name="T10" fmla="*/ 6 w 83"/>
                <a:gd name="T11" fmla="*/ 49 h 116"/>
                <a:gd name="T12" fmla="*/ 0 w 83"/>
                <a:gd name="T13" fmla="*/ 62 h 116"/>
                <a:gd name="T14" fmla="*/ 0 w 83"/>
                <a:gd name="T15" fmla="*/ 76 h 116"/>
                <a:gd name="T16" fmla="*/ 22 w 83"/>
                <a:gd name="T17" fmla="*/ 87 h 116"/>
                <a:gd name="T18" fmla="*/ 59 w 83"/>
                <a:gd name="T19" fmla="*/ 76 h 116"/>
                <a:gd name="T20" fmla="*/ 59 w 83"/>
                <a:gd name="T21" fmla="*/ 62 h 116"/>
                <a:gd name="T22" fmla="*/ 35 w 83"/>
                <a:gd name="T23" fmla="*/ 73 h 116"/>
                <a:gd name="T24" fmla="*/ 0 w 83"/>
                <a:gd name="T25" fmla="*/ 62 h 116"/>
                <a:gd name="T26" fmla="*/ 31 w 83"/>
                <a:gd name="T27" fmla="*/ 48 h 116"/>
                <a:gd name="T28" fmla="*/ 57 w 83"/>
                <a:gd name="T29" fmla="*/ 28 h 116"/>
                <a:gd name="T30" fmla="*/ 23 w 83"/>
                <a:gd name="T31" fmla="*/ 19 h 116"/>
                <a:gd name="T32" fmla="*/ 0 w 83"/>
                <a:gd name="T33" fmla="*/ 32 h 116"/>
                <a:gd name="T34" fmla="*/ 29 w 83"/>
                <a:gd name="T35" fmla="*/ 48 h 116"/>
                <a:gd name="T36" fmla="*/ 53 w 83"/>
                <a:gd name="T37" fmla="*/ 112 h 116"/>
                <a:gd name="T38" fmla="*/ 50 w 83"/>
                <a:gd name="T39" fmla="*/ 92 h 116"/>
                <a:gd name="T40" fmla="*/ 54 w 83"/>
                <a:gd name="T41" fmla="*/ 116 h 116"/>
                <a:gd name="T42" fmla="*/ 83 w 83"/>
                <a:gd name="T43" fmla="*/ 113 h 116"/>
                <a:gd name="T44" fmla="*/ 73 w 83"/>
                <a:gd name="T45" fmla="*/ 75 h 116"/>
                <a:gd name="T46" fmla="*/ 64 w 83"/>
                <a:gd name="T47" fmla="*/ 74 h 116"/>
                <a:gd name="T48" fmla="*/ 71 w 83"/>
                <a:gd name="T49" fmla="*/ 79 h 116"/>
                <a:gd name="T50" fmla="*/ 75 w 83"/>
                <a:gd name="T51" fmla="*/ 87 h 116"/>
                <a:gd name="T52" fmla="*/ 62 w 83"/>
                <a:gd name="T53" fmla="*/ 17 h 116"/>
                <a:gd name="T54" fmla="*/ 58 w 83"/>
                <a:gd name="T55" fmla="*/ 19 h 116"/>
                <a:gd name="T56" fmla="*/ 74 w 83"/>
                <a:gd name="T57" fmla="*/ 19 h 116"/>
                <a:gd name="T58" fmla="*/ 74 w 83"/>
                <a:gd name="T59" fmla="*/ 17 h 116"/>
                <a:gd name="T60" fmla="*/ 66 w 83"/>
                <a:gd name="T61" fmla="*/ 13 h 116"/>
                <a:gd name="T62" fmla="*/ 75 w 83"/>
                <a:gd name="T63" fmla="*/ 12 h 116"/>
                <a:gd name="T64" fmla="*/ 63 w 83"/>
                <a:gd name="T65" fmla="*/ 11 h 116"/>
                <a:gd name="T66" fmla="*/ 57 w 83"/>
                <a:gd name="T67" fmla="*/ 12 h 116"/>
                <a:gd name="T68" fmla="*/ 66 w 83"/>
                <a:gd name="T69" fmla="*/ 7 h 116"/>
                <a:gd name="T70" fmla="*/ 75 w 83"/>
                <a:gd name="T71" fmla="*/ 6 h 116"/>
                <a:gd name="T72" fmla="*/ 59 w 83"/>
                <a:gd name="T73" fmla="*/ 5 h 116"/>
                <a:gd name="T74" fmla="*/ 58 w 83"/>
                <a:gd name="T75" fmla="*/ 7 h 116"/>
                <a:gd name="T76" fmla="*/ 68 w 83"/>
                <a:gd name="T77" fmla="*/ 23 h 116"/>
                <a:gd name="T78" fmla="*/ 62 w 83"/>
                <a:gd name="T79" fmla="*/ 25 h 116"/>
                <a:gd name="T80" fmla="*/ 75 w 83"/>
                <a:gd name="T81" fmla="*/ 24 h 116"/>
                <a:gd name="T82" fmla="*/ 63 w 83"/>
                <a:gd name="T83" fmla="*/ 1 h 116"/>
                <a:gd name="T84" fmla="*/ 68 w 83"/>
                <a:gd name="T85" fmla="*/ 0 h 116"/>
                <a:gd name="T86" fmla="*/ 57 w 83"/>
                <a:gd name="T87" fmla="*/ 0 h 116"/>
                <a:gd name="T88" fmla="*/ 63 w 83"/>
                <a:gd name="T89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" h="116">
                  <a:moveTo>
                    <a:pt x="0" y="42"/>
                  </a:moveTo>
                  <a:cubicBezTo>
                    <a:pt x="0" y="42"/>
                    <a:pt x="0" y="43"/>
                    <a:pt x="0" y="43"/>
                  </a:cubicBezTo>
                  <a:cubicBezTo>
                    <a:pt x="0" y="47"/>
                    <a:pt x="0" y="51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8"/>
                    <a:pt x="2" y="60"/>
                    <a:pt x="4" y="62"/>
                  </a:cubicBezTo>
                  <a:cubicBezTo>
                    <a:pt x="7" y="64"/>
                    <a:pt x="11" y="65"/>
                    <a:pt x="14" y="66"/>
                  </a:cubicBezTo>
                  <a:cubicBezTo>
                    <a:pt x="23" y="68"/>
                    <a:pt x="31" y="68"/>
                    <a:pt x="39" y="67"/>
                  </a:cubicBezTo>
                  <a:cubicBezTo>
                    <a:pt x="44" y="67"/>
                    <a:pt x="48" y="65"/>
                    <a:pt x="52" y="63"/>
                  </a:cubicBezTo>
                  <a:cubicBezTo>
                    <a:pt x="55" y="62"/>
                    <a:pt x="57" y="59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1"/>
                    <a:pt x="59" y="47"/>
                    <a:pt x="59" y="43"/>
                  </a:cubicBezTo>
                  <a:cubicBezTo>
                    <a:pt x="59" y="43"/>
                    <a:pt x="59" y="43"/>
                    <a:pt x="59" y="42"/>
                  </a:cubicBezTo>
                  <a:cubicBezTo>
                    <a:pt x="59" y="42"/>
                    <a:pt x="58" y="43"/>
                    <a:pt x="58" y="43"/>
                  </a:cubicBezTo>
                  <a:cubicBezTo>
                    <a:pt x="58" y="44"/>
                    <a:pt x="57" y="45"/>
                    <a:pt x="56" y="47"/>
                  </a:cubicBezTo>
                  <a:cubicBezTo>
                    <a:pt x="53" y="49"/>
                    <a:pt x="50" y="50"/>
                    <a:pt x="48" y="51"/>
                  </a:cubicBezTo>
                  <a:cubicBezTo>
                    <a:pt x="43" y="52"/>
                    <a:pt x="39" y="53"/>
                    <a:pt x="34" y="53"/>
                  </a:cubicBezTo>
                  <a:cubicBezTo>
                    <a:pt x="29" y="53"/>
                    <a:pt x="23" y="54"/>
                    <a:pt x="18" y="52"/>
                  </a:cubicBezTo>
                  <a:cubicBezTo>
                    <a:pt x="14" y="52"/>
                    <a:pt x="10" y="51"/>
                    <a:pt x="6" y="49"/>
                  </a:cubicBezTo>
                  <a:cubicBezTo>
                    <a:pt x="3" y="47"/>
                    <a:pt x="1" y="45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lose/>
                  <a:moveTo>
                    <a:pt x="0" y="62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66"/>
                    <a:pt x="0" y="71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1" y="77"/>
                    <a:pt x="1" y="78"/>
                  </a:cubicBezTo>
                  <a:cubicBezTo>
                    <a:pt x="3" y="81"/>
                    <a:pt x="6" y="82"/>
                    <a:pt x="9" y="84"/>
                  </a:cubicBezTo>
                  <a:cubicBezTo>
                    <a:pt x="13" y="86"/>
                    <a:pt x="18" y="86"/>
                    <a:pt x="22" y="87"/>
                  </a:cubicBezTo>
                  <a:cubicBezTo>
                    <a:pt x="29" y="88"/>
                    <a:pt x="36" y="87"/>
                    <a:pt x="42" y="86"/>
                  </a:cubicBezTo>
                  <a:cubicBezTo>
                    <a:pt x="46" y="85"/>
                    <a:pt x="50" y="84"/>
                    <a:pt x="53" y="82"/>
                  </a:cubicBezTo>
                  <a:cubicBezTo>
                    <a:pt x="56" y="80"/>
                    <a:pt x="57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59" y="71"/>
                    <a:pt x="59" y="67"/>
                    <a:pt x="59" y="63"/>
                  </a:cubicBezTo>
                  <a:cubicBezTo>
                    <a:pt x="59" y="63"/>
                    <a:pt x="59" y="62"/>
                    <a:pt x="59" y="62"/>
                  </a:cubicBezTo>
                  <a:cubicBezTo>
                    <a:pt x="58" y="63"/>
                    <a:pt x="58" y="63"/>
                    <a:pt x="57" y="64"/>
                  </a:cubicBezTo>
                  <a:cubicBezTo>
                    <a:pt x="55" y="66"/>
                    <a:pt x="53" y="68"/>
                    <a:pt x="51" y="69"/>
                  </a:cubicBezTo>
                  <a:cubicBezTo>
                    <a:pt x="45" y="71"/>
                    <a:pt x="40" y="72"/>
                    <a:pt x="35" y="73"/>
                  </a:cubicBezTo>
                  <a:cubicBezTo>
                    <a:pt x="29" y="73"/>
                    <a:pt x="23" y="73"/>
                    <a:pt x="18" y="72"/>
                  </a:cubicBezTo>
                  <a:cubicBezTo>
                    <a:pt x="14" y="71"/>
                    <a:pt x="10" y="70"/>
                    <a:pt x="6" y="68"/>
                  </a:cubicBezTo>
                  <a:cubicBezTo>
                    <a:pt x="4" y="67"/>
                    <a:pt x="1" y="65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lose/>
                  <a:moveTo>
                    <a:pt x="29" y="48"/>
                  </a:moveTo>
                  <a:cubicBezTo>
                    <a:pt x="30" y="48"/>
                    <a:pt x="31" y="48"/>
                    <a:pt x="31" y="48"/>
                  </a:cubicBezTo>
                  <a:cubicBezTo>
                    <a:pt x="38" y="48"/>
                    <a:pt x="44" y="47"/>
                    <a:pt x="50" y="44"/>
                  </a:cubicBezTo>
                  <a:cubicBezTo>
                    <a:pt x="53" y="43"/>
                    <a:pt x="55" y="41"/>
                    <a:pt x="57" y="39"/>
                  </a:cubicBezTo>
                  <a:cubicBezTo>
                    <a:pt x="59" y="36"/>
                    <a:pt x="60" y="31"/>
                    <a:pt x="57" y="28"/>
                  </a:cubicBezTo>
                  <a:cubicBezTo>
                    <a:pt x="56" y="27"/>
                    <a:pt x="55" y="26"/>
                    <a:pt x="54" y="25"/>
                  </a:cubicBezTo>
                  <a:cubicBezTo>
                    <a:pt x="51" y="23"/>
                    <a:pt x="47" y="21"/>
                    <a:pt x="43" y="20"/>
                  </a:cubicBezTo>
                  <a:cubicBezTo>
                    <a:pt x="37" y="19"/>
                    <a:pt x="30" y="18"/>
                    <a:pt x="23" y="19"/>
                  </a:cubicBezTo>
                  <a:cubicBezTo>
                    <a:pt x="19" y="19"/>
                    <a:pt x="14" y="20"/>
                    <a:pt x="10" y="22"/>
                  </a:cubicBezTo>
                  <a:cubicBezTo>
                    <a:pt x="7" y="24"/>
                    <a:pt x="4" y="25"/>
                    <a:pt x="2" y="28"/>
                  </a:cubicBezTo>
                  <a:cubicBezTo>
                    <a:pt x="1" y="29"/>
                    <a:pt x="0" y="30"/>
                    <a:pt x="0" y="32"/>
                  </a:cubicBezTo>
                  <a:cubicBezTo>
                    <a:pt x="0" y="35"/>
                    <a:pt x="0" y="37"/>
                    <a:pt x="2" y="39"/>
                  </a:cubicBezTo>
                  <a:cubicBezTo>
                    <a:pt x="5" y="42"/>
                    <a:pt x="9" y="44"/>
                    <a:pt x="12" y="46"/>
                  </a:cubicBezTo>
                  <a:cubicBezTo>
                    <a:pt x="18" y="47"/>
                    <a:pt x="23" y="48"/>
                    <a:pt x="29" y="48"/>
                  </a:cubicBezTo>
                  <a:close/>
                  <a:moveTo>
                    <a:pt x="79" y="87"/>
                  </a:moveTo>
                  <a:cubicBezTo>
                    <a:pt x="79" y="95"/>
                    <a:pt x="79" y="104"/>
                    <a:pt x="79" y="112"/>
                  </a:cubicBezTo>
                  <a:cubicBezTo>
                    <a:pt x="70" y="112"/>
                    <a:pt x="62" y="112"/>
                    <a:pt x="53" y="112"/>
                  </a:cubicBezTo>
                  <a:cubicBezTo>
                    <a:pt x="53" y="104"/>
                    <a:pt x="53" y="97"/>
                    <a:pt x="53" y="89"/>
                  </a:cubicBezTo>
                  <a:cubicBezTo>
                    <a:pt x="52" y="90"/>
                    <a:pt x="52" y="90"/>
                    <a:pt x="51" y="90"/>
                  </a:cubicBezTo>
                  <a:cubicBezTo>
                    <a:pt x="50" y="91"/>
                    <a:pt x="50" y="91"/>
                    <a:pt x="50" y="92"/>
                  </a:cubicBezTo>
                  <a:cubicBezTo>
                    <a:pt x="50" y="99"/>
                    <a:pt x="50" y="106"/>
                    <a:pt x="50" y="113"/>
                  </a:cubicBezTo>
                  <a:cubicBezTo>
                    <a:pt x="50" y="114"/>
                    <a:pt x="51" y="116"/>
                    <a:pt x="52" y="116"/>
                  </a:cubicBezTo>
                  <a:cubicBezTo>
                    <a:pt x="53" y="116"/>
                    <a:pt x="53" y="116"/>
                    <a:pt x="54" y="116"/>
                  </a:cubicBezTo>
                  <a:cubicBezTo>
                    <a:pt x="60" y="116"/>
                    <a:pt x="67" y="116"/>
                    <a:pt x="73" y="116"/>
                  </a:cubicBezTo>
                  <a:cubicBezTo>
                    <a:pt x="75" y="116"/>
                    <a:pt x="78" y="116"/>
                    <a:pt x="80" y="116"/>
                  </a:cubicBezTo>
                  <a:cubicBezTo>
                    <a:pt x="82" y="116"/>
                    <a:pt x="83" y="114"/>
                    <a:pt x="83" y="113"/>
                  </a:cubicBezTo>
                  <a:cubicBezTo>
                    <a:pt x="83" y="104"/>
                    <a:pt x="83" y="95"/>
                    <a:pt x="83" y="86"/>
                  </a:cubicBezTo>
                  <a:cubicBezTo>
                    <a:pt x="83" y="86"/>
                    <a:pt x="83" y="85"/>
                    <a:pt x="82" y="85"/>
                  </a:cubicBezTo>
                  <a:cubicBezTo>
                    <a:pt x="79" y="81"/>
                    <a:pt x="76" y="78"/>
                    <a:pt x="73" y="75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0" y="74"/>
                    <a:pt x="67" y="74"/>
                    <a:pt x="64" y="74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6"/>
                    <a:pt x="63" y="77"/>
                    <a:pt x="63" y="78"/>
                  </a:cubicBezTo>
                  <a:cubicBezTo>
                    <a:pt x="66" y="78"/>
                    <a:pt x="68" y="78"/>
                    <a:pt x="71" y="78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1" y="81"/>
                    <a:pt x="71" y="82"/>
                    <a:pt x="71" y="84"/>
                  </a:cubicBezTo>
                  <a:cubicBezTo>
                    <a:pt x="71" y="85"/>
                    <a:pt x="72" y="86"/>
                    <a:pt x="73" y="86"/>
                  </a:cubicBezTo>
                  <a:cubicBezTo>
                    <a:pt x="74" y="87"/>
                    <a:pt x="74" y="87"/>
                    <a:pt x="75" y="87"/>
                  </a:cubicBezTo>
                  <a:cubicBezTo>
                    <a:pt x="76" y="87"/>
                    <a:pt x="77" y="87"/>
                    <a:pt x="79" y="87"/>
                  </a:cubicBezTo>
                  <a:close/>
                  <a:moveTo>
                    <a:pt x="66" y="17"/>
                  </a:moveTo>
                  <a:cubicBezTo>
                    <a:pt x="65" y="17"/>
                    <a:pt x="63" y="17"/>
                    <a:pt x="62" y="17"/>
                  </a:cubicBezTo>
                  <a:cubicBezTo>
                    <a:pt x="61" y="17"/>
                    <a:pt x="60" y="17"/>
                    <a:pt x="58" y="17"/>
                  </a:cubicBezTo>
                  <a:cubicBezTo>
                    <a:pt x="58" y="17"/>
                    <a:pt x="57" y="17"/>
                    <a:pt x="57" y="18"/>
                  </a:cubicBezTo>
                  <a:cubicBezTo>
                    <a:pt x="57" y="18"/>
                    <a:pt x="58" y="19"/>
                    <a:pt x="58" y="19"/>
                  </a:cubicBezTo>
                  <a:cubicBezTo>
                    <a:pt x="59" y="19"/>
                    <a:pt x="59" y="19"/>
                    <a:pt x="60" y="19"/>
                  </a:cubicBezTo>
                  <a:cubicBezTo>
                    <a:pt x="64" y="19"/>
                    <a:pt x="69" y="19"/>
                    <a:pt x="73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1" y="17"/>
                    <a:pt x="68" y="17"/>
                    <a:pt x="66" y="17"/>
                  </a:cubicBezTo>
                  <a:close/>
                  <a:moveTo>
                    <a:pt x="66" y="13"/>
                  </a:moveTo>
                  <a:cubicBezTo>
                    <a:pt x="66" y="13"/>
                    <a:pt x="66" y="13"/>
                    <a:pt x="66" y="13"/>
                  </a:cubicBezTo>
                  <a:cubicBezTo>
                    <a:pt x="67" y="13"/>
                    <a:pt x="69" y="13"/>
                    <a:pt x="70" y="13"/>
                  </a:cubicBezTo>
                  <a:cubicBezTo>
                    <a:pt x="71" y="13"/>
                    <a:pt x="73" y="13"/>
                    <a:pt x="74" y="13"/>
                  </a:cubicBezTo>
                  <a:cubicBezTo>
                    <a:pt x="75" y="13"/>
                    <a:pt x="75" y="13"/>
                    <a:pt x="75" y="12"/>
                  </a:cubicBezTo>
                  <a:cubicBezTo>
                    <a:pt x="75" y="12"/>
                    <a:pt x="75" y="11"/>
                    <a:pt x="74" y="11"/>
                  </a:cubicBezTo>
                  <a:cubicBezTo>
                    <a:pt x="73" y="11"/>
                    <a:pt x="73" y="11"/>
                    <a:pt x="72" y="11"/>
                  </a:cubicBezTo>
                  <a:cubicBezTo>
                    <a:pt x="69" y="11"/>
                    <a:pt x="66" y="11"/>
                    <a:pt x="63" y="11"/>
                  </a:cubicBezTo>
                  <a:cubicBezTo>
                    <a:pt x="62" y="11"/>
                    <a:pt x="60" y="11"/>
                    <a:pt x="59" y="11"/>
                  </a:cubicBezTo>
                  <a:cubicBezTo>
                    <a:pt x="58" y="11"/>
                    <a:pt x="58" y="11"/>
                    <a:pt x="58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1" y="13"/>
                    <a:pt x="64" y="13"/>
                    <a:pt x="66" y="13"/>
                  </a:cubicBezTo>
                  <a:close/>
                  <a:moveTo>
                    <a:pt x="66" y="7"/>
                  </a:moveTo>
                  <a:cubicBezTo>
                    <a:pt x="66" y="7"/>
                    <a:pt x="66" y="7"/>
                    <a:pt x="66" y="7"/>
                  </a:cubicBezTo>
                  <a:cubicBezTo>
                    <a:pt x="69" y="7"/>
                    <a:pt x="71" y="7"/>
                    <a:pt x="74" y="7"/>
                  </a:cubicBezTo>
                  <a:cubicBezTo>
                    <a:pt x="75" y="7"/>
                    <a:pt x="75" y="7"/>
                    <a:pt x="75" y="6"/>
                  </a:cubicBezTo>
                  <a:cubicBezTo>
                    <a:pt x="75" y="6"/>
                    <a:pt x="74" y="6"/>
                    <a:pt x="74" y="6"/>
                  </a:cubicBezTo>
                  <a:cubicBezTo>
                    <a:pt x="70" y="5"/>
                    <a:pt x="66" y="5"/>
                    <a:pt x="63" y="5"/>
                  </a:cubicBezTo>
                  <a:cubicBezTo>
                    <a:pt x="62" y="5"/>
                    <a:pt x="60" y="5"/>
                    <a:pt x="59" y="5"/>
                  </a:cubicBezTo>
                  <a:cubicBezTo>
                    <a:pt x="59" y="5"/>
                    <a:pt x="58" y="5"/>
                    <a:pt x="58" y="5"/>
                  </a:cubicBezTo>
                  <a:cubicBezTo>
                    <a:pt x="58" y="6"/>
                    <a:pt x="57" y="6"/>
                    <a:pt x="57" y="6"/>
                  </a:cubicBezTo>
                  <a:cubicBezTo>
                    <a:pt x="57" y="7"/>
                    <a:pt x="58" y="7"/>
                    <a:pt x="58" y="7"/>
                  </a:cubicBezTo>
                  <a:cubicBezTo>
                    <a:pt x="61" y="7"/>
                    <a:pt x="64" y="7"/>
                    <a:pt x="66" y="7"/>
                  </a:cubicBezTo>
                  <a:close/>
                  <a:moveTo>
                    <a:pt x="68" y="23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6" y="23"/>
                    <a:pt x="64" y="23"/>
                    <a:pt x="62" y="23"/>
                  </a:cubicBezTo>
                  <a:cubicBezTo>
                    <a:pt x="62" y="23"/>
                    <a:pt x="61" y="23"/>
                    <a:pt x="61" y="24"/>
                  </a:cubicBezTo>
                  <a:cubicBezTo>
                    <a:pt x="61" y="24"/>
                    <a:pt x="62" y="25"/>
                    <a:pt x="62" y="25"/>
                  </a:cubicBezTo>
                  <a:cubicBezTo>
                    <a:pt x="65" y="25"/>
                    <a:pt x="68" y="25"/>
                    <a:pt x="71" y="25"/>
                  </a:cubicBezTo>
                  <a:cubicBezTo>
                    <a:pt x="72" y="25"/>
                    <a:pt x="73" y="25"/>
                    <a:pt x="74" y="24"/>
                  </a:cubicBezTo>
                  <a:cubicBezTo>
                    <a:pt x="74" y="24"/>
                    <a:pt x="75" y="24"/>
                    <a:pt x="75" y="24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2" y="23"/>
                    <a:pt x="70" y="23"/>
                    <a:pt x="68" y="23"/>
                  </a:cubicBezTo>
                  <a:close/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4" y="1"/>
                    <a:pt x="66" y="1"/>
                    <a:pt x="67" y="1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64" y="0"/>
                    <a:pt x="61" y="0"/>
                    <a:pt x="58" y="0"/>
                  </a:cubicBezTo>
                  <a:cubicBezTo>
                    <a:pt x="58" y="0"/>
                    <a:pt x="57" y="0"/>
                    <a:pt x="57" y="0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58" y="1"/>
                    <a:pt x="59" y="1"/>
                    <a:pt x="59" y="1"/>
                  </a:cubicBezTo>
                  <a:cubicBezTo>
                    <a:pt x="60" y="1"/>
                    <a:pt x="62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5" name="Freeform 413"/>
            <p:cNvSpPr>
              <a:spLocks/>
            </p:cNvSpPr>
            <p:nvPr/>
          </p:nvSpPr>
          <p:spPr bwMode="auto">
            <a:xfrm>
              <a:off x="13181014" y="7402513"/>
              <a:ext cx="293688" cy="363537"/>
            </a:xfrm>
            <a:custGeom>
              <a:avLst/>
              <a:gdLst>
                <a:gd name="T0" fmla="*/ 23 w 33"/>
                <a:gd name="T1" fmla="*/ 0 h 41"/>
                <a:gd name="T2" fmla="*/ 24 w 33"/>
                <a:gd name="T3" fmla="*/ 0 h 41"/>
                <a:gd name="T4" fmla="*/ 32 w 33"/>
                <a:gd name="T5" fmla="*/ 9 h 41"/>
                <a:gd name="T6" fmla="*/ 33 w 33"/>
                <a:gd name="T7" fmla="*/ 10 h 41"/>
                <a:gd name="T8" fmla="*/ 33 w 33"/>
                <a:gd name="T9" fmla="*/ 24 h 41"/>
                <a:gd name="T10" fmla="*/ 32 w 33"/>
                <a:gd name="T11" fmla="*/ 25 h 41"/>
                <a:gd name="T12" fmla="*/ 29 w 33"/>
                <a:gd name="T13" fmla="*/ 27 h 41"/>
                <a:gd name="T14" fmla="*/ 29 w 33"/>
                <a:gd name="T15" fmla="*/ 26 h 41"/>
                <a:gd name="T16" fmla="*/ 29 w 33"/>
                <a:gd name="T17" fmla="*/ 12 h 41"/>
                <a:gd name="T18" fmla="*/ 28 w 33"/>
                <a:gd name="T19" fmla="*/ 11 h 41"/>
                <a:gd name="T20" fmla="*/ 25 w 33"/>
                <a:gd name="T21" fmla="*/ 11 h 41"/>
                <a:gd name="T22" fmla="*/ 21 w 33"/>
                <a:gd name="T23" fmla="*/ 8 h 41"/>
                <a:gd name="T24" fmla="*/ 21 w 33"/>
                <a:gd name="T25" fmla="*/ 4 h 41"/>
                <a:gd name="T26" fmla="*/ 21 w 33"/>
                <a:gd name="T27" fmla="*/ 4 h 41"/>
                <a:gd name="T28" fmla="*/ 4 w 33"/>
                <a:gd name="T29" fmla="*/ 4 h 41"/>
                <a:gd name="T30" fmla="*/ 4 w 33"/>
                <a:gd name="T31" fmla="*/ 37 h 41"/>
                <a:gd name="T32" fmla="*/ 19 w 33"/>
                <a:gd name="T33" fmla="*/ 37 h 41"/>
                <a:gd name="T34" fmla="*/ 19 w 33"/>
                <a:gd name="T35" fmla="*/ 40 h 41"/>
                <a:gd name="T36" fmla="*/ 18 w 33"/>
                <a:gd name="T37" fmla="*/ 41 h 41"/>
                <a:gd name="T38" fmla="*/ 3 w 33"/>
                <a:gd name="T39" fmla="*/ 40 h 41"/>
                <a:gd name="T40" fmla="*/ 0 w 33"/>
                <a:gd name="T41" fmla="*/ 37 h 41"/>
                <a:gd name="T42" fmla="*/ 0 w 33"/>
                <a:gd name="T43" fmla="*/ 30 h 41"/>
                <a:gd name="T44" fmla="*/ 0 w 33"/>
                <a:gd name="T45" fmla="*/ 29 h 41"/>
                <a:gd name="T46" fmla="*/ 0 w 33"/>
                <a:gd name="T47" fmla="*/ 3 h 41"/>
                <a:gd name="T48" fmla="*/ 0 w 33"/>
                <a:gd name="T49" fmla="*/ 3 h 41"/>
                <a:gd name="T50" fmla="*/ 3 w 33"/>
                <a:gd name="T51" fmla="*/ 0 h 41"/>
                <a:gd name="T52" fmla="*/ 6 w 33"/>
                <a:gd name="T53" fmla="*/ 0 h 41"/>
                <a:gd name="T54" fmla="*/ 23 w 33"/>
                <a:gd name="T5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41">
                  <a:moveTo>
                    <a:pt x="23" y="0"/>
                  </a:moveTo>
                  <a:cubicBezTo>
                    <a:pt x="23" y="0"/>
                    <a:pt x="24" y="0"/>
                    <a:pt x="24" y="0"/>
                  </a:cubicBezTo>
                  <a:cubicBezTo>
                    <a:pt x="27" y="3"/>
                    <a:pt x="29" y="6"/>
                    <a:pt x="32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5"/>
                    <a:pt x="33" y="20"/>
                    <a:pt x="33" y="24"/>
                  </a:cubicBezTo>
                  <a:cubicBezTo>
                    <a:pt x="33" y="25"/>
                    <a:pt x="33" y="25"/>
                    <a:pt x="32" y="25"/>
                  </a:cubicBezTo>
                  <a:cubicBezTo>
                    <a:pt x="31" y="26"/>
                    <a:pt x="30" y="26"/>
                    <a:pt x="2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1"/>
                    <a:pt x="29" y="17"/>
                    <a:pt x="29" y="12"/>
                  </a:cubicBezTo>
                  <a:cubicBezTo>
                    <a:pt x="29" y="12"/>
                    <a:pt x="29" y="11"/>
                    <a:pt x="28" y="11"/>
                  </a:cubicBezTo>
                  <a:cubicBezTo>
                    <a:pt x="27" y="11"/>
                    <a:pt x="26" y="11"/>
                    <a:pt x="25" y="11"/>
                  </a:cubicBezTo>
                  <a:cubicBezTo>
                    <a:pt x="23" y="11"/>
                    <a:pt x="21" y="10"/>
                    <a:pt x="21" y="8"/>
                  </a:cubicBez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5" y="4"/>
                    <a:pt x="9" y="4"/>
                    <a:pt x="4" y="4"/>
                  </a:cubicBezTo>
                  <a:cubicBezTo>
                    <a:pt x="4" y="15"/>
                    <a:pt x="4" y="26"/>
                    <a:pt x="4" y="37"/>
                  </a:cubicBezTo>
                  <a:cubicBezTo>
                    <a:pt x="9" y="37"/>
                    <a:pt x="14" y="37"/>
                    <a:pt x="19" y="37"/>
                  </a:cubicBezTo>
                  <a:cubicBezTo>
                    <a:pt x="19" y="38"/>
                    <a:pt x="19" y="39"/>
                    <a:pt x="19" y="40"/>
                  </a:cubicBezTo>
                  <a:cubicBezTo>
                    <a:pt x="19" y="40"/>
                    <a:pt x="18" y="41"/>
                    <a:pt x="18" y="41"/>
                  </a:cubicBezTo>
                  <a:cubicBezTo>
                    <a:pt x="13" y="40"/>
                    <a:pt x="8" y="40"/>
                    <a:pt x="3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35"/>
                    <a:pt x="0" y="33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0" y="21"/>
                    <a:pt x="0" y="1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12" y="0"/>
                    <a:pt x="18" y="0"/>
                    <a:pt x="23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6" name="Freeform 414"/>
            <p:cNvSpPr>
              <a:spLocks/>
            </p:cNvSpPr>
            <p:nvPr/>
          </p:nvSpPr>
          <p:spPr bwMode="auto">
            <a:xfrm>
              <a:off x="13839826" y="7402513"/>
              <a:ext cx="293688" cy="363537"/>
            </a:xfrm>
            <a:custGeom>
              <a:avLst/>
              <a:gdLst>
                <a:gd name="T0" fmla="*/ 23 w 33"/>
                <a:gd name="T1" fmla="*/ 0 h 41"/>
                <a:gd name="T2" fmla="*/ 24 w 33"/>
                <a:gd name="T3" fmla="*/ 0 h 41"/>
                <a:gd name="T4" fmla="*/ 32 w 33"/>
                <a:gd name="T5" fmla="*/ 9 h 41"/>
                <a:gd name="T6" fmla="*/ 33 w 33"/>
                <a:gd name="T7" fmla="*/ 10 h 41"/>
                <a:gd name="T8" fmla="*/ 33 w 33"/>
                <a:gd name="T9" fmla="*/ 34 h 41"/>
                <a:gd name="T10" fmla="*/ 32 w 33"/>
                <a:gd name="T11" fmla="*/ 37 h 41"/>
                <a:gd name="T12" fmla="*/ 29 w 33"/>
                <a:gd name="T13" fmla="*/ 40 h 41"/>
                <a:gd name="T14" fmla="*/ 14 w 33"/>
                <a:gd name="T15" fmla="*/ 41 h 41"/>
                <a:gd name="T16" fmla="*/ 14 w 33"/>
                <a:gd name="T17" fmla="*/ 40 h 41"/>
                <a:gd name="T18" fmla="*/ 14 w 33"/>
                <a:gd name="T19" fmla="*/ 37 h 41"/>
                <a:gd name="T20" fmla="*/ 29 w 33"/>
                <a:gd name="T21" fmla="*/ 37 h 41"/>
                <a:gd name="T22" fmla="*/ 29 w 33"/>
                <a:gd name="T23" fmla="*/ 11 h 41"/>
                <a:gd name="T24" fmla="*/ 25 w 33"/>
                <a:gd name="T25" fmla="*/ 11 h 41"/>
                <a:gd name="T26" fmla="*/ 23 w 33"/>
                <a:gd name="T27" fmla="*/ 11 h 41"/>
                <a:gd name="T28" fmla="*/ 21 w 33"/>
                <a:gd name="T29" fmla="*/ 8 h 41"/>
                <a:gd name="T30" fmla="*/ 21 w 33"/>
                <a:gd name="T31" fmla="*/ 4 h 41"/>
                <a:gd name="T32" fmla="*/ 3 w 33"/>
                <a:gd name="T33" fmla="*/ 4 h 41"/>
                <a:gd name="T34" fmla="*/ 3 w 33"/>
                <a:gd name="T35" fmla="*/ 26 h 41"/>
                <a:gd name="T36" fmla="*/ 3 w 33"/>
                <a:gd name="T37" fmla="*/ 25 h 41"/>
                <a:gd name="T38" fmla="*/ 1 w 33"/>
                <a:gd name="T39" fmla="*/ 25 h 41"/>
                <a:gd name="T40" fmla="*/ 0 w 33"/>
                <a:gd name="T41" fmla="*/ 22 h 41"/>
                <a:gd name="T42" fmla="*/ 0 w 33"/>
                <a:gd name="T43" fmla="*/ 7 h 41"/>
                <a:gd name="T44" fmla="*/ 0 w 33"/>
                <a:gd name="T45" fmla="*/ 3 h 41"/>
                <a:gd name="T46" fmla="*/ 3 w 33"/>
                <a:gd name="T47" fmla="*/ 0 h 41"/>
                <a:gd name="T48" fmla="*/ 6 w 33"/>
                <a:gd name="T49" fmla="*/ 0 h 41"/>
                <a:gd name="T50" fmla="*/ 23 w 33"/>
                <a:gd name="T5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" h="41">
                  <a:moveTo>
                    <a:pt x="23" y="0"/>
                  </a:moveTo>
                  <a:cubicBezTo>
                    <a:pt x="23" y="0"/>
                    <a:pt x="23" y="0"/>
                    <a:pt x="24" y="0"/>
                  </a:cubicBezTo>
                  <a:cubicBezTo>
                    <a:pt x="26" y="3"/>
                    <a:pt x="29" y="6"/>
                    <a:pt x="32" y="9"/>
                  </a:cubicBezTo>
                  <a:cubicBezTo>
                    <a:pt x="32" y="9"/>
                    <a:pt x="33" y="10"/>
                    <a:pt x="33" y="10"/>
                  </a:cubicBezTo>
                  <a:cubicBezTo>
                    <a:pt x="33" y="18"/>
                    <a:pt x="33" y="26"/>
                    <a:pt x="33" y="34"/>
                  </a:cubicBezTo>
                  <a:cubicBezTo>
                    <a:pt x="33" y="35"/>
                    <a:pt x="32" y="36"/>
                    <a:pt x="32" y="37"/>
                  </a:cubicBezTo>
                  <a:cubicBezTo>
                    <a:pt x="33" y="39"/>
                    <a:pt x="31" y="40"/>
                    <a:pt x="29" y="40"/>
                  </a:cubicBezTo>
                  <a:cubicBezTo>
                    <a:pt x="24" y="40"/>
                    <a:pt x="19" y="40"/>
                    <a:pt x="14" y="41"/>
                  </a:cubicBezTo>
                  <a:cubicBezTo>
                    <a:pt x="14" y="41"/>
                    <a:pt x="14" y="41"/>
                    <a:pt x="14" y="40"/>
                  </a:cubicBezTo>
                  <a:cubicBezTo>
                    <a:pt x="14" y="39"/>
                    <a:pt x="14" y="38"/>
                    <a:pt x="14" y="37"/>
                  </a:cubicBezTo>
                  <a:cubicBezTo>
                    <a:pt x="19" y="37"/>
                    <a:pt x="24" y="37"/>
                    <a:pt x="29" y="37"/>
                  </a:cubicBezTo>
                  <a:cubicBezTo>
                    <a:pt x="29" y="28"/>
                    <a:pt x="29" y="20"/>
                    <a:pt x="29" y="11"/>
                  </a:cubicBezTo>
                  <a:cubicBezTo>
                    <a:pt x="28" y="11"/>
                    <a:pt x="26" y="11"/>
                    <a:pt x="25" y="11"/>
                  </a:cubicBezTo>
                  <a:cubicBezTo>
                    <a:pt x="25" y="11"/>
                    <a:pt x="24" y="11"/>
                    <a:pt x="23" y="11"/>
                  </a:cubicBezTo>
                  <a:cubicBezTo>
                    <a:pt x="22" y="10"/>
                    <a:pt x="21" y="9"/>
                    <a:pt x="21" y="8"/>
                  </a:cubicBezTo>
                  <a:cubicBezTo>
                    <a:pt x="21" y="6"/>
                    <a:pt x="21" y="5"/>
                    <a:pt x="21" y="4"/>
                  </a:cubicBezTo>
                  <a:cubicBezTo>
                    <a:pt x="15" y="4"/>
                    <a:pt x="9" y="4"/>
                    <a:pt x="3" y="4"/>
                  </a:cubicBezTo>
                  <a:cubicBezTo>
                    <a:pt x="3" y="11"/>
                    <a:pt x="3" y="18"/>
                    <a:pt x="3" y="26"/>
                  </a:cubicBezTo>
                  <a:cubicBezTo>
                    <a:pt x="3" y="26"/>
                    <a:pt x="3" y="25"/>
                    <a:pt x="3" y="25"/>
                  </a:cubicBezTo>
                  <a:cubicBezTo>
                    <a:pt x="2" y="25"/>
                    <a:pt x="2" y="25"/>
                    <a:pt x="1" y="25"/>
                  </a:cubicBezTo>
                  <a:cubicBezTo>
                    <a:pt x="0" y="24"/>
                    <a:pt x="0" y="24"/>
                    <a:pt x="0" y="22"/>
                  </a:cubicBezTo>
                  <a:cubicBezTo>
                    <a:pt x="0" y="17"/>
                    <a:pt x="0" y="12"/>
                    <a:pt x="0" y="7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12" y="0"/>
                    <a:pt x="17" y="0"/>
                    <a:pt x="23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7" name="Freeform 415"/>
            <p:cNvSpPr>
              <a:spLocks/>
            </p:cNvSpPr>
            <p:nvPr/>
          </p:nvSpPr>
          <p:spPr bwMode="auto">
            <a:xfrm>
              <a:off x="13181014" y="8131175"/>
              <a:ext cx="293688" cy="373062"/>
            </a:xfrm>
            <a:custGeom>
              <a:avLst/>
              <a:gdLst>
                <a:gd name="T0" fmla="*/ 0 w 33"/>
                <a:gd name="T1" fmla="*/ 6 h 42"/>
                <a:gd name="T2" fmla="*/ 0 w 33"/>
                <a:gd name="T3" fmla="*/ 4 h 42"/>
                <a:gd name="T4" fmla="*/ 3 w 33"/>
                <a:gd name="T5" fmla="*/ 0 h 42"/>
                <a:gd name="T6" fmla="*/ 9 w 33"/>
                <a:gd name="T7" fmla="*/ 0 h 42"/>
                <a:gd name="T8" fmla="*/ 18 w 33"/>
                <a:gd name="T9" fmla="*/ 0 h 42"/>
                <a:gd name="T10" fmla="*/ 19 w 33"/>
                <a:gd name="T11" fmla="*/ 0 h 42"/>
                <a:gd name="T12" fmla="*/ 19 w 33"/>
                <a:gd name="T13" fmla="*/ 4 h 42"/>
                <a:gd name="T14" fmla="*/ 4 w 33"/>
                <a:gd name="T15" fmla="*/ 4 h 42"/>
                <a:gd name="T16" fmla="*/ 4 w 33"/>
                <a:gd name="T17" fmla="*/ 38 h 42"/>
                <a:gd name="T18" fmla="*/ 29 w 33"/>
                <a:gd name="T19" fmla="*/ 38 h 42"/>
                <a:gd name="T20" fmla="*/ 29 w 33"/>
                <a:gd name="T21" fmla="*/ 15 h 42"/>
                <a:gd name="T22" fmla="*/ 31 w 33"/>
                <a:gd name="T23" fmla="*/ 16 h 42"/>
                <a:gd name="T24" fmla="*/ 33 w 33"/>
                <a:gd name="T25" fmla="*/ 17 h 42"/>
                <a:gd name="T26" fmla="*/ 33 w 33"/>
                <a:gd name="T27" fmla="*/ 19 h 42"/>
                <a:gd name="T28" fmla="*/ 33 w 33"/>
                <a:gd name="T29" fmla="*/ 36 h 42"/>
                <a:gd name="T30" fmla="*/ 33 w 33"/>
                <a:gd name="T31" fmla="*/ 39 h 42"/>
                <a:gd name="T32" fmla="*/ 30 w 33"/>
                <a:gd name="T33" fmla="*/ 42 h 42"/>
                <a:gd name="T34" fmla="*/ 24 w 33"/>
                <a:gd name="T35" fmla="*/ 42 h 42"/>
                <a:gd name="T36" fmla="*/ 4 w 33"/>
                <a:gd name="T37" fmla="*/ 42 h 42"/>
                <a:gd name="T38" fmla="*/ 0 w 33"/>
                <a:gd name="T39" fmla="*/ 40 h 42"/>
                <a:gd name="T40" fmla="*/ 0 w 33"/>
                <a:gd name="T41" fmla="*/ 40 h 42"/>
                <a:gd name="T42" fmla="*/ 0 w 33"/>
                <a:gd name="T43" fmla="*/ 34 h 42"/>
                <a:gd name="T44" fmla="*/ 0 w 33"/>
                <a:gd name="T45" fmla="*/ 33 h 42"/>
                <a:gd name="T46" fmla="*/ 0 w 33"/>
                <a:gd name="T4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" h="42">
                  <a:moveTo>
                    <a:pt x="0" y="6"/>
                  </a:moveTo>
                  <a:cubicBezTo>
                    <a:pt x="0" y="5"/>
                    <a:pt x="0" y="5"/>
                    <a:pt x="0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19" y="2"/>
                    <a:pt x="19" y="3"/>
                    <a:pt x="19" y="4"/>
                  </a:cubicBezTo>
                  <a:cubicBezTo>
                    <a:pt x="14" y="4"/>
                    <a:pt x="9" y="4"/>
                    <a:pt x="4" y="4"/>
                  </a:cubicBezTo>
                  <a:cubicBezTo>
                    <a:pt x="4" y="16"/>
                    <a:pt x="4" y="27"/>
                    <a:pt x="4" y="38"/>
                  </a:cubicBezTo>
                  <a:cubicBezTo>
                    <a:pt x="12" y="38"/>
                    <a:pt x="20" y="38"/>
                    <a:pt x="29" y="38"/>
                  </a:cubicBezTo>
                  <a:cubicBezTo>
                    <a:pt x="29" y="31"/>
                    <a:pt x="29" y="23"/>
                    <a:pt x="29" y="15"/>
                  </a:cubicBezTo>
                  <a:cubicBezTo>
                    <a:pt x="30" y="15"/>
                    <a:pt x="30" y="16"/>
                    <a:pt x="31" y="16"/>
                  </a:cubicBezTo>
                  <a:cubicBezTo>
                    <a:pt x="32" y="16"/>
                    <a:pt x="32" y="16"/>
                    <a:pt x="33" y="17"/>
                  </a:cubicBezTo>
                  <a:cubicBezTo>
                    <a:pt x="33" y="17"/>
                    <a:pt x="33" y="18"/>
                    <a:pt x="33" y="19"/>
                  </a:cubicBezTo>
                  <a:cubicBezTo>
                    <a:pt x="33" y="24"/>
                    <a:pt x="33" y="30"/>
                    <a:pt x="33" y="36"/>
                  </a:cubicBezTo>
                  <a:cubicBezTo>
                    <a:pt x="33" y="37"/>
                    <a:pt x="33" y="38"/>
                    <a:pt x="33" y="39"/>
                  </a:cubicBezTo>
                  <a:cubicBezTo>
                    <a:pt x="33" y="41"/>
                    <a:pt x="32" y="42"/>
                    <a:pt x="30" y="42"/>
                  </a:cubicBezTo>
                  <a:cubicBezTo>
                    <a:pt x="28" y="42"/>
                    <a:pt x="26" y="42"/>
                    <a:pt x="24" y="42"/>
                  </a:cubicBezTo>
                  <a:cubicBezTo>
                    <a:pt x="17" y="42"/>
                    <a:pt x="10" y="42"/>
                    <a:pt x="4" y="42"/>
                  </a:cubicBezTo>
                  <a:cubicBezTo>
                    <a:pt x="2" y="42"/>
                    <a:pt x="1" y="42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0" y="36"/>
                    <a:pt x="0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15"/>
                    <a:pt x="0" y="6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8" name="Freeform 416"/>
            <p:cNvSpPr>
              <a:spLocks noEditPoints="1"/>
            </p:cNvSpPr>
            <p:nvPr/>
          </p:nvSpPr>
          <p:spPr bwMode="auto">
            <a:xfrm>
              <a:off x="13395326" y="7847013"/>
              <a:ext cx="525463" cy="230187"/>
            </a:xfrm>
            <a:custGeom>
              <a:avLst/>
              <a:gdLst>
                <a:gd name="T0" fmla="*/ 0 w 59"/>
                <a:gd name="T1" fmla="*/ 0 h 26"/>
                <a:gd name="T2" fmla="*/ 0 w 59"/>
                <a:gd name="T3" fmla="*/ 0 h 26"/>
                <a:gd name="T4" fmla="*/ 6 w 59"/>
                <a:gd name="T5" fmla="*/ 7 h 26"/>
                <a:gd name="T6" fmla="*/ 18 w 59"/>
                <a:gd name="T7" fmla="*/ 10 h 26"/>
                <a:gd name="T8" fmla="*/ 34 w 59"/>
                <a:gd name="T9" fmla="*/ 11 h 26"/>
                <a:gd name="T10" fmla="*/ 48 w 59"/>
                <a:gd name="T11" fmla="*/ 9 h 26"/>
                <a:gd name="T12" fmla="*/ 56 w 59"/>
                <a:gd name="T13" fmla="*/ 5 h 26"/>
                <a:gd name="T14" fmla="*/ 58 w 59"/>
                <a:gd name="T15" fmla="*/ 1 h 26"/>
                <a:gd name="T16" fmla="*/ 59 w 59"/>
                <a:gd name="T17" fmla="*/ 0 h 26"/>
                <a:gd name="T18" fmla="*/ 59 w 59"/>
                <a:gd name="T19" fmla="*/ 1 h 26"/>
                <a:gd name="T20" fmla="*/ 59 w 59"/>
                <a:gd name="T21" fmla="*/ 14 h 26"/>
                <a:gd name="T22" fmla="*/ 59 w 59"/>
                <a:gd name="T23" fmla="*/ 14 h 26"/>
                <a:gd name="T24" fmla="*/ 52 w 59"/>
                <a:gd name="T25" fmla="*/ 21 h 26"/>
                <a:gd name="T26" fmla="*/ 39 w 59"/>
                <a:gd name="T27" fmla="*/ 25 h 26"/>
                <a:gd name="T28" fmla="*/ 14 w 59"/>
                <a:gd name="T29" fmla="*/ 24 h 26"/>
                <a:gd name="T30" fmla="*/ 4 w 59"/>
                <a:gd name="T31" fmla="*/ 20 h 26"/>
                <a:gd name="T32" fmla="*/ 0 w 59"/>
                <a:gd name="T33" fmla="*/ 14 h 26"/>
                <a:gd name="T34" fmla="*/ 0 w 59"/>
                <a:gd name="T35" fmla="*/ 14 h 26"/>
                <a:gd name="T36" fmla="*/ 0 w 59"/>
                <a:gd name="T37" fmla="*/ 1 h 26"/>
                <a:gd name="T38" fmla="*/ 0 w 59"/>
                <a:gd name="T39" fmla="*/ 0 h 26"/>
                <a:gd name="T40" fmla="*/ 4 w 59"/>
                <a:gd name="T41" fmla="*/ 10 h 26"/>
                <a:gd name="T42" fmla="*/ 5 w 59"/>
                <a:gd name="T43" fmla="*/ 16 h 26"/>
                <a:gd name="T44" fmla="*/ 9 w 59"/>
                <a:gd name="T45" fmla="*/ 18 h 26"/>
                <a:gd name="T46" fmla="*/ 23 w 59"/>
                <a:gd name="T47" fmla="*/ 22 h 26"/>
                <a:gd name="T48" fmla="*/ 36 w 59"/>
                <a:gd name="T49" fmla="*/ 22 h 26"/>
                <a:gd name="T50" fmla="*/ 47 w 59"/>
                <a:gd name="T51" fmla="*/ 19 h 26"/>
                <a:gd name="T52" fmla="*/ 53 w 59"/>
                <a:gd name="T53" fmla="*/ 16 h 26"/>
                <a:gd name="T54" fmla="*/ 55 w 59"/>
                <a:gd name="T55" fmla="*/ 13 h 26"/>
                <a:gd name="T56" fmla="*/ 55 w 59"/>
                <a:gd name="T57" fmla="*/ 10 h 26"/>
                <a:gd name="T58" fmla="*/ 54 w 59"/>
                <a:gd name="T59" fmla="*/ 10 h 26"/>
                <a:gd name="T60" fmla="*/ 38 w 59"/>
                <a:gd name="T61" fmla="*/ 15 h 26"/>
                <a:gd name="T62" fmla="*/ 30 w 59"/>
                <a:gd name="T63" fmla="*/ 15 h 26"/>
                <a:gd name="T64" fmla="*/ 17 w 59"/>
                <a:gd name="T65" fmla="*/ 14 h 26"/>
                <a:gd name="T66" fmla="*/ 4 w 59"/>
                <a:gd name="T67" fmla="*/ 10 h 26"/>
                <a:gd name="T68" fmla="*/ 4 w 59"/>
                <a:gd name="T6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2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3" y="5"/>
                    <a:pt x="6" y="7"/>
                  </a:cubicBezTo>
                  <a:cubicBezTo>
                    <a:pt x="10" y="9"/>
                    <a:pt x="14" y="10"/>
                    <a:pt x="18" y="10"/>
                  </a:cubicBezTo>
                  <a:cubicBezTo>
                    <a:pt x="23" y="12"/>
                    <a:pt x="29" y="11"/>
                    <a:pt x="34" y="11"/>
                  </a:cubicBezTo>
                  <a:cubicBezTo>
                    <a:pt x="39" y="11"/>
                    <a:pt x="43" y="10"/>
                    <a:pt x="48" y="9"/>
                  </a:cubicBezTo>
                  <a:cubicBezTo>
                    <a:pt x="50" y="8"/>
                    <a:pt x="53" y="7"/>
                    <a:pt x="56" y="5"/>
                  </a:cubicBezTo>
                  <a:cubicBezTo>
                    <a:pt x="57" y="3"/>
                    <a:pt x="58" y="2"/>
                    <a:pt x="58" y="1"/>
                  </a:cubicBezTo>
                  <a:cubicBezTo>
                    <a:pt x="58" y="1"/>
                    <a:pt x="59" y="0"/>
                    <a:pt x="59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5"/>
                    <a:pt x="59" y="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7" y="17"/>
                    <a:pt x="55" y="20"/>
                    <a:pt x="52" y="21"/>
                  </a:cubicBezTo>
                  <a:cubicBezTo>
                    <a:pt x="48" y="23"/>
                    <a:pt x="44" y="25"/>
                    <a:pt x="39" y="25"/>
                  </a:cubicBezTo>
                  <a:cubicBezTo>
                    <a:pt x="31" y="26"/>
                    <a:pt x="23" y="26"/>
                    <a:pt x="14" y="24"/>
                  </a:cubicBezTo>
                  <a:cubicBezTo>
                    <a:pt x="11" y="23"/>
                    <a:pt x="7" y="22"/>
                    <a:pt x="4" y="20"/>
                  </a:cubicBezTo>
                  <a:cubicBezTo>
                    <a:pt x="2" y="18"/>
                    <a:pt x="1" y="1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0" y="5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4" y="10"/>
                  </a:moveTo>
                  <a:cubicBezTo>
                    <a:pt x="3" y="12"/>
                    <a:pt x="4" y="14"/>
                    <a:pt x="5" y="16"/>
                  </a:cubicBezTo>
                  <a:cubicBezTo>
                    <a:pt x="6" y="17"/>
                    <a:pt x="7" y="17"/>
                    <a:pt x="9" y="18"/>
                  </a:cubicBezTo>
                  <a:cubicBezTo>
                    <a:pt x="13" y="20"/>
                    <a:pt x="18" y="21"/>
                    <a:pt x="23" y="22"/>
                  </a:cubicBezTo>
                  <a:cubicBezTo>
                    <a:pt x="27" y="22"/>
                    <a:pt x="31" y="22"/>
                    <a:pt x="36" y="22"/>
                  </a:cubicBezTo>
                  <a:cubicBezTo>
                    <a:pt x="39" y="21"/>
                    <a:pt x="43" y="21"/>
                    <a:pt x="47" y="19"/>
                  </a:cubicBezTo>
                  <a:cubicBezTo>
                    <a:pt x="49" y="18"/>
                    <a:pt x="51" y="17"/>
                    <a:pt x="53" y="16"/>
                  </a:cubicBezTo>
                  <a:cubicBezTo>
                    <a:pt x="54" y="15"/>
                    <a:pt x="55" y="14"/>
                    <a:pt x="55" y="13"/>
                  </a:cubicBezTo>
                  <a:cubicBezTo>
                    <a:pt x="55" y="12"/>
                    <a:pt x="55" y="11"/>
                    <a:pt x="55" y="10"/>
                  </a:cubicBezTo>
                  <a:cubicBezTo>
                    <a:pt x="55" y="10"/>
                    <a:pt x="54" y="10"/>
                    <a:pt x="54" y="10"/>
                  </a:cubicBezTo>
                  <a:cubicBezTo>
                    <a:pt x="49" y="13"/>
                    <a:pt x="44" y="14"/>
                    <a:pt x="38" y="15"/>
                  </a:cubicBezTo>
                  <a:cubicBezTo>
                    <a:pt x="36" y="15"/>
                    <a:pt x="33" y="15"/>
                    <a:pt x="30" y="15"/>
                  </a:cubicBezTo>
                  <a:cubicBezTo>
                    <a:pt x="26" y="15"/>
                    <a:pt x="21" y="15"/>
                    <a:pt x="17" y="14"/>
                  </a:cubicBezTo>
                  <a:cubicBezTo>
                    <a:pt x="12" y="13"/>
                    <a:pt x="8" y="12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6D9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39" name="Freeform 417"/>
            <p:cNvSpPr>
              <a:spLocks noEditPoints="1"/>
            </p:cNvSpPr>
            <p:nvPr/>
          </p:nvSpPr>
          <p:spPr bwMode="auto">
            <a:xfrm>
              <a:off x="13395326" y="8024813"/>
              <a:ext cx="525463" cy="230187"/>
            </a:xfrm>
            <a:custGeom>
              <a:avLst/>
              <a:gdLst>
                <a:gd name="T0" fmla="*/ 0 w 59"/>
                <a:gd name="T1" fmla="*/ 0 h 26"/>
                <a:gd name="T2" fmla="*/ 0 w 59"/>
                <a:gd name="T3" fmla="*/ 0 h 26"/>
                <a:gd name="T4" fmla="*/ 6 w 59"/>
                <a:gd name="T5" fmla="*/ 6 h 26"/>
                <a:gd name="T6" fmla="*/ 18 w 59"/>
                <a:gd name="T7" fmla="*/ 10 h 26"/>
                <a:gd name="T8" fmla="*/ 35 w 59"/>
                <a:gd name="T9" fmla="*/ 11 h 26"/>
                <a:gd name="T10" fmla="*/ 51 w 59"/>
                <a:gd name="T11" fmla="*/ 7 h 26"/>
                <a:gd name="T12" fmla="*/ 57 w 59"/>
                <a:gd name="T13" fmla="*/ 2 h 26"/>
                <a:gd name="T14" fmla="*/ 59 w 59"/>
                <a:gd name="T15" fmla="*/ 0 h 26"/>
                <a:gd name="T16" fmla="*/ 59 w 59"/>
                <a:gd name="T17" fmla="*/ 1 h 26"/>
                <a:gd name="T18" fmla="*/ 59 w 59"/>
                <a:gd name="T19" fmla="*/ 13 h 26"/>
                <a:gd name="T20" fmla="*/ 59 w 59"/>
                <a:gd name="T21" fmla="*/ 14 h 26"/>
                <a:gd name="T22" fmla="*/ 53 w 59"/>
                <a:gd name="T23" fmla="*/ 20 h 26"/>
                <a:gd name="T24" fmla="*/ 42 w 59"/>
                <a:gd name="T25" fmla="*/ 24 h 26"/>
                <a:gd name="T26" fmla="*/ 22 w 59"/>
                <a:gd name="T27" fmla="*/ 25 h 26"/>
                <a:gd name="T28" fmla="*/ 9 w 59"/>
                <a:gd name="T29" fmla="*/ 22 h 26"/>
                <a:gd name="T30" fmla="*/ 1 w 59"/>
                <a:gd name="T31" fmla="*/ 16 h 26"/>
                <a:gd name="T32" fmla="*/ 0 w 59"/>
                <a:gd name="T33" fmla="*/ 14 h 26"/>
                <a:gd name="T34" fmla="*/ 0 w 59"/>
                <a:gd name="T35" fmla="*/ 13 h 26"/>
                <a:gd name="T36" fmla="*/ 0 w 59"/>
                <a:gd name="T37" fmla="*/ 0 h 26"/>
                <a:gd name="T38" fmla="*/ 0 w 59"/>
                <a:gd name="T39" fmla="*/ 0 h 26"/>
                <a:gd name="T40" fmla="*/ 55 w 59"/>
                <a:gd name="T41" fmla="*/ 9 h 26"/>
                <a:gd name="T42" fmla="*/ 54 w 59"/>
                <a:gd name="T43" fmla="*/ 9 h 26"/>
                <a:gd name="T44" fmla="*/ 36 w 59"/>
                <a:gd name="T45" fmla="*/ 14 h 26"/>
                <a:gd name="T46" fmla="*/ 21 w 59"/>
                <a:gd name="T47" fmla="*/ 14 h 26"/>
                <a:gd name="T48" fmla="*/ 5 w 59"/>
                <a:gd name="T49" fmla="*/ 10 h 26"/>
                <a:gd name="T50" fmla="*/ 4 w 59"/>
                <a:gd name="T51" fmla="*/ 9 h 26"/>
                <a:gd name="T52" fmla="*/ 6 w 59"/>
                <a:gd name="T53" fmla="*/ 16 h 26"/>
                <a:gd name="T54" fmla="*/ 14 w 59"/>
                <a:gd name="T55" fmla="*/ 20 h 26"/>
                <a:gd name="T56" fmla="*/ 28 w 59"/>
                <a:gd name="T57" fmla="*/ 21 h 26"/>
                <a:gd name="T58" fmla="*/ 43 w 59"/>
                <a:gd name="T59" fmla="*/ 20 h 26"/>
                <a:gd name="T60" fmla="*/ 52 w 59"/>
                <a:gd name="T61" fmla="*/ 16 h 26"/>
                <a:gd name="T62" fmla="*/ 55 w 59"/>
                <a:gd name="T63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2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4" y="5"/>
                    <a:pt x="6" y="6"/>
                  </a:cubicBezTo>
                  <a:cubicBezTo>
                    <a:pt x="10" y="8"/>
                    <a:pt x="14" y="9"/>
                    <a:pt x="18" y="10"/>
                  </a:cubicBezTo>
                  <a:cubicBezTo>
                    <a:pt x="23" y="11"/>
                    <a:pt x="29" y="11"/>
                    <a:pt x="35" y="11"/>
                  </a:cubicBezTo>
                  <a:cubicBezTo>
                    <a:pt x="40" y="10"/>
                    <a:pt x="45" y="9"/>
                    <a:pt x="51" y="7"/>
                  </a:cubicBezTo>
                  <a:cubicBezTo>
                    <a:pt x="53" y="6"/>
                    <a:pt x="55" y="4"/>
                    <a:pt x="57" y="2"/>
                  </a:cubicBezTo>
                  <a:cubicBezTo>
                    <a:pt x="58" y="1"/>
                    <a:pt x="58" y="1"/>
                    <a:pt x="59" y="0"/>
                  </a:cubicBezTo>
                  <a:cubicBezTo>
                    <a:pt x="59" y="0"/>
                    <a:pt x="59" y="1"/>
                    <a:pt x="59" y="1"/>
                  </a:cubicBezTo>
                  <a:cubicBezTo>
                    <a:pt x="59" y="5"/>
                    <a:pt x="59" y="9"/>
                    <a:pt x="59" y="13"/>
                  </a:cubicBezTo>
                  <a:cubicBezTo>
                    <a:pt x="59" y="13"/>
                    <a:pt x="59" y="14"/>
                    <a:pt x="59" y="14"/>
                  </a:cubicBezTo>
                  <a:cubicBezTo>
                    <a:pt x="57" y="16"/>
                    <a:pt x="56" y="18"/>
                    <a:pt x="53" y="20"/>
                  </a:cubicBezTo>
                  <a:cubicBezTo>
                    <a:pt x="50" y="22"/>
                    <a:pt x="46" y="23"/>
                    <a:pt x="42" y="24"/>
                  </a:cubicBezTo>
                  <a:cubicBezTo>
                    <a:pt x="36" y="25"/>
                    <a:pt x="29" y="26"/>
                    <a:pt x="22" y="25"/>
                  </a:cubicBezTo>
                  <a:cubicBezTo>
                    <a:pt x="18" y="24"/>
                    <a:pt x="13" y="24"/>
                    <a:pt x="9" y="22"/>
                  </a:cubicBezTo>
                  <a:cubicBezTo>
                    <a:pt x="6" y="20"/>
                    <a:pt x="3" y="19"/>
                    <a:pt x="1" y="16"/>
                  </a:cubicBezTo>
                  <a:cubicBezTo>
                    <a:pt x="1" y="15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0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55" y="9"/>
                  </a:moveTo>
                  <a:cubicBezTo>
                    <a:pt x="55" y="9"/>
                    <a:pt x="55" y="9"/>
                    <a:pt x="54" y="9"/>
                  </a:cubicBezTo>
                  <a:cubicBezTo>
                    <a:pt x="49" y="12"/>
                    <a:pt x="42" y="14"/>
                    <a:pt x="36" y="14"/>
                  </a:cubicBezTo>
                  <a:cubicBezTo>
                    <a:pt x="31" y="15"/>
                    <a:pt x="26" y="15"/>
                    <a:pt x="21" y="14"/>
                  </a:cubicBezTo>
                  <a:cubicBezTo>
                    <a:pt x="15" y="14"/>
                    <a:pt x="10" y="12"/>
                    <a:pt x="5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3" y="12"/>
                    <a:pt x="4" y="14"/>
                    <a:pt x="6" y="16"/>
                  </a:cubicBezTo>
                  <a:cubicBezTo>
                    <a:pt x="8" y="18"/>
                    <a:pt x="11" y="19"/>
                    <a:pt x="14" y="20"/>
                  </a:cubicBezTo>
                  <a:cubicBezTo>
                    <a:pt x="19" y="21"/>
                    <a:pt x="24" y="21"/>
                    <a:pt x="28" y="21"/>
                  </a:cubicBezTo>
                  <a:cubicBezTo>
                    <a:pt x="33" y="21"/>
                    <a:pt x="38" y="21"/>
                    <a:pt x="43" y="20"/>
                  </a:cubicBezTo>
                  <a:cubicBezTo>
                    <a:pt x="46" y="19"/>
                    <a:pt x="49" y="18"/>
                    <a:pt x="52" y="16"/>
                  </a:cubicBezTo>
                  <a:cubicBezTo>
                    <a:pt x="54" y="14"/>
                    <a:pt x="55" y="12"/>
                    <a:pt x="55" y="9"/>
                  </a:cubicBezTo>
                  <a:close/>
                </a:path>
              </a:pathLst>
            </a:custGeom>
            <a:solidFill>
              <a:srgbClr val="6D9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0" name="Freeform 418"/>
            <p:cNvSpPr>
              <a:spLocks noEditPoints="1"/>
            </p:cNvSpPr>
            <p:nvPr/>
          </p:nvSpPr>
          <p:spPr bwMode="auto">
            <a:xfrm>
              <a:off x="13395326" y="7632700"/>
              <a:ext cx="533400" cy="266700"/>
            </a:xfrm>
            <a:custGeom>
              <a:avLst/>
              <a:gdLst>
                <a:gd name="T0" fmla="*/ 29 w 60"/>
                <a:gd name="T1" fmla="*/ 30 h 30"/>
                <a:gd name="T2" fmla="*/ 12 w 60"/>
                <a:gd name="T3" fmla="*/ 28 h 30"/>
                <a:gd name="T4" fmla="*/ 2 w 60"/>
                <a:gd name="T5" fmla="*/ 21 h 30"/>
                <a:gd name="T6" fmla="*/ 0 w 60"/>
                <a:gd name="T7" fmla="*/ 14 h 30"/>
                <a:gd name="T8" fmla="*/ 2 w 60"/>
                <a:gd name="T9" fmla="*/ 10 h 30"/>
                <a:gd name="T10" fmla="*/ 10 w 60"/>
                <a:gd name="T11" fmla="*/ 4 h 30"/>
                <a:gd name="T12" fmla="*/ 23 w 60"/>
                <a:gd name="T13" fmla="*/ 1 h 30"/>
                <a:gd name="T14" fmla="*/ 43 w 60"/>
                <a:gd name="T15" fmla="*/ 2 h 30"/>
                <a:gd name="T16" fmla="*/ 54 w 60"/>
                <a:gd name="T17" fmla="*/ 7 h 30"/>
                <a:gd name="T18" fmla="*/ 57 w 60"/>
                <a:gd name="T19" fmla="*/ 10 h 30"/>
                <a:gd name="T20" fmla="*/ 57 w 60"/>
                <a:gd name="T21" fmla="*/ 21 h 30"/>
                <a:gd name="T22" fmla="*/ 50 w 60"/>
                <a:gd name="T23" fmla="*/ 26 h 30"/>
                <a:gd name="T24" fmla="*/ 31 w 60"/>
                <a:gd name="T25" fmla="*/ 30 h 30"/>
                <a:gd name="T26" fmla="*/ 29 w 60"/>
                <a:gd name="T27" fmla="*/ 30 h 30"/>
                <a:gd name="T28" fmla="*/ 30 w 60"/>
                <a:gd name="T29" fmla="*/ 26 h 30"/>
                <a:gd name="T30" fmla="*/ 39 w 60"/>
                <a:gd name="T31" fmla="*/ 26 h 30"/>
                <a:gd name="T32" fmla="*/ 50 w 60"/>
                <a:gd name="T33" fmla="*/ 21 h 30"/>
                <a:gd name="T34" fmla="*/ 54 w 60"/>
                <a:gd name="T35" fmla="*/ 18 h 30"/>
                <a:gd name="T36" fmla="*/ 54 w 60"/>
                <a:gd name="T37" fmla="*/ 14 h 30"/>
                <a:gd name="T38" fmla="*/ 52 w 60"/>
                <a:gd name="T39" fmla="*/ 11 h 30"/>
                <a:gd name="T40" fmla="*/ 47 w 60"/>
                <a:gd name="T41" fmla="*/ 8 h 30"/>
                <a:gd name="T42" fmla="*/ 34 w 60"/>
                <a:gd name="T43" fmla="*/ 5 h 30"/>
                <a:gd name="T44" fmla="*/ 19 w 60"/>
                <a:gd name="T45" fmla="*/ 5 h 30"/>
                <a:gd name="T46" fmla="*/ 8 w 60"/>
                <a:gd name="T47" fmla="*/ 10 h 30"/>
                <a:gd name="T48" fmla="*/ 5 w 60"/>
                <a:gd name="T49" fmla="*/ 13 h 30"/>
                <a:gd name="T50" fmla="*/ 5 w 60"/>
                <a:gd name="T51" fmla="*/ 18 h 30"/>
                <a:gd name="T52" fmla="*/ 7 w 60"/>
                <a:gd name="T53" fmla="*/ 21 h 30"/>
                <a:gd name="T54" fmla="*/ 16 w 60"/>
                <a:gd name="T55" fmla="*/ 25 h 30"/>
                <a:gd name="T56" fmla="*/ 30 w 60"/>
                <a:gd name="T57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30">
                  <a:moveTo>
                    <a:pt x="29" y="30"/>
                  </a:moveTo>
                  <a:cubicBezTo>
                    <a:pt x="23" y="30"/>
                    <a:pt x="18" y="29"/>
                    <a:pt x="12" y="28"/>
                  </a:cubicBezTo>
                  <a:cubicBezTo>
                    <a:pt x="9" y="26"/>
                    <a:pt x="5" y="24"/>
                    <a:pt x="2" y="21"/>
                  </a:cubicBezTo>
                  <a:cubicBezTo>
                    <a:pt x="0" y="19"/>
                    <a:pt x="0" y="17"/>
                    <a:pt x="0" y="14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4" y="7"/>
                    <a:pt x="7" y="6"/>
                    <a:pt x="10" y="4"/>
                  </a:cubicBezTo>
                  <a:cubicBezTo>
                    <a:pt x="14" y="2"/>
                    <a:pt x="19" y="1"/>
                    <a:pt x="23" y="1"/>
                  </a:cubicBezTo>
                  <a:cubicBezTo>
                    <a:pt x="30" y="0"/>
                    <a:pt x="37" y="1"/>
                    <a:pt x="43" y="2"/>
                  </a:cubicBezTo>
                  <a:cubicBezTo>
                    <a:pt x="47" y="3"/>
                    <a:pt x="51" y="5"/>
                    <a:pt x="54" y="7"/>
                  </a:cubicBezTo>
                  <a:cubicBezTo>
                    <a:pt x="55" y="8"/>
                    <a:pt x="56" y="9"/>
                    <a:pt x="57" y="10"/>
                  </a:cubicBezTo>
                  <a:cubicBezTo>
                    <a:pt x="60" y="13"/>
                    <a:pt x="59" y="18"/>
                    <a:pt x="57" y="21"/>
                  </a:cubicBezTo>
                  <a:cubicBezTo>
                    <a:pt x="55" y="23"/>
                    <a:pt x="53" y="25"/>
                    <a:pt x="50" y="26"/>
                  </a:cubicBezTo>
                  <a:cubicBezTo>
                    <a:pt x="44" y="29"/>
                    <a:pt x="38" y="30"/>
                    <a:pt x="31" y="30"/>
                  </a:cubicBezTo>
                  <a:cubicBezTo>
                    <a:pt x="31" y="30"/>
                    <a:pt x="30" y="30"/>
                    <a:pt x="29" y="30"/>
                  </a:cubicBezTo>
                  <a:close/>
                  <a:moveTo>
                    <a:pt x="30" y="26"/>
                  </a:moveTo>
                  <a:cubicBezTo>
                    <a:pt x="33" y="26"/>
                    <a:pt x="36" y="26"/>
                    <a:pt x="39" y="26"/>
                  </a:cubicBezTo>
                  <a:cubicBezTo>
                    <a:pt x="43" y="25"/>
                    <a:pt x="47" y="24"/>
                    <a:pt x="50" y="21"/>
                  </a:cubicBezTo>
                  <a:cubicBezTo>
                    <a:pt x="52" y="21"/>
                    <a:pt x="53" y="19"/>
                    <a:pt x="54" y="18"/>
                  </a:cubicBezTo>
                  <a:cubicBezTo>
                    <a:pt x="55" y="17"/>
                    <a:pt x="55" y="15"/>
                    <a:pt x="54" y="14"/>
                  </a:cubicBezTo>
                  <a:cubicBezTo>
                    <a:pt x="54" y="13"/>
                    <a:pt x="53" y="12"/>
                    <a:pt x="52" y="11"/>
                  </a:cubicBezTo>
                  <a:cubicBezTo>
                    <a:pt x="51" y="9"/>
                    <a:pt x="49" y="8"/>
                    <a:pt x="47" y="8"/>
                  </a:cubicBezTo>
                  <a:cubicBezTo>
                    <a:pt x="43" y="6"/>
                    <a:pt x="38" y="5"/>
                    <a:pt x="34" y="5"/>
                  </a:cubicBezTo>
                  <a:cubicBezTo>
                    <a:pt x="29" y="4"/>
                    <a:pt x="24" y="4"/>
                    <a:pt x="19" y="5"/>
                  </a:cubicBezTo>
                  <a:cubicBezTo>
                    <a:pt x="15" y="6"/>
                    <a:pt x="11" y="8"/>
                    <a:pt x="8" y="10"/>
                  </a:cubicBezTo>
                  <a:cubicBezTo>
                    <a:pt x="7" y="10"/>
                    <a:pt x="6" y="11"/>
                    <a:pt x="5" y="13"/>
                  </a:cubicBezTo>
                  <a:cubicBezTo>
                    <a:pt x="3" y="15"/>
                    <a:pt x="3" y="17"/>
                    <a:pt x="5" y="18"/>
                  </a:cubicBezTo>
                  <a:cubicBezTo>
                    <a:pt x="6" y="19"/>
                    <a:pt x="6" y="20"/>
                    <a:pt x="7" y="21"/>
                  </a:cubicBezTo>
                  <a:cubicBezTo>
                    <a:pt x="10" y="23"/>
                    <a:pt x="13" y="24"/>
                    <a:pt x="16" y="25"/>
                  </a:cubicBezTo>
                  <a:cubicBezTo>
                    <a:pt x="20" y="26"/>
                    <a:pt x="25" y="26"/>
                    <a:pt x="30" y="26"/>
                  </a:cubicBezTo>
                  <a:close/>
                </a:path>
              </a:pathLst>
            </a:custGeom>
            <a:solidFill>
              <a:srgbClr val="6D9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1" name="Freeform 419"/>
            <p:cNvSpPr>
              <a:spLocks/>
            </p:cNvSpPr>
            <p:nvPr/>
          </p:nvSpPr>
          <p:spPr bwMode="auto">
            <a:xfrm>
              <a:off x="13839826" y="8131175"/>
              <a:ext cx="293688" cy="373062"/>
            </a:xfrm>
            <a:custGeom>
              <a:avLst/>
              <a:gdLst>
                <a:gd name="T0" fmla="*/ 29 w 33"/>
                <a:gd name="T1" fmla="*/ 13 h 42"/>
                <a:gd name="T2" fmla="*/ 25 w 33"/>
                <a:gd name="T3" fmla="*/ 13 h 42"/>
                <a:gd name="T4" fmla="*/ 23 w 33"/>
                <a:gd name="T5" fmla="*/ 12 h 42"/>
                <a:gd name="T6" fmla="*/ 21 w 33"/>
                <a:gd name="T7" fmla="*/ 10 h 42"/>
                <a:gd name="T8" fmla="*/ 21 w 33"/>
                <a:gd name="T9" fmla="*/ 5 h 42"/>
                <a:gd name="T10" fmla="*/ 21 w 33"/>
                <a:gd name="T11" fmla="*/ 4 h 42"/>
                <a:gd name="T12" fmla="*/ 13 w 33"/>
                <a:gd name="T13" fmla="*/ 4 h 42"/>
                <a:gd name="T14" fmla="*/ 14 w 33"/>
                <a:gd name="T15" fmla="*/ 0 h 42"/>
                <a:gd name="T16" fmla="*/ 14 w 33"/>
                <a:gd name="T17" fmla="*/ 0 h 42"/>
                <a:gd name="T18" fmla="*/ 23 w 33"/>
                <a:gd name="T19" fmla="*/ 0 h 42"/>
                <a:gd name="T20" fmla="*/ 23 w 33"/>
                <a:gd name="T21" fmla="*/ 1 h 42"/>
                <a:gd name="T22" fmla="*/ 32 w 33"/>
                <a:gd name="T23" fmla="*/ 11 h 42"/>
                <a:gd name="T24" fmla="*/ 33 w 33"/>
                <a:gd name="T25" fmla="*/ 12 h 42"/>
                <a:gd name="T26" fmla="*/ 33 w 33"/>
                <a:gd name="T27" fmla="*/ 39 h 42"/>
                <a:gd name="T28" fmla="*/ 30 w 33"/>
                <a:gd name="T29" fmla="*/ 42 h 42"/>
                <a:gd name="T30" fmla="*/ 23 w 33"/>
                <a:gd name="T31" fmla="*/ 42 h 42"/>
                <a:gd name="T32" fmla="*/ 4 w 33"/>
                <a:gd name="T33" fmla="*/ 42 h 42"/>
                <a:gd name="T34" fmla="*/ 2 w 33"/>
                <a:gd name="T35" fmla="*/ 42 h 42"/>
                <a:gd name="T36" fmla="*/ 0 w 33"/>
                <a:gd name="T37" fmla="*/ 39 h 42"/>
                <a:gd name="T38" fmla="*/ 0 w 33"/>
                <a:gd name="T39" fmla="*/ 18 h 42"/>
                <a:gd name="T40" fmla="*/ 1 w 33"/>
                <a:gd name="T41" fmla="*/ 16 h 42"/>
                <a:gd name="T42" fmla="*/ 3 w 33"/>
                <a:gd name="T43" fmla="*/ 15 h 42"/>
                <a:gd name="T44" fmla="*/ 3 w 33"/>
                <a:gd name="T45" fmla="*/ 38 h 42"/>
                <a:gd name="T46" fmla="*/ 29 w 33"/>
                <a:gd name="T47" fmla="*/ 38 h 42"/>
                <a:gd name="T48" fmla="*/ 29 w 33"/>
                <a:gd name="T49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42">
                  <a:moveTo>
                    <a:pt x="29" y="13"/>
                  </a:moveTo>
                  <a:cubicBezTo>
                    <a:pt x="27" y="13"/>
                    <a:pt x="26" y="13"/>
                    <a:pt x="25" y="13"/>
                  </a:cubicBezTo>
                  <a:cubicBezTo>
                    <a:pt x="24" y="13"/>
                    <a:pt x="24" y="13"/>
                    <a:pt x="23" y="12"/>
                  </a:cubicBezTo>
                  <a:cubicBezTo>
                    <a:pt x="22" y="12"/>
                    <a:pt x="21" y="11"/>
                    <a:pt x="21" y="10"/>
                  </a:cubicBezTo>
                  <a:cubicBezTo>
                    <a:pt x="21" y="8"/>
                    <a:pt x="21" y="7"/>
                    <a:pt x="21" y="5"/>
                  </a:cubicBezTo>
                  <a:cubicBezTo>
                    <a:pt x="21" y="5"/>
                    <a:pt x="21" y="5"/>
                    <a:pt x="21" y="4"/>
                  </a:cubicBezTo>
                  <a:cubicBezTo>
                    <a:pt x="18" y="4"/>
                    <a:pt x="16" y="4"/>
                    <a:pt x="13" y="4"/>
                  </a:cubicBezTo>
                  <a:cubicBezTo>
                    <a:pt x="13" y="3"/>
                    <a:pt x="14" y="2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0"/>
                    <a:pt x="23" y="0"/>
                  </a:cubicBezTo>
                  <a:cubicBezTo>
                    <a:pt x="23" y="0"/>
                    <a:pt x="23" y="0"/>
                    <a:pt x="23" y="1"/>
                  </a:cubicBezTo>
                  <a:cubicBezTo>
                    <a:pt x="26" y="4"/>
                    <a:pt x="29" y="7"/>
                    <a:pt x="32" y="11"/>
                  </a:cubicBezTo>
                  <a:cubicBezTo>
                    <a:pt x="33" y="11"/>
                    <a:pt x="33" y="12"/>
                    <a:pt x="33" y="12"/>
                  </a:cubicBezTo>
                  <a:cubicBezTo>
                    <a:pt x="33" y="21"/>
                    <a:pt x="33" y="30"/>
                    <a:pt x="33" y="39"/>
                  </a:cubicBezTo>
                  <a:cubicBezTo>
                    <a:pt x="33" y="40"/>
                    <a:pt x="32" y="42"/>
                    <a:pt x="30" y="42"/>
                  </a:cubicBezTo>
                  <a:cubicBezTo>
                    <a:pt x="28" y="42"/>
                    <a:pt x="25" y="42"/>
                    <a:pt x="23" y="42"/>
                  </a:cubicBezTo>
                  <a:cubicBezTo>
                    <a:pt x="17" y="42"/>
                    <a:pt x="10" y="42"/>
                    <a:pt x="4" y="42"/>
                  </a:cubicBezTo>
                  <a:cubicBezTo>
                    <a:pt x="3" y="42"/>
                    <a:pt x="3" y="42"/>
                    <a:pt x="2" y="42"/>
                  </a:cubicBezTo>
                  <a:cubicBezTo>
                    <a:pt x="1" y="42"/>
                    <a:pt x="0" y="40"/>
                    <a:pt x="0" y="39"/>
                  </a:cubicBezTo>
                  <a:cubicBezTo>
                    <a:pt x="0" y="32"/>
                    <a:pt x="0" y="25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2" y="16"/>
                    <a:pt x="2" y="16"/>
                    <a:pt x="3" y="15"/>
                  </a:cubicBezTo>
                  <a:cubicBezTo>
                    <a:pt x="3" y="23"/>
                    <a:pt x="3" y="30"/>
                    <a:pt x="3" y="38"/>
                  </a:cubicBezTo>
                  <a:cubicBezTo>
                    <a:pt x="12" y="38"/>
                    <a:pt x="20" y="38"/>
                    <a:pt x="29" y="38"/>
                  </a:cubicBezTo>
                  <a:cubicBezTo>
                    <a:pt x="29" y="30"/>
                    <a:pt x="29" y="21"/>
                    <a:pt x="29" y="13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2" name="Rectangle 420"/>
            <p:cNvSpPr>
              <a:spLocks noChangeArrowheads="1"/>
            </p:cNvSpPr>
            <p:nvPr/>
          </p:nvSpPr>
          <p:spPr bwMode="auto">
            <a:xfrm>
              <a:off x="13252451" y="7473950"/>
              <a:ext cx="88900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3" name="Rectangle 421"/>
            <p:cNvSpPr>
              <a:spLocks noChangeArrowheads="1"/>
            </p:cNvSpPr>
            <p:nvPr/>
          </p:nvSpPr>
          <p:spPr bwMode="auto">
            <a:xfrm>
              <a:off x="13252451" y="7518400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4" name="Rectangle 422"/>
            <p:cNvSpPr>
              <a:spLocks noChangeArrowheads="1"/>
            </p:cNvSpPr>
            <p:nvPr/>
          </p:nvSpPr>
          <p:spPr bwMode="auto">
            <a:xfrm>
              <a:off x="13252451" y="7570788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5" name="Rectangle 423"/>
            <p:cNvSpPr>
              <a:spLocks noChangeArrowheads="1"/>
            </p:cNvSpPr>
            <p:nvPr/>
          </p:nvSpPr>
          <p:spPr bwMode="auto">
            <a:xfrm>
              <a:off x="13252451" y="7615238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6" name="Rectangle 424"/>
            <p:cNvSpPr>
              <a:spLocks noChangeArrowheads="1"/>
            </p:cNvSpPr>
            <p:nvPr/>
          </p:nvSpPr>
          <p:spPr bwMode="auto">
            <a:xfrm>
              <a:off x="13252451" y="7669213"/>
              <a:ext cx="123825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7" name="Rectangle 425"/>
            <p:cNvSpPr>
              <a:spLocks noChangeArrowheads="1"/>
            </p:cNvSpPr>
            <p:nvPr/>
          </p:nvSpPr>
          <p:spPr bwMode="auto">
            <a:xfrm>
              <a:off x="13252451" y="8210550"/>
              <a:ext cx="88900" cy="19050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8" name="Rectangle 426"/>
            <p:cNvSpPr>
              <a:spLocks noChangeArrowheads="1"/>
            </p:cNvSpPr>
            <p:nvPr/>
          </p:nvSpPr>
          <p:spPr bwMode="auto">
            <a:xfrm>
              <a:off x="13252451" y="8264525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49" name="Rectangle 427"/>
            <p:cNvSpPr>
              <a:spLocks noChangeArrowheads="1"/>
            </p:cNvSpPr>
            <p:nvPr/>
          </p:nvSpPr>
          <p:spPr bwMode="auto">
            <a:xfrm>
              <a:off x="13252451" y="8308975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0" name="Rectangle 428"/>
            <p:cNvSpPr>
              <a:spLocks noChangeArrowheads="1"/>
            </p:cNvSpPr>
            <p:nvPr/>
          </p:nvSpPr>
          <p:spPr bwMode="auto">
            <a:xfrm>
              <a:off x="13252451" y="8362950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1" name="Rectangle 429"/>
            <p:cNvSpPr>
              <a:spLocks noChangeArrowheads="1"/>
            </p:cNvSpPr>
            <p:nvPr/>
          </p:nvSpPr>
          <p:spPr bwMode="auto">
            <a:xfrm>
              <a:off x="13252451" y="8415338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2" name="Rectangle 430"/>
            <p:cNvSpPr>
              <a:spLocks noChangeArrowheads="1"/>
            </p:cNvSpPr>
            <p:nvPr/>
          </p:nvSpPr>
          <p:spPr bwMode="auto">
            <a:xfrm>
              <a:off x="13911264" y="7473950"/>
              <a:ext cx="88900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3" name="Rectangle 431"/>
            <p:cNvSpPr>
              <a:spLocks noChangeArrowheads="1"/>
            </p:cNvSpPr>
            <p:nvPr/>
          </p:nvSpPr>
          <p:spPr bwMode="auto">
            <a:xfrm>
              <a:off x="13911264" y="7518400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4" name="Rectangle 432"/>
            <p:cNvSpPr>
              <a:spLocks noChangeArrowheads="1"/>
            </p:cNvSpPr>
            <p:nvPr/>
          </p:nvSpPr>
          <p:spPr bwMode="auto">
            <a:xfrm>
              <a:off x="13911264" y="7570788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5" name="Rectangle 433"/>
            <p:cNvSpPr>
              <a:spLocks noChangeArrowheads="1"/>
            </p:cNvSpPr>
            <p:nvPr/>
          </p:nvSpPr>
          <p:spPr bwMode="auto">
            <a:xfrm>
              <a:off x="13911264" y="7615238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6" name="Rectangle 434"/>
            <p:cNvSpPr>
              <a:spLocks noChangeArrowheads="1"/>
            </p:cNvSpPr>
            <p:nvPr/>
          </p:nvSpPr>
          <p:spPr bwMode="auto">
            <a:xfrm>
              <a:off x="13947776" y="7669213"/>
              <a:ext cx="114300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7" name="Rectangle 435"/>
            <p:cNvSpPr>
              <a:spLocks noChangeArrowheads="1"/>
            </p:cNvSpPr>
            <p:nvPr/>
          </p:nvSpPr>
          <p:spPr bwMode="auto">
            <a:xfrm>
              <a:off x="13911264" y="8210550"/>
              <a:ext cx="88900" cy="19050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8" name="Rectangle 436"/>
            <p:cNvSpPr>
              <a:spLocks noChangeArrowheads="1"/>
            </p:cNvSpPr>
            <p:nvPr/>
          </p:nvSpPr>
          <p:spPr bwMode="auto">
            <a:xfrm>
              <a:off x="13911264" y="8264525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59" name="Rectangle 437"/>
            <p:cNvSpPr>
              <a:spLocks noChangeArrowheads="1"/>
            </p:cNvSpPr>
            <p:nvPr/>
          </p:nvSpPr>
          <p:spPr bwMode="auto">
            <a:xfrm>
              <a:off x="13911264" y="8308975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0" name="Rectangle 438"/>
            <p:cNvSpPr>
              <a:spLocks noChangeArrowheads="1"/>
            </p:cNvSpPr>
            <p:nvPr/>
          </p:nvSpPr>
          <p:spPr bwMode="auto">
            <a:xfrm>
              <a:off x="13911264" y="8362950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1" name="Rectangle 439"/>
            <p:cNvSpPr>
              <a:spLocks noChangeArrowheads="1"/>
            </p:cNvSpPr>
            <p:nvPr/>
          </p:nvSpPr>
          <p:spPr bwMode="auto">
            <a:xfrm>
              <a:off x="13911264" y="8415338"/>
              <a:ext cx="150813" cy="17462"/>
            </a:xfrm>
            <a:prstGeom prst="rect">
              <a:avLst/>
            </a:pr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58" name="Group 657"/>
          <p:cNvGrpSpPr/>
          <p:nvPr/>
        </p:nvGrpSpPr>
        <p:grpSpPr>
          <a:xfrm>
            <a:off x="8021708" y="2742605"/>
            <a:ext cx="554236" cy="433388"/>
            <a:chOff x="21590001" y="7313613"/>
            <a:chExt cx="1477963" cy="1155700"/>
          </a:xfrm>
        </p:grpSpPr>
        <p:sp>
          <p:nvSpPr>
            <p:cNvPr id="62" name="Freeform 440"/>
            <p:cNvSpPr>
              <a:spLocks noEditPoints="1"/>
            </p:cNvSpPr>
            <p:nvPr/>
          </p:nvSpPr>
          <p:spPr bwMode="auto">
            <a:xfrm>
              <a:off x="21590001" y="7313613"/>
              <a:ext cx="1477963" cy="1155700"/>
            </a:xfrm>
            <a:custGeom>
              <a:avLst/>
              <a:gdLst>
                <a:gd name="T0" fmla="*/ 95 w 166"/>
                <a:gd name="T1" fmla="*/ 111 h 130"/>
                <a:gd name="T2" fmla="*/ 55 w 166"/>
                <a:gd name="T3" fmla="*/ 107 h 130"/>
                <a:gd name="T4" fmla="*/ 141 w 166"/>
                <a:gd name="T5" fmla="*/ 21 h 130"/>
                <a:gd name="T6" fmla="*/ 146 w 166"/>
                <a:gd name="T7" fmla="*/ 61 h 130"/>
                <a:gd name="T8" fmla="*/ 50 w 166"/>
                <a:gd name="T9" fmla="*/ 0 h 130"/>
                <a:gd name="T10" fmla="*/ 133 w 166"/>
                <a:gd name="T11" fmla="*/ 65 h 130"/>
                <a:gd name="T12" fmla="*/ 133 w 166"/>
                <a:gd name="T13" fmla="*/ 130 h 130"/>
                <a:gd name="T14" fmla="*/ 133 w 166"/>
                <a:gd name="T15" fmla="*/ 65 h 130"/>
                <a:gd name="T16" fmla="*/ 36 w 166"/>
                <a:gd name="T17" fmla="*/ 116 h 130"/>
                <a:gd name="T18" fmla="*/ 17 w 166"/>
                <a:gd name="T19" fmla="*/ 115 h 130"/>
                <a:gd name="T20" fmla="*/ 32 w 166"/>
                <a:gd name="T21" fmla="*/ 77 h 130"/>
                <a:gd name="T22" fmla="*/ 42 w 166"/>
                <a:gd name="T23" fmla="*/ 50 h 130"/>
                <a:gd name="T24" fmla="*/ 32 w 166"/>
                <a:gd name="T25" fmla="*/ 47 h 130"/>
                <a:gd name="T26" fmla="*/ 37 w 166"/>
                <a:gd name="T27" fmla="*/ 67 h 130"/>
                <a:gd name="T28" fmla="*/ 32 w 166"/>
                <a:gd name="T29" fmla="*/ 73 h 130"/>
                <a:gd name="T30" fmla="*/ 10 w 166"/>
                <a:gd name="T31" fmla="*/ 42 h 130"/>
                <a:gd name="T32" fmla="*/ 0 w 166"/>
                <a:gd name="T33" fmla="*/ 70 h 130"/>
                <a:gd name="T34" fmla="*/ 10 w 166"/>
                <a:gd name="T35" fmla="*/ 72 h 130"/>
                <a:gd name="T36" fmla="*/ 5 w 166"/>
                <a:gd name="T37" fmla="*/ 69 h 130"/>
                <a:gd name="T38" fmla="*/ 8 w 166"/>
                <a:gd name="T39" fmla="*/ 47 h 130"/>
                <a:gd name="T40" fmla="*/ 10 w 166"/>
                <a:gd name="T41" fmla="*/ 42 h 130"/>
                <a:gd name="T42" fmla="*/ 95 w 166"/>
                <a:gd name="T43" fmla="*/ 43 h 130"/>
                <a:gd name="T44" fmla="*/ 65 w 166"/>
                <a:gd name="T45" fmla="*/ 38 h 130"/>
                <a:gd name="T46" fmla="*/ 65 w 166"/>
                <a:gd name="T47" fmla="*/ 75 h 130"/>
                <a:gd name="T48" fmla="*/ 95 w 166"/>
                <a:gd name="T49" fmla="*/ 80 h 130"/>
                <a:gd name="T50" fmla="*/ 65 w 166"/>
                <a:gd name="T51" fmla="*/ 75 h 130"/>
                <a:gd name="T52" fmla="*/ 101 w 166"/>
                <a:gd name="T53" fmla="*/ 57 h 130"/>
                <a:gd name="T54" fmla="*/ 131 w 166"/>
                <a:gd name="T55" fmla="*/ 61 h 130"/>
                <a:gd name="T56" fmla="*/ 44 w 166"/>
                <a:gd name="T57" fmla="*/ 106 h 130"/>
                <a:gd name="T58" fmla="*/ 39 w 166"/>
                <a:gd name="T59" fmla="*/ 125 h 130"/>
                <a:gd name="T60" fmla="*/ 44 w 166"/>
                <a:gd name="T61" fmla="*/ 106 h 130"/>
                <a:gd name="T62" fmla="*/ 95 w 166"/>
                <a:gd name="T63" fmla="*/ 98 h 130"/>
                <a:gd name="T64" fmla="*/ 80 w 166"/>
                <a:gd name="T65" fmla="*/ 93 h 130"/>
                <a:gd name="T66" fmla="*/ 95 w 166"/>
                <a:gd name="T67" fmla="*/ 48 h 130"/>
                <a:gd name="T68" fmla="*/ 80 w 166"/>
                <a:gd name="T69" fmla="*/ 52 h 130"/>
                <a:gd name="T70" fmla="*/ 95 w 166"/>
                <a:gd name="T71" fmla="*/ 48 h 130"/>
                <a:gd name="T72" fmla="*/ 95 w 166"/>
                <a:gd name="T73" fmla="*/ 61 h 130"/>
                <a:gd name="T74" fmla="*/ 80 w 166"/>
                <a:gd name="T75" fmla="*/ 57 h 130"/>
                <a:gd name="T76" fmla="*/ 95 w 166"/>
                <a:gd name="T77" fmla="*/ 84 h 130"/>
                <a:gd name="T78" fmla="*/ 80 w 166"/>
                <a:gd name="T79" fmla="*/ 89 h 130"/>
                <a:gd name="T80" fmla="*/ 95 w 166"/>
                <a:gd name="T81" fmla="*/ 84 h 130"/>
                <a:gd name="T82" fmla="*/ 65 w 166"/>
                <a:gd name="T83" fmla="*/ 66 h 130"/>
                <a:gd name="T84" fmla="*/ 79 w 166"/>
                <a:gd name="T85" fmla="*/ 71 h 130"/>
                <a:gd name="T86" fmla="*/ 101 w 166"/>
                <a:gd name="T87" fmla="*/ 52 h 130"/>
                <a:gd name="T88" fmla="*/ 117 w 166"/>
                <a:gd name="T89" fmla="*/ 48 h 130"/>
                <a:gd name="T90" fmla="*/ 101 w 166"/>
                <a:gd name="T91" fmla="*/ 52 h 130"/>
                <a:gd name="T92" fmla="*/ 117 w 166"/>
                <a:gd name="T93" fmla="*/ 43 h 130"/>
                <a:gd name="T94" fmla="*/ 101 w 166"/>
                <a:gd name="T95" fmla="*/ 38 h 130"/>
                <a:gd name="T96" fmla="*/ 79 w 166"/>
                <a:gd name="T97" fmla="*/ 29 h 130"/>
                <a:gd name="T98" fmla="*/ 65 w 166"/>
                <a:gd name="T99" fmla="*/ 34 h 130"/>
                <a:gd name="T100" fmla="*/ 79 w 166"/>
                <a:gd name="T101" fmla="*/ 29 h 130"/>
                <a:gd name="T102" fmla="*/ 32 w 166"/>
                <a:gd name="T103" fmla="*/ 62 h 130"/>
                <a:gd name="T104" fmla="*/ 27 w 166"/>
                <a:gd name="T105" fmla="*/ 57 h 130"/>
                <a:gd name="T106" fmla="*/ 18 w 166"/>
                <a:gd name="T107" fmla="*/ 57 h 130"/>
                <a:gd name="T108" fmla="*/ 23 w 166"/>
                <a:gd name="T109" fmla="*/ 62 h 130"/>
                <a:gd name="T110" fmla="*/ 18 w 166"/>
                <a:gd name="T111" fmla="*/ 57 h 130"/>
                <a:gd name="T112" fmla="*/ 14 w 166"/>
                <a:gd name="T113" fmla="*/ 57 h 130"/>
                <a:gd name="T114" fmla="*/ 10 w 166"/>
                <a:gd name="T115" fmla="*/ 6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6" h="130">
                  <a:moveTo>
                    <a:pt x="50" y="111"/>
                  </a:moveTo>
                  <a:cubicBezTo>
                    <a:pt x="65" y="111"/>
                    <a:pt x="80" y="111"/>
                    <a:pt x="95" y="111"/>
                  </a:cubicBezTo>
                  <a:cubicBezTo>
                    <a:pt x="95" y="110"/>
                    <a:pt x="95" y="108"/>
                    <a:pt x="95" y="107"/>
                  </a:cubicBezTo>
                  <a:cubicBezTo>
                    <a:pt x="82" y="107"/>
                    <a:pt x="68" y="107"/>
                    <a:pt x="55" y="107"/>
                  </a:cubicBezTo>
                  <a:cubicBezTo>
                    <a:pt x="55" y="78"/>
                    <a:pt x="55" y="49"/>
                    <a:pt x="55" y="21"/>
                  </a:cubicBezTo>
                  <a:cubicBezTo>
                    <a:pt x="84" y="21"/>
                    <a:pt x="112" y="21"/>
                    <a:pt x="141" y="21"/>
                  </a:cubicBezTo>
                  <a:cubicBezTo>
                    <a:pt x="141" y="34"/>
                    <a:pt x="141" y="48"/>
                    <a:pt x="141" y="61"/>
                  </a:cubicBezTo>
                  <a:cubicBezTo>
                    <a:pt x="143" y="61"/>
                    <a:pt x="144" y="61"/>
                    <a:pt x="146" y="61"/>
                  </a:cubicBezTo>
                  <a:cubicBezTo>
                    <a:pt x="146" y="41"/>
                    <a:pt x="146" y="20"/>
                    <a:pt x="146" y="0"/>
                  </a:cubicBezTo>
                  <a:cubicBezTo>
                    <a:pt x="114" y="0"/>
                    <a:pt x="82" y="0"/>
                    <a:pt x="50" y="0"/>
                  </a:cubicBezTo>
                  <a:cubicBezTo>
                    <a:pt x="50" y="37"/>
                    <a:pt x="50" y="74"/>
                    <a:pt x="50" y="111"/>
                  </a:cubicBezTo>
                  <a:close/>
                  <a:moveTo>
                    <a:pt x="133" y="65"/>
                  </a:moveTo>
                  <a:cubicBezTo>
                    <a:pt x="115" y="64"/>
                    <a:pt x="100" y="79"/>
                    <a:pt x="100" y="97"/>
                  </a:cubicBezTo>
                  <a:cubicBezTo>
                    <a:pt x="100" y="115"/>
                    <a:pt x="114" y="130"/>
                    <a:pt x="133" y="130"/>
                  </a:cubicBezTo>
                  <a:cubicBezTo>
                    <a:pt x="151" y="130"/>
                    <a:pt x="165" y="115"/>
                    <a:pt x="166" y="98"/>
                  </a:cubicBezTo>
                  <a:cubicBezTo>
                    <a:pt x="166" y="80"/>
                    <a:pt x="151" y="65"/>
                    <a:pt x="133" y="65"/>
                  </a:cubicBezTo>
                  <a:close/>
                  <a:moveTo>
                    <a:pt x="26" y="125"/>
                  </a:moveTo>
                  <a:cubicBezTo>
                    <a:pt x="31" y="125"/>
                    <a:pt x="36" y="121"/>
                    <a:pt x="36" y="116"/>
                  </a:cubicBezTo>
                  <a:cubicBezTo>
                    <a:pt x="36" y="110"/>
                    <a:pt x="32" y="106"/>
                    <a:pt x="27" y="106"/>
                  </a:cubicBezTo>
                  <a:cubicBezTo>
                    <a:pt x="21" y="106"/>
                    <a:pt x="17" y="110"/>
                    <a:pt x="17" y="115"/>
                  </a:cubicBezTo>
                  <a:cubicBezTo>
                    <a:pt x="17" y="120"/>
                    <a:pt x="21" y="125"/>
                    <a:pt x="26" y="125"/>
                  </a:cubicBezTo>
                  <a:close/>
                  <a:moveTo>
                    <a:pt x="32" y="77"/>
                  </a:moveTo>
                  <a:cubicBezTo>
                    <a:pt x="38" y="78"/>
                    <a:pt x="42" y="75"/>
                    <a:pt x="42" y="69"/>
                  </a:cubicBezTo>
                  <a:cubicBezTo>
                    <a:pt x="42" y="63"/>
                    <a:pt x="42" y="56"/>
                    <a:pt x="42" y="50"/>
                  </a:cubicBezTo>
                  <a:cubicBezTo>
                    <a:pt x="42" y="44"/>
                    <a:pt x="38" y="41"/>
                    <a:pt x="32" y="42"/>
                  </a:cubicBezTo>
                  <a:cubicBezTo>
                    <a:pt x="32" y="44"/>
                    <a:pt x="32" y="45"/>
                    <a:pt x="32" y="47"/>
                  </a:cubicBezTo>
                  <a:cubicBezTo>
                    <a:pt x="37" y="47"/>
                    <a:pt x="37" y="47"/>
                    <a:pt x="37" y="52"/>
                  </a:cubicBezTo>
                  <a:cubicBezTo>
                    <a:pt x="37" y="57"/>
                    <a:pt x="37" y="62"/>
                    <a:pt x="37" y="67"/>
                  </a:cubicBezTo>
                  <a:cubicBezTo>
                    <a:pt x="37" y="72"/>
                    <a:pt x="37" y="72"/>
                    <a:pt x="33" y="72"/>
                  </a:cubicBezTo>
                  <a:cubicBezTo>
                    <a:pt x="33" y="72"/>
                    <a:pt x="33" y="72"/>
                    <a:pt x="32" y="73"/>
                  </a:cubicBezTo>
                  <a:cubicBezTo>
                    <a:pt x="32" y="74"/>
                    <a:pt x="32" y="75"/>
                    <a:pt x="32" y="77"/>
                  </a:cubicBezTo>
                  <a:close/>
                  <a:moveTo>
                    <a:pt x="10" y="42"/>
                  </a:moveTo>
                  <a:cubicBezTo>
                    <a:pt x="4" y="42"/>
                    <a:pt x="0" y="44"/>
                    <a:pt x="0" y="49"/>
                  </a:cubicBezTo>
                  <a:cubicBezTo>
                    <a:pt x="0" y="56"/>
                    <a:pt x="0" y="63"/>
                    <a:pt x="0" y="70"/>
                  </a:cubicBezTo>
                  <a:cubicBezTo>
                    <a:pt x="0" y="75"/>
                    <a:pt x="5" y="78"/>
                    <a:pt x="10" y="77"/>
                  </a:cubicBezTo>
                  <a:cubicBezTo>
                    <a:pt x="10" y="75"/>
                    <a:pt x="10" y="74"/>
                    <a:pt x="10" y="72"/>
                  </a:cubicBezTo>
                  <a:cubicBezTo>
                    <a:pt x="9" y="72"/>
                    <a:pt x="8" y="72"/>
                    <a:pt x="8" y="72"/>
                  </a:cubicBezTo>
                  <a:cubicBezTo>
                    <a:pt x="6" y="72"/>
                    <a:pt x="5" y="71"/>
                    <a:pt x="5" y="69"/>
                  </a:cubicBezTo>
                  <a:cubicBezTo>
                    <a:pt x="5" y="63"/>
                    <a:pt x="5" y="56"/>
                    <a:pt x="5" y="50"/>
                  </a:cubicBezTo>
                  <a:cubicBezTo>
                    <a:pt x="5" y="48"/>
                    <a:pt x="6" y="47"/>
                    <a:pt x="8" y="47"/>
                  </a:cubicBezTo>
                  <a:cubicBezTo>
                    <a:pt x="8" y="47"/>
                    <a:pt x="9" y="47"/>
                    <a:pt x="10" y="47"/>
                  </a:cubicBezTo>
                  <a:cubicBezTo>
                    <a:pt x="10" y="45"/>
                    <a:pt x="10" y="44"/>
                    <a:pt x="10" y="42"/>
                  </a:cubicBezTo>
                  <a:close/>
                  <a:moveTo>
                    <a:pt x="65" y="43"/>
                  </a:moveTo>
                  <a:cubicBezTo>
                    <a:pt x="75" y="43"/>
                    <a:pt x="85" y="43"/>
                    <a:pt x="95" y="43"/>
                  </a:cubicBezTo>
                  <a:cubicBezTo>
                    <a:pt x="95" y="41"/>
                    <a:pt x="95" y="40"/>
                    <a:pt x="95" y="38"/>
                  </a:cubicBezTo>
                  <a:cubicBezTo>
                    <a:pt x="85" y="38"/>
                    <a:pt x="75" y="38"/>
                    <a:pt x="65" y="38"/>
                  </a:cubicBezTo>
                  <a:cubicBezTo>
                    <a:pt x="65" y="40"/>
                    <a:pt x="65" y="41"/>
                    <a:pt x="65" y="43"/>
                  </a:cubicBezTo>
                  <a:close/>
                  <a:moveTo>
                    <a:pt x="65" y="75"/>
                  </a:moveTo>
                  <a:cubicBezTo>
                    <a:pt x="65" y="77"/>
                    <a:pt x="65" y="78"/>
                    <a:pt x="65" y="80"/>
                  </a:cubicBezTo>
                  <a:cubicBezTo>
                    <a:pt x="75" y="80"/>
                    <a:pt x="85" y="80"/>
                    <a:pt x="95" y="80"/>
                  </a:cubicBezTo>
                  <a:cubicBezTo>
                    <a:pt x="95" y="78"/>
                    <a:pt x="95" y="77"/>
                    <a:pt x="95" y="75"/>
                  </a:cubicBezTo>
                  <a:cubicBezTo>
                    <a:pt x="85" y="75"/>
                    <a:pt x="75" y="75"/>
                    <a:pt x="65" y="75"/>
                  </a:cubicBezTo>
                  <a:close/>
                  <a:moveTo>
                    <a:pt x="131" y="57"/>
                  </a:moveTo>
                  <a:cubicBezTo>
                    <a:pt x="121" y="57"/>
                    <a:pt x="111" y="57"/>
                    <a:pt x="101" y="57"/>
                  </a:cubicBezTo>
                  <a:cubicBezTo>
                    <a:pt x="101" y="58"/>
                    <a:pt x="101" y="60"/>
                    <a:pt x="101" y="61"/>
                  </a:cubicBezTo>
                  <a:cubicBezTo>
                    <a:pt x="111" y="61"/>
                    <a:pt x="121" y="61"/>
                    <a:pt x="131" y="61"/>
                  </a:cubicBezTo>
                  <a:cubicBezTo>
                    <a:pt x="131" y="60"/>
                    <a:pt x="131" y="58"/>
                    <a:pt x="131" y="57"/>
                  </a:cubicBezTo>
                  <a:close/>
                  <a:moveTo>
                    <a:pt x="44" y="106"/>
                  </a:moveTo>
                  <a:cubicBezTo>
                    <a:pt x="42" y="106"/>
                    <a:pt x="41" y="106"/>
                    <a:pt x="39" y="106"/>
                  </a:cubicBezTo>
                  <a:cubicBezTo>
                    <a:pt x="39" y="112"/>
                    <a:pt x="39" y="119"/>
                    <a:pt x="39" y="125"/>
                  </a:cubicBezTo>
                  <a:cubicBezTo>
                    <a:pt x="41" y="125"/>
                    <a:pt x="42" y="125"/>
                    <a:pt x="44" y="125"/>
                  </a:cubicBezTo>
                  <a:cubicBezTo>
                    <a:pt x="44" y="118"/>
                    <a:pt x="44" y="112"/>
                    <a:pt x="44" y="106"/>
                  </a:cubicBezTo>
                  <a:close/>
                  <a:moveTo>
                    <a:pt x="80" y="98"/>
                  </a:moveTo>
                  <a:cubicBezTo>
                    <a:pt x="85" y="98"/>
                    <a:pt x="90" y="98"/>
                    <a:pt x="95" y="98"/>
                  </a:cubicBezTo>
                  <a:cubicBezTo>
                    <a:pt x="95" y="96"/>
                    <a:pt x="95" y="95"/>
                    <a:pt x="95" y="93"/>
                  </a:cubicBezTo>
                  <a:cubicBezTo>
                    <a:pt x="90" y="93"/>
                    <a:pt x="85" y="93"/>
                    <a:pt x="80" y="93"/>
                  </a:cubicBezTo>
                  <a:cubicBezTo>
                    <a:pt x="80" y="95"/>
                    <a:pt x="80" y="96"/>
                    <a:pt x="80" y="98"/>
                  </a:cubicBezTo>
                  <a:close/>
                  <a:moveTo>
                    <a:pt x="95" y="48"/>
                  </a:moveTo>
                  <a:cubicBezTo>
                    <a:pt x="90" y="48"/>
                    <a:pt x="85" y="48"/>
                    <a:pt x="80" y="48"/>
                  </a:cubicBezTo>
                  <a:cubicBezTo>
                    <a:pt x="80" y="49"/>
                    <a:pt x="80" y="51"/>
                    <a:pt x="80" y="52"/>
                  </a:cubicBezTo>
                  <a:cubicBezTo>
                    <a:pt x="85" y="52"/>
                    <a:pt x="90" y="52"/>
                    <a:pt x="95" y="52"/>
                  </a:cubicBezTo>
                  <a:cubicBezTo>
                    <a:pt x="95" y="51"/>
                    <a:pt x="95" y="49"/>
                    <a:pt x="95" y="48"/>
                  </a:cubicBezTo>
                  <a:close/>
                  <a:moveTo>
                    <a:pt x="80" y="61"/>
                  </a:moveTo>
                  <a:cubicBezTo>
                    <a:pt x="85" y="61"/>
                    <a:pt x="90" y="61"/>
                    <a:pt x="95" y="61"/>
                  </a:cubicBezTo>
                  <a:cubicBezTo>
                    <a:pt x="95" y="60"/>
                    <a:pt x="95" y="58"/>
                    <a:pt x="95" y="57"/>
                  </a:cubicBezTo>
                  <a:cubicBezTo>
                    <a:pt x="90" y="57"/>
                    <a:pt x="85" y="57"/>
                    <a:pt x="80" y="57"/>
                  </a:cubicBezTo>
                  <a:cubicBezTo>
                    <a:pt x="80" y="58"/>
                    <a:pt x="80" y="60"/>
                    <a:pt x="80" y="61"/>
                  </a:cubicBezTo>
                  <a:close/>
                  <a:moveTo>
                    <a:pt x="95" y="84"/>
                  </a:moveTo>
                  <a:cubicBezTo>
                    <a:pt x="90" y="84"/>
                    <a:pt x="85" y="84"/>
                    <a:pt x="80" y="84"/>
                  </a:cubicBezTo>
                  <a:cubicBezTo>
                    <a:pt x="80" y="86"/>
                    <a:pt x="80" y="87"/>
                    <a:pt x="80" y="89"/>
                  </a:cubicBezTo>
                  <a:cubicBezTo>
                    <a:pt x="85" y="89"/>
                    <a:pt x="90" y="89"/>
                    <a:pt x="95" y="89"/>
                  </a:cubicBezTo>
                  <a:cubicBezTo>
                    <a:pt x="95" y="87"/>
                    <a:pt x="95" y="86"/>
                    <a:pt x="95" y="84"/>
                  </a:cubicBezTo>
                  <a:close/>
                  <a:moveTo>
                    <a:pt x="79" y="66"/>
                  </a:moveTo>
                  <a:cubicBezTo>
                    <a:pt x="75" y="66"/>
                    <a:pt x="70" y="66"/>
                    <a:pt x="65" y="66"/>
                  </a:cubicBezTo>
                  <a:cubicBezTo>
                    <a:pt x="65" y="68"/>
                    <a:pt x="65" y="69"/>
                    <a:pt x="65" y="71"/>
                  </a:cubicBezTo>
                  <a:cubicBezTo>
                    <a:pt x="70" y="71"/>
                    <a:pt x="75" y="71"/>
                    <a:pt x="79" y="71"/>
                  </a:cubicBezTo>
                  <a:cubicBezTo>
                    <a:pt x="79" y="69"/>
                    <a:pt x="79" y="67"/>
                    <a:pt x="79" y="66"/>
                  </a:cubicBezTo>
                  <a:close/>
                  <a:moveTo>
                    <a:pt x="101" y="52"/>
                  </a:moveTo>
                  <a:cubicBezTo>
                    <a:pt x="106" y="52"/>
                    <a:pt x="111" y="52"/>
                    <a:pt x="117" y="52"/>
                  </a:cubicBezTo>
                  <a:cubicBezTo>
                    <a:pt x="117" y="51"/>
                    <a:pt x="117" y="49"/>
                    <a:pt x="117" y="48"/>
                  </a:cubicBezTo>
                  <a:cubicBezTo>
                    <a:pt x="111" y="48"/>
                    <a:pt x="106" y="48"/>
                    <a:pt x="101" y="48"/>
                  </a:cubicBezTo>
                  <a:cubicBezTo>
                    <a:pt x="101" y="49"/>
                    <a:pt x="101" y="51"/>
                    <a:pt x="101" y="52"/>
                  </a:cubicBezTo>
                  <a:close/>
                  <a:moveTo>
                    <a:pt x="101" y="43"/>
                  </a:moveTo>
                  <a:cubicBezTo>
                    <a:pt x="106" y="43"/>
                    <a:pt x="111" y="43"/>
                    <a:pt x="117" y="43"/>
                  </a:cubicBezTo>
                  <a:cubicBezTo>
                    <a:pt x="117" y="41"/>
                    <a:pt x="117" y="40"/>
                    <a:pt x="117" y="38"/>
                  </a:cubicBezTo>
                  <a:cubicBezTo>
                    <a:pt x="111" y="38"/>
                    <a:pt x="106" y="38"/>
                    <a:pt x="101" y="38"/>
                  </a:cubicBezTo>
                  <a:cubicBezTo>
                    <a:pt x="101" y="40"/>
                    <a:pt x="101" y="41"/>
                    <a:pt x="101" y="43"/>
                  </a:cubicBezTo>
                  <a:close/>
                  <a:moveTo>
                    <a:pt x="79" y="29"/>
                  </a:moveTo>
                  <a:cubicBezTo>
                    <a:pt x="75" y="29"/>
                    <a:pt x="70" y="29"/>
                    <a:pt x="65" y="29"/>
                  </a:cubicBezTo>
                  <a:cubicBezTo>
                    <a:pt x="65" y="31"/>
                    <a:pt x="65" y="32"/>
                    <a:pt x="65" y="34"/>
                  </a:cubicBezTo>
                  <a:cubicBezTo>
                    <a:pt x="70" y="34"/>
                    <a:pt x="75" y="34"/>
                    <a:pt x="79" y="34"/>
                  </a:cubicBezTo>
                  <a:cubicBezTo>
                    <a:pt x="79" y="32"/>
                    <a:pt x="79" y="31"/>
                    <a:pt x="79" y="29"/>
                  </a:cubicBezTo>
                  <a:close/>
                  <a:moveTo>
                    <a:pt x="27" y="62"/>
                  </a:moveTo>
                  <a:cubicBezTo>
                    <a:pt x="29" y="62"/>
                    <a:pt x="30" y="62"/>
                    <a:pt x="32" y="62"/>
                  </a:cubicBezTo>
                  <a:cubicBezTo>
                    <a:pt x="32" y="60"/>
                    <a:pt x="32" y="59"/>
                    <a:pt x="32" y="57"/>
                  </a:cubicBezTo>
                  <a:cubicBezTo>
                    <a:pt x="30" y="57"/>
                    <a:pt x="28" y="57"/>
                    <a:pt x="27" y="57"/>
                  </a:cubicBezTo>
                  <a:cubicBezTo>
                    <a:pt x="27" y="59"/>
                    <a:pt x="27" y="60"/>
                    <a:pt x="27" y="62"/>
                  </a:cubicBezTo>
                  <a:close/>
                  <a:moveTo>
                    <a:pt x="18" y="57"/>
                  </a:moveTo>
                  <a:cubicBezTo>
                    <a:pt x="18" y="59"/>
                    <a:pt x="18" y="60"/>
                    <a:pt x="18" y="62"/>
                  </a:cubicBezTo>
                  <a:cubicBezTo>
                    <a:pt x="20" y="62"/>
                    <a:pt x="21" y="62"/>
                    <a:pt x="23" y="62"/>
                  </a:cubicBezTo>
                  <a:cubicBezTo>
                    <a:pt x="23" y="60"/>
                    <a:pt x="23" y="59"/>
                    <a:pt x="23" y="57"/>
                  </a:cubicBezTo>
                  <a:cubicBezTo>
                    <a:pt x="21" y="57"/>
                    <a:pt x="20" y="57"/>
                    <a:pt x="18" y="57"/>
                  </a:cubicBezTo>
                  <a:close/>
                  <a:moveTo>
                    <a:pt x="14" y="62"/>
                  </a:moveTo>
                  <a:cubicBezTo>
                    <a:pt x="14" y="60"/>
                    <a:pt x="14" y="59"/>
                    <a:pt x="14" y="57"/>
                  </a:cubicBezTo>
                  <a:cubicBezTo>
                    <a:pt x="13" y="57"/>
                    <a:pt x="11" y="57"/>
                    <a:pt x="10" y="57"/>
                  </a:cubicBezTo>
                  <a:cubicBezTo>
                    <a:pt x="10" y="59"/>
                    <a:pt x="10" y="60"/>
                    <a:pt x="10" y="62"/>
                  </a:cubicBezTo>
                  <a:cubicBezTo>
                    <a:pt x="11" y="62"/>
                    <a:pt x="13" y="62"/>
                    <a:pt x="14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3" name="Freeform 441"/>
            <p:cNvSpPr>
              <a:spLocks noEditPoints="1"/>
            </p:cNvSpPr>
            <p:nvPr/>
          </p:nvSpPr>
          <p:spPr bwMode="auto">
            <a:xfrm>
              <a:off x="22034501" y="7313613"/>
              <a:ext cx="855663" cy="985837"/>
            </a:xfrm>
            <a:custGeom>
              <a:avLst/>
              <a:gdLst>
                <a:gd name="T0" fmla="*/ 0 w 96"/>
                <a:gd name="T1" fmla="*/ 111 h 111"/>
                <a:gd name="T2" fmla="*/ 0 w 96"/>
                <a:gd name="T3" fmla="*/ 0 h 111"/>
                <a:gd name="T4" fmla="*/ 96 w 96"/>
                <a:gd name="T5" fmla="*/ 0 h 111"/>
                <a:gd name="T6" fmla="*/ 96 w 96"/>
                <a:gd name="T7" fmla="*/ 61 h 111"/>
                <a:gd name="T8" fmla="*/ 91 w 96"/>
                <a:gd name="T9" fmla="*/ 61 h 111"/>
                <a:gd name="T10" fmla="*/ 91 w 96"/>
                <a:gd name="T11" fmla="*/ 21 h 111"/>
                <a:gd name="T12" fmla="*/ 5 w 96"/>
                <a:gd name="T13" fmla="*/ 21 h 111"/>
                <a:gd name="T14" fmla="*/ 5 w 96"/>
                <a:gd name="T15" fmla="*/ 107 h 111"/>
                <a:gd name="T16" fmla="*/ 45 w 96"/>
                <a:gd name="T17" fmla="*/ 107 h 111"/>
                <a:gd name="T18" fmla="*/ 45 w 96"/>
                <a:gd name="T19" fmla="*/ 111 h 111"/>
                <a:gd name="T20" fmla="*/ 0 w 96"/>
                <a:gd name="T21" fmla="*/ 111 h 111"/>
                <a:gd name="T22" fmla="*/ 5 w 96"/>
                <a:gd name="T23" fmla="*/ 16 h 111"/>
                <a:gd name="T24" fmla="*/ 91 w 96"/>
                <a:gd name="T25" fmla="*/ 16 h 111"/>
                <a:gd name="T26" fmla="*/ 91 w 96"/>
                <a:gd name="T27" fmla="*/ 5 h 111"/>
                <a:gd name="T28" fmla="*/ 5 w 96"/>
                <a:gd name="T29" fmla="*/ 5 h 111"/>
                <a:gd name="T30" fmla="*/ 5 w 96"/>
                <a:gd name="T31" fmla="*/ 1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111">
                  <a:moveTo>
                    <a:pt x="0" y="111"/>
                  </a:moveTo>
                  <a:cubicBezTo>
                    <a:pt x="0" y="74"/>
                    <a:pt x="0" y="37"/>
                    <a:pt x="0" y="0"/>
                  </a:cubicBezTo>
                  <a:cubicBezTo>
                    <a:pt x="32" y="0"/>
                    <a:pt x="64" y="0"/>
                    <a:pt x="96" y="0"/>
                  </a:cubicBezTo>
                  <a:cubicBezTo>
                    <a:pt x="96" y="20"/>
                    <a:pt x="96" y="41"/>
                    <a:pt x="96" y="61"/>
                  </a:cubicBezTo>
                  <a:cubicBezTo>
                    <a:pt x="94" y="61"/>
                    <a:pt x="93" y="61"/>
                    <a:pt x="91" y="61"/>
                  </a:cubicBezTo>
                  <a:cubicBezTo>
                    <a:pt x="91" y="48"/>
                    <a:pt x="91" y="34"/>
                    <a:pt x="91" y="21"/>
                  </a:cubicBezTo>
                  <a:cubicBezTo>
                    <a:pt x="62" y="21"/>
                    <a:pt x="34" y="21"/>
                    <a:pt x="5" y="21"/>
                  </a:cubicBezTo>
                  <a:cubicBezTo>
                    <a:pt x="5" y="49"/>
                    <a:pt x="5" y="78"/>
                    <a:pt x="5" y="107"/>
                  </a:cubicBezTo>
                  <a:cubicBezTo>
                    <a:pt x="18" y="107"/>
                    <a:pt x="32" y="107"/>
                    <a:pt x="45" y="107"/>
                  </a:cubicBezTo>
                  <a:cubicBezTo>
                    <a:pt x="45" y="108"/>
                    <a:pt x="45" y="110"/>
                    <a:pt x="45" y="111"/>
                  </a:cubicBezTo>
                  <a:cubicBezTo>
                    <a:pt x="30" y="111"/>
                    <a:pt x="15" y="111"/>
                    <a:pt x="0" y="111"/>
                  </a:cubicBezTo>
                  <a:close/>
                  <a:moveTo>
                    <a:pt x="5" y="16"/>
                  </a:moveTo>
                  <a:cubicBezTo>
                    <a:pt x="34" y="16"/>
                    <a:pt x="62" y="16"/>
                    <a:pt x="91" y="16"/>
                  </a:cubicBezTo>
                  <a:cubicBezTo>
                    <a:pt x="91" y="12"/>
                    <a:pt x="91" y="8"/>
                    <a:pt x="91" y="5"/>
                  </a:cubicBezTo>
                  <a:cubicBezTo>
                    <a:pt x="62" y="5"/>
                    <a:pt x="34" y="5"/>
                    <a:pt x="5" y="5"/>
                  </a:cubicBezTo>
                  <a:cubicBezTo>
                    <a:pt x="5" y="8"/>
                    <a:pt x="5" y="12"/>
                    <a:pt x="5" y="16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4" name="Freeform 442"/>
            <p:cNvSpPr>
              <a:spLocks noEditPoints="1"/>
            </p:cNvSpPr>
            <p:nvPr/>
          </p:nvSpPr>
          <p:spPr bwMode="auto">
            <a:xfrm>
              <a:off x="22480589" y="7881938"/>
              <a:ext cx="587375" cy="587375"/>
            </a:xfrm>
            <a:custGeom>
              <a:avLst/>
              <a:gdLst>
                <a:gd name="T0" fmla="*/ 33 w 66"/>
                <a:gd name="T1" fmla="*/ 1 h 66"/>
                <a:gd name="T2" fmla="*/ 66 w 66"/>
                <a:gd name="T3" fmla="*/ 34 h 66"/>
                <a:gd name="T4" fmla="*/ 33 w 66"/>
                <a:gd name="T5" fmla="*/ 66 h 66"/>
                <a:gd name="T6" fmla="*/ 0 w 66"/>
                <a:gd name="T7" fmla="*/ 33 h 66"/>
                <a:gd name="T8" fmla="*/ 33 w 66"/>
                <a:gd name="T9" fmla="*/ 1 h 66"/>
                <a:gd name="T10" fmla="*/ 33 w 66"/>
                <a:gd name="T11" fmla="*/ 61 h 66"/>
                <a:gd name="T12" fmla="*/ 61 w 66"/>
                <a:gd name="T13" fmla="*/ 33 h 66"/>
                <a:gd name="T14" fmla="*/ 33 w 66"/>
                <a:gd name="T15" fmla="*/ 6 h 66"/>
                <a:gd name="T16" fmla="*/ 5 w 66"/>
                <a:gd name="T17" fmla="*/ 33 h 66"/>
                <a:gd name="T18" fmla="*/ 33 w 66"/>
                <a:gd name="T1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6">
                  <a:moveTo>
                    <a:pt x="33" y="1"/>
                  </a:moveTo>
                  <a:cubicBezTo>
                    <a:pt x="51" y="1"/>
                    <a:pt x="66" y="16"/>
                    <a:pt x="66" y="34"/>
                  </a:cubicBezTo>
                  <a:cubicBezTo>
                    <a:pt x="65" y="51"/>
                    <a:pt x="51" y="66"/>
                    <a:pt x="33" y="66"/>
                  </a:cubicBezTo>
                  <a:cubicBezTo>
                    <a:pt x="14" y="66"/>
                    <a:pt x="0" y="51"/>
                    <a:pt x="0" y="33"/>
                  </a:cubicBezTo>
                  <a:cubicBezTo>
                    <a:pt x="0" y="15"/>
                    <a:pt x="15" y="0"/>
                    <a:pt x="33" y="1"/>
                  </a:cubicBezTo>
                  <a:close/>
                  <a:moveTo>
                    <a:pt x="33" y="61"/>
                  </a:moveTo>
                  <a:cubicBezTo>
                    <a:pt x="48" y="61"/>
                    <a:pt x="61" y="49"/>
                    <a:pt x="61" y="33"/>
                  </a:cubicBezTo>
                  <a:cubicBezTo>
                    <a:pt x="61" y="18"/>
                    <a:pt x="48" y="6"/>
                    <a:pt x="33" y="6"/>
                  </a:cubicBezTo>
                  <a:cubicBezTo>
                    <a:pt x="17" y="6"/>
                    <a:pt x="5" y="18"/>
                    <a:pt x="5" y="33"/>
                  </a:cubicBezTo>
                  <a:cubicBezTo>
                    <a:pt x="5" y="49"/>
                    <a:pt x="17" y="61"/>
                    <a:pt x="33" y="61"/>
                  </a:cubicBez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5" name="Freeform 443"/>
            <p:cNvSpPr>
              <a:spLocks noEditPoints="1"/>
            </p:cNvSpPr>
            <p:nvPr/>
          </p:nvSpPr>
          <p:spPr bwMode="auto">
            <a:xfrm>
              <a:off x="21740814" y="8255000"/>
              <a:ext cx="169863" cy="169862"/>
            </a:xfrm>
            <a:custGeom>
              <a:avLst/>
              <a:gdLst>
                <a:gd name="T0" fmla="*/ 9 w 19"/>
                <a:gd name="T1" fmla="*/ 19 h 19"/>
                <a:gd name="T2" fmla="*/ 0 w 19"/>
                <a:gd name="T3" fmla="*/ 9 h 19"/>
                <a:gd name="T4" fmla="*/ 10 w 19"/>
                <a:gd name="T5" fmla="*/ 0 h 19"/>
                <a:gd name="T6" fmla="*/ 19 w 19"/>
                <a:gd name="T7" fmla="*/ 10 h 19"/>
                <a:gd name="T8" fmla="*/ 9 w 19"/>
                <a:gd name="T9" fmla="*/ 19 h 19"/>
                <a:gd name="T10" fmla="*/ 9 w 19"/>
                <a:gd name="T11" fmla="*/ 14 h 19"/>
                <a:gd name="T12" fmla="*/ 14 w 19"/>
                <a:gd name="T13" fmla="*/ 9 h 19"/>
                <a:gd name="T14" fmla="*/ 9 w 19"/>
                <a:gd name="T15" fmla="*/ 5 h 19"/>
                <a:gd name="T16" fmla="*/ 5 w 19"/>
                <a:gd name="T17" fmla="*/ 9 h 19"/>
                <a:gd name="T18" fmla="*/ 9 w 19"/>
                <a:gd name="T1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9" y="19"/>
                  </a:moveTo>
                  <a:cubicBezTo>
                    <a:pt x="4" y="19"/>
                    <a:pt x="0" y="14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19" y="4"/>
                    <a:pt x="19" y="10"/>
                  </a:cubicBezTo>
                  <a:cubicBezTo>
                    <a:pt x="19" y="15"/>
                    <a:pt x="14" y="19"/>
                    <a:pt x="9" y="19"/>
                  </a:cubicBezTo>
                  <a:close/>
                  <a:moveTo>
                    <a:pt x="9" y="14"/>
                  </a:moveTo>
                  <a:cubicBezTo>
                    <a:pt x="12" y="14"/>
                    <a:pt x="14" y="12"/>
                    <a:pt x="14" y="9"/>
                  </a:cubicBezTo>
                  <a:cubicBezTo>
                    <a:pt x="14" y="7"/>
                    <a:pt x="12" y="5"/>
                    <a:pt x="9" y="5"/>
                  </a:cubicBezTo>
                  <a:cubicBezTo>
                    <a:pt x="7" y="5"/>
                    <a:pt x="5" y="7"/>
                    <a:pt x="5" y="9"/>
                  </a:cubicBezTo>
                  <a:cubicBezTo>
                    <a:pt x="5" y="12"/>
                    <a:pt x="7" y="14"/>
                    <a:pt x="9" y="14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6" name="Freeform 444"/>
            <p:cNvSpPr>
              <a:spLocks/>
            </p:cNvSpPr>
            <p:nvPr/>
          </p:nvSpPr>
          <p:spPr bwMode="auto">
            <a:xfrm>
              <a:off x="21874164" y="7677150"/>
              <a:ext cx="88900" cy="330200"/>
            </a:xfrm>
            <a:custGeom>
              <a:avLst/>
              <a:gdLst>
                <a:gd name="T0" fmla="*/ 0 w 10"/>
                <a:gd name="T1" fmla="*/ 36 h 37"/>
                <a:gd name="T2" fmla="*/ 0 w 10"/>
                <a:gd name="T3" fmla="*/ 32 h 37"/>
                <a:gd name="T4" fmla="*/ 1 w 10"/>
                <a:gd name="T5" fmla="*/ 31 h 37"/>
                <a:gd name="T6" fmla="*/ 5 w 10"/>
                <a:gd name="T7" fmla="*/ 26 h 37"/>
                <a:gd name="T8" fmla="*/ 5 w 10"/>
                <a:gd name="T9" fmla="*/ 11 h 37"/>
                <a:gd name="T10" fmla="*/ 0 w 10"/>
                <a:gd name="T11" fmla="*/ 6 h 37"/>
                <a:gd name="T12" fmla="*/ 0 w 10"/>
                <a:gd name="T13" fmla="*/ 1 h 37"/>
                <a:gd name="T14" fmla="*/ 10 w 10"/>
                <a:gd name="T15" fmla="*/ 9 h 37"/>
                <a:gd name="T16" fmla="*/ 10 w 10"/>
                <a:gd name="T17" fmla="*/ 28 h 37"/>
                <a:gd name="T18" fmla="*/ 0 w 10"/>
                <a:gd name="T1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37">
                  <a:moveTo>
                    <a:pt x="0" y="36"/>
                  </a:moveTo>
                  <a:cubicBezTo>
                    <a:pt x="0" y="34"/>
                    <a:pt x="0" y="33"/>
                    <a:pt x="0" y="32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1"/>
                    <a:pt x="5" y="31"/>
                    <a:pt x="5" y="26"/>
                  </a:cubicBezTo>
                  <a:cubicBezTo>
                    <a:pt x="5" y="21"/>
                    <a:pt x="5" y="16"/>
                    <a:pt x="5" y="11"/>
                  </a:cubicBezTo>
                  <a:cubicBezTo>
                    <a:pt x="5" y="6"/>
                    <a:pt x="5" y="6"/>
                    <a:pt x="0" y="6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6" y="0"/>
                    <a:pt x="10" y="3"/>
                    <a:pt x="10" y="9"/>
                  </a:cubicBezTo>
                  <a:cubicBezTo>
                    <a:pt x="10" y="15"/>
                    <a:pt x="10" y="22"/>
                    <a:pt x="10" y="28"/>
                  </a:cubicBezTo>
                  <a:cubicBezTo>
                    <a:pt x="10" y="34"/>
                    <a:pt x="6" y="37"/>
                    <a:pt x="0" y="36"/>
                  </a:cubicBez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7" name="Freeform 445"/>
            <p:cNvSpPr>
              <a:spLocks/>
            </p:cNvSpPr>
            <p:nvPr/>
          </p:nvSpPr>
          <p:spPr bwMode="auto">
            <a:xfrm>
              <a:off x="21590001" y="7686675"/>
              <a:ext cx="88900" cy="320675"/>
            </a:xfrm>
            <a:custGeom>
              <a:avLst/>
              <a:gdLst>
                <a:gd name="T0" fmla="*/ 10 w 10"/>
                <a:gd name="T1" fmla="*/ 0 h 36"/>
                <a:gd name="T2" fmla="*/ 10 w 10"/>
                <a:gd name="T3" fmla="*/ 5 h 36"/>
                <a:gd name="T4" fmla="*/ 8 w 10"/>
                <a:gd name="T5" fmla="*/ 5 h 36"/>
                <a:gd name="T6" fmla="*/ 5 w 10"/>
                <a:gd name="T7" fmla="*/ 8 h 36"/>
                <a:gd name="T8" fmla="*/ 5 w 10"/>
                <a:gd name="T9" fmla="*/ 27 h 36"/>
                <a:gd name="T10" fmla="*/ 8 w 10"/>
                <a:gd name="T11" fmla="*/ 30 h 36"/>
                <a:gd name="T12" fmla="*/ 10 w 10"/>
                <a:gd name="T13" fmla="*/ 30 h 36"/>
                <a:gd name="T14" fmla="*/ 10 w 10"/>
                <a:gd name="T15" fmla="*/ 35 h 36"/>
                <a:gd name="T16" fmla="*/ 0 w 10"/>
                <a:gd name="T17" fmla="*/ 28 h 36"/>
                <a:gd name="T18" fmla="*/ 0 w 10"/>
                <a:gd name="T19" fmla="*/ 7 h 36"/>
                <a:gd name="T20" fmla="*/ 10 w 10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36">
                  <a:moveTo>
                    <a:pt x="10" y="0"/>
                  </a:moveTo>
                  <a:cubicBezTo>
                    <a:pt x="10" y="2"/>
                    <a:pt x="10" y="3"/>
                    <a:pt x="10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6" y="5"/>
                    <a:pt x="5" y="6"/>
                    <a:pt x="5" y="8"/>
                  </a:cubicBezTo>
                  <a:cubicBezTo>
                    <a:pt x="5" y="14"/>
                    <a:pt x="5" y="21"/>
                    <a:pt x="5" y="27"/>
                  </a:cubicBezTo>
                  <a:cubicBezTo>
                    <a:pt x="5" y="29"/>
                    <a:pt x="6" y="30"/>
                    <a:pt x="8" y="30"/>
                  </a:cubicBezTo>
                  <a:cubicBezTo>
                    <a:pt x="8" y="30"/>
                    <a:pt x="9" y="30"/>
                    <a:pt x="10" y="30"/>
                  </a:cubicBezTo>
                  <a:cubicBezTo>
                    <a:pt x="10" y="32"/>
                    <a:pt x="10" y="33"/>
                    <a:pt x="10" y="35"/>
                  </a:cubicBezTo>
                  <a:cubicBezTo>
                    <a:pt x="5" y="36"/>
                    <a:pt x="0" y="33"/>
                    <a:pt x="0" y="28"/>
                  </a:cubicBezTo>
                  <a:cubicBezTo>
                    <a:pt x="0" y="21"/>
                    <a:pt x="0" y="14"/>
                    <a:pt x="0" y="7"/>
                  </a:cubicBezTo>
                  <a:cubicBezTo>
                    <a:pt x="0" y="2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8" name="Freeform 446"/>
            <p:cNvSpPr>
              <a:spLocks/>
            </p:cNvSpPr>
            <p:nvPr/>
          </p:nvSpPr>
          <p:spPr bwMode="auto">
            <a:xfrm>
              <a:off x="22167851" y="7651750"/>
              <a:ext cx="268288" cy="44450"/>
            </a:xfrm>
            <a:custGeom>
              <a:avLst/>
              <a:gdLst>
                <a:gd name="T0" fmla="*/ 0 w 30"/>
                <a:gd name="T1" fmla="*/ 5 h 5"/>
                <a:gd name="T2" fmla="*/ 0 w 30"/>
                <a:gd name="T3" fmla="*/ 0 h 5"/>
                <a:gd name="T4" fmla="*/ 30 w 30"/>
                <a:gd name="T5" fmla="*/ 0 h 5"/>
                <a:gd name="T6" fmla="*/ 30 w 30"/>
                <a:gd name="T7" fmla="*/ 5 h 5"/>
                <a:gd name="T8" fmla="*/ 0 w 30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10" y="0"/>
                    <a:pt x="20" y="0"/>
                    <a:pt x="30" y="0"/>
                  </a:cubicBezTo>
                  <a:cubicBezTo>
                    <a:pt x="30" y="2"/>
                    <a:pt x="30" y="3"/>
                    <a:pt x="30" y="5"/>
                  </a:cubicBezTo>
                  <a:cubicBezTo>
                    <a:pt x="20" y="5"/>
                    <a:pt x="10" y="5"/>
                    <a:pt x="0" y="5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69" name="Freeform 447"/>
            <p:cNvSpPr>
              <a:spLocks/>
            </p:cNvSpPr>
            <p:nvPr/>
          </p:nvSpPr>
          <p:spPr bwMode="auto">
            <a:xfrm>
              <a:off x="22167851" y="7980363"/>
              <a:ext cx="268288" cy="44450"/>
            </a:xfrm>
            <a:custGeom>
              <a:avLst/>
              <a:gdLst>
                <a:gd name="T0" fmla="*/ 0 w 30"/>
                <a:gd name="T1" fmla="*/ 0 h 5"/>
                <a:gd name="T2" fmla="*/ 30 w 30"/>
                <a:gd name="T3" fmla="*/ 0 h 5"/>
                <a:gd name="T4" fmla="*/ 30 w 30"/>
                <a:gd name="T5" fmla="*/ 5 h 5"/>
                <a:gd name="T6" fmla="*/ 0 w 30"/>
                <a:gd name="T7" fmla="*/ 5 h 5"/>
                <a:gd name="T8" fmla="*/ 0 w 3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30" y="2"/>
                    <a:pt x="30" y="3"/>
                    <a:pt x="30" y="5"/>
                  </a:cubicBezTo>
                  <a:cubicBezTo>
                    <a:pt x="20" y="5"/>
                    <a:pt x="10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70" name="Freeform 448"/>
            <p:cNvSpPr>
              <a:spLocks/>
            </p:cNvSpPr>
            <p:nvPr/>
          </p:nvSpPr>
          <p:spPr bwMode="auto">
            <a:xfrm>
              <a:off x="22488526" y="7820025"/>
              <a:ext cx="268288" cy="34925"/>
            </a:xfrm>
            <a:custGeom>
              <a:avLst/>
              <a:gdLst>
                <a:gd name="T0" fmla="*/ 30 w 30"/>
                <a:gd name="T1" fmla="*/ 0 h 4"/>
                <a:gd name="T2" fmla="*/ 30 w 30"/>
                <a:gd name="T3" fmla="*/ 4 h 4"/>
                <a:gd name="T4" fmla="*/ 0 w 30"/>
                <a:gd name="T5" fmla="*/ 4 h 4"/>
                <a:gd name="T6" fmla="*/ 0 w 30"/>
                <a:gd name="T7" fmla="*/ 0 h 4"/>
                <a:gd name="T8" fmla="*/ 30 w 3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">
                  <a:moveTo>
                    <a:pt x="30" y="0"/>
                  </a:moveTo>
                  <a:cubicBezTo>
                    <a:pt x="30" y="1"/>
                    <a:pt x="30" y="3"/>
                    <a:pt x="30" y="4"/>
                  </a:cubicBezTo>
                  <a:cubicBezTo>
                    <a:pt x="20" y="4"/>
                    <a:pt x="10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0" y="0"/>
                    <a:pt x="20" y="0"/>
                    <a:pt x="30" y="0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71" name="Freeform 449"/>
            <p:cNvSpPr>
              <a:spLocks/>
            </p:cNvSpPr>
            <p:nvPr/>
          </p:nvSpPr>
          <p:spPr bwMode="auto">
            <a:xfrm>
              <a:off x="21936076" y="8255000"/>
              <a:ext cx="46038" cy="169862"/>
            </a:xfrm>
            <a:custGeom>
              <a:avLst/>
              <a:gdLst>
                <a:gd name="T0" fmla="*/ 5 w 5"/>
                <a:gd name="T1" fmla="*/ 0 h 19"/>
                <a:gd name="T2" fmla="*/ 5 w 5"/>
                <a:gd name="T3" fmla="*/ 19 h 19"/>
                <a:gd name="T4" fmla="*/ 0 w 5"/>
                <a:gd name="T5" fmla="*/ 19 h 19"/>
                <a:gd name="T6" fmla="*/ 0 w 5"/>
                <a:gd name="T7" fmla="*/ 0 h 19"/>
                <a:gd name="T8" fmla="*/ 5 w 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9">
                  <a:moveTo>
                    <a:pt x="5" y="0"/>
                  </a:moveTo>
                  <a:cubicBezTo>
                    <a:pt x="5" y="6"/>
                    <a:pt x="5" y="12"/>
                    <a:pt x="5" y="19"/>
                  </a:cubicBezTo>
                  <a:cubicBezTo>
                    <a:pt x="3" y="19"/>
                    <a:pt x="2" y="19"/>
                    <a:pt x="0" y="19"/>
                  </a:cubicBezTo>
                  <a:cubicBezTo>
                    <a:pt x="0" y="13"/>
                    <a:pt x="0" y="6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72" name="Freeform 450"/>
            <p:cNvSpPr>
              <a:spLocks/>
            </p:cNvSpPr>
            <p:nvPr/>
          </p:nvSpPr>
          <p:spPr bwMode="auto">
            <a:xfrm>
              <a:off x="22302789" y="8140700"/>
              <a:ext cx="133350" cy="44450"/>
            </a:xfrm>
            <a:custGeom>
              <a:avLst/>
              <a:gdLst>
                <a:gd name="T0" fmla="*/ 0 w 15"/>
                <a:gd name="T1" fmla="*/ 5 h 5"/>
                <a:gd name="T2" fmla="*/ 0 w 15"/>
                <a:gd name="T3" fmla="*/ 0 h 5"/>
                <a:gd name="T4" fmla="*/ 15 w 15"/>
                <a:gd name="T5" fmla="*/ 0 h 5"/>
                <a:gd name="T6" fmla="*/ 15 w 15"/>
                <a:gd name="T7" fmla="*/ 5 h 5"/>
                <a:gd name="T8" fmla="*/ 0 w 1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ubicBezTo>
                    <a:pt x="15" y="2"/>
                    <a:pt x="15" y="3"/>
                    <a:pt x="15" y="5"/>
                  </a:cubicBezTo>
                  <a:cubicBezTo>
                    <a:pt x="10" y="5"/>
                    <a:pt x="5" y="5"/>
                    <a:pt x="0" y="5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73" name="Freeform 451"/>
            <p:cNvSpPr>
              <a:spLocks/>
            </p:cNvSpPr>
            <p:nvPr/>
          </p:nvSpPr>
          <p:spPr bwMode="auto">
            <a:xfrm>
              <a:off x="22302789" y="7740650"/>
              <a:ext cx="133350" cy="34925"/>
            </a:xfrm>
            <a:custGeom>
              <a:avLst/>
              <a:gdLst>
                <a:gd name="T0" fmla="*/ 15 w 15"/>
                <a:gd name="T1" fmla="*/ 0 h 4"/>
                <a:gd name="T2" fmla="*/ 15 w 15"/>
                <a:gd name="T3" fmla="*/ 4 h 4"/>
                <a:gd name="T4" fmla="*/ 0 w 15"/>
                <a:gd name="T5" fmla="*/ 4 h 4"/>
                <a:gd name="T6" fmla="*/ 0 w 15"/>
                <a:gd name="T7" fmla="*/ 0 h 4"/>
                <a:gd name="T8" fmla="*/ 15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0"/>
                  </a:moveTo>
                  <a:cubicBezTo>
                    <a:pt x="15" y="1"/>
                    <a:pt x="15" y="3"/>
                    <a:pt x="15" y="4"/>
                  </a:cubicBezTo>
                  <a:cubicBezTo>
                    <a:pt x="10" y="4"/>
                    <a:pt x="5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74" name="Freeform 452"/>
            <p:cNvSpPr>
              <a:spLocks/>
            </p:cNvSpPr>
            <p:nvPr/>
          </p:nvSpPr>
          <p:spPr bwMode="auto">
            <a:xfrm>
              <a:off x="22302789" y="7820025"/>
              <a:ext cx="133350" cy="34925"/>
            </a:xfrm>
            <a:custGeom>
              <a:avLst/>
              <a:gdLst>
                <a:gd name="T0" fmla="*/ 0 w 15"/>
                <a:gd name="T1" fmla="*/ 4 h 4"/>
                <a:gd name="T2" fmla="*/ 0 w 15"/>
                <a:gd name="T3" fmla="*/ 0 h 4"/>
                <a:gd name="T4" fmla="*/ 15 w 15"/>
                <a:gd name="T5" fmla="*/ 0 h 4"/>
                <a:gd name="T6" fmla="*/ 15 w 15"/>
                <a:gd name="T7" fmla="*/ 4 h 4"/>
                <a:gd name="T8" fmla="*/ 0 w 1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0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ubicBezTo>
                    <a:pt x="15" y="1"/>
                    <a:pt x="15" y="3"/>
                    <a:pt x="15" y="4"/>
                  </a:cubicBezTo>
                  <a:cubicBezTo>
                    <a:pt x="10" y="4"/>
                    <a:pt x="5" y="4"/>
                    <a:pt x="0" y="4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75" name="Freeform 453"/>
            <p:cNvSpPr>
              <a:spLocks/>
            </p:cNvSpPr>
            <p:nvPr/>
          </p:nvSpPr>
          <p:spPr bwMode="auto">
            <a:xfrm>
              <a:off x="22302789" y="8059738"/>
              <a:ext cx="133350" cy="44450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5 h 5"/>
                <a:gd name="T4" fmla="*/ 0 w 15"/>
                <a:gd name="T5" fmla="*/ 5 h 5"/>
                <a:gd name="T6" fmla="*/ 0 w 15"/>
                <a:gd name="T7" fmla="*/ 0 h 5"/>
                <a:gd name="T8" fmla="*/ 15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cubicBezTo>
                    <a:pt x="15" y="2"/>
                    <a:pt x="15" y="3"/>
                    <a:pt x="15" y="5"/>
                  </a:cubicBezTo>
                  <a:cubicBezTo>
                    <a:pt x="10" y="5"/>
                    <a:pt x="5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76" name="Freeform 454"/>
            <p:cNvSpPr>
              <a:spLocks/>
            </p:cNvSpPr>
            <p:nvPr/>
          </p:nvSpPr>
          <p:spPr bwMode="auto">
            <a:xfrm>
              <a:off x="22167851" y="7899400"/>
              <a:ext cx="125413" cy="44450"/>
            </a:xfrm>
            <a:custGeom>
              <a:avLst/>
              <a:gdLst>
                <a:gd name="T0" fmla="*/ 14 w 14"/>
                <a:gd name="T1" fmla="*/ 0 h 5"/>
                <a:gd name="T2" fmla="*/ 14 w 14"/>
                <a:gd name="T3" fmla="*/ 5 h 5"/>
                <a:gd name="T4" fmla="*/ 0 w 14"/>
                <a:gd name="T5" fmla="*/ 5 h 5"/>
                <a:gd name="T6" fmla="*/ 0 w 14"/>
                <a:gd name="T7" fmla="*/ 0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14" y="1"/>
                    <a:pt x="14" y="3"/>
                    <a:pt x="14" y="5"/>
                  </a:cubicBezTo>
                  <a:cubicBezTo>
                    <a:pt x="10" y="5"/>
                    <a:pt x="5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5" y="0"/>
                    <a:pt x="10" y="0"/>
                    <a:pt x="14" y="0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77" name="Freeform 455"/>
            <p:cNvSpPr>
              <a:spLocks/>
            </p:cNvSpPr>
            <p:nvPr/>
          </p:nvSpPr>
          <p:spPr bwMode="auto">
            <a:xfrm>
              <a:off x="22488526" y="7740650"/>
              <a:ext cx="142875" cy="34925"/>
            </a:xfrm>
            <a:custGeom>
              <a:avLst/>
              <a:gdLst>
                <a:gd name="T0" fmla="*/ 0 w 16"/>
                <a:gd name="T1" fmla="*/ 4 h 4"/>
                <a:gd name="T2" fmla="*/ 0 w 16"/>
                <a:gd name="T3" fmla="*/ 0 h 4"/>
                <a:gd name="T4" fmla="*/ 16 w 16"/>
                <a:gd name="T5" fmla="*/ 0 h 4"/>
                <a:gd name="T6" fmla="*/ 16 w 16"/>
                <a:gd name="T7" fmla="*/ 4 h 4"/>
                <a:gd name="T8" fmla="*/ 0 w 1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0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5" y="0"/>
                    <a:pt x="10" y="0"/>
                    <a:pt x="16" y="0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0" y="4"/>
                    <a:pt x="5" y="4"/>
                    <a:pt x="0" y="4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78" name="Freeform 456"/>
            <p:cNvSpPr>
              <a:spLocks/>
            </p:cNvSpPr>
            <p:nvPr/>
          </p:nvSpPr>
          <p:spPr bwMode="auto">
            <a:xfrm>
              <a:off x="22488526" y="7651750"/>
              <a:ext cx="142875" cy="44450"/>
            </a:xfrm>
            <a:custGeom>
              <a:avLst/>
              <a:gdLst>
                <a:gd name="T0" fmla="*/ 0 w 16"/>
                <a:gd name="T1" fmla="*/ 5 h 5"/>
                <a:gd name="T2" fmla="*/ 0 w 16"/>
                <a:gd name="T3" fmla="*/ 0 h 5"/>
                <a:gd name="T4" fmla="*/ 16 w 16"/>
                <a:gd name="T5" fmla="*/ 0 h 5"/>
                <a:gd name="T6" fmla="*/ 16 w 16"/>
                <a:gd name="T7" fmla="*/ 5 h 5"/>
                <a:gd name="T8" fmla="*/ 0 w 1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5" y="0"/>
                    <a:pt x="10" y="0"/>
                    <a:pt x="16" y="0"/>
                  </a:cubicBezTo>
                  <a:cubicBezTo>
                    <a:pt x="16" y="2"/>
                    <a:pt x="16" y="3"/>
                    <a:pt x="16" y="5"/>
                  </a:cubicBezTo>
                  <a:cubicBezTo>
                    <a:pt x="10" y="5"/>
                    <a:pt x="5" y="5"/>
                    <a:pt x="0" y="5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79" name="Freeform 457"/>
            <p:cNvSpPr>
              <a:spLocks/>
            </p:cNvSpPr>
            <p:nvPr/>
          </p:nvSpPr>
          <p:spPr bwMode="auto">
            <a:xfrm>
              <a:off x="22167851" y="7570788"/>
              <a:ext cx="125413" cy="44450"/>
            </a:xfrm>
            <a:custGeom>
              <a:avLst/>
              <a:gdLst>
                <a:gd name="T0" fmla="*/ 14 w 14"/>
                <a:gd name="T1" fmla="*/ 0 h 5"/>
                <a:gd name="T2" fmla="*/ 14 w 14"/>
                <a:gd name="T3" fmla="*/ 5 h 5"/>
                <a:gd name="T4" fmla="*/ 0 w 14"/>
                <a:gd name="T5" fmla="*/ 5 h 5"/>
                <a:gd name="T6" fmla="*/ 0 w 14"/>
                <a:gd name="T7" fmla="*/ 0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14" y="2"/>
                    <a:pt x="14" y="3"/>
                    <a:pt x="14" y="5"/>
                  </a:cubicBezTo>
                  <a:cubicBezTo>
                    <a:pt x="10" y="5"/>
                    <a:pt x="5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5" y="0"/>
                    <a:pt x="10" y="0"/>
                    <a:pt x="14" y="0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0" name="Freeform 458"/>
            <p:cNvSpPr>
              <a:spLocks/>
            </p:cNvSpPr>
            <p:nvPr/>
          </p:nvSpPr>
          <p:spPr bwMode="auto">
            <a:xfrm>
              <a:off x="21829714" y="7820025"/>
              <a:ext cx="44450" cy="44450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5" y="2"/>
                    <a:pt x="5" y="3"/>
                    <a:pt x="5" y="5"/>
                  </a:cubicBezTo>
                  <a:cubicBezTo>
                    <a:pt x="3" y="5"/>
                    <a:pt x="2" y="5"/>
                    <a:pt x="0" y="5"/>
                  </a:cubicBez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1" name="Freeform 459"/>
            <p:cNvSpPr>
              <a:spLocks/>
            </p:cNvSpPr>
            <p:nvPr/>
          </p:nvSpPr>
          <p:spPr bwMode="auto">
            <a:xfrm>
              <a:off x="21750339" y="7820025"/>
              <a:ext cx="44450" cy="44450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0 h 5"/>
                <a:gd name="T4" fmla="*/ 5 w 5"/>
                <a:gd name="T5" fmla="*/ 5 h 5"/>
                <a:gd name="T6" fmla="*/ 0 w 5"/>
                <a:gd name="T7" fmla="*/ 5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5" y="3"/>
                    <a:pt x="5" y="5"/>
                  </a:cubicBezTo>
                  <a:cubicBezTo>
                    <a:pt x="3" y="5"/>
                    <a:pt x="2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2" name="Freeform 460"/>
            <p:cNvSpPr>
              <a:spLocks/>
            </p:cNvSpPr>
            <p:nvPr/>
          </p:nvSpPr>
          <p:spPr bwMode="auto">
            <a:xfrm>
              <a:off x="21678901" y="7820025"/>
              <a:ext cx="34925" cy="44450"/>
            </a:xfrm>
            <a:custGeom>
              <a:avLst/>
              <a:gdLst>
                <a:gd name="T0" fmla="*/ 4 w 4"/>
                <a:gd name="T1" fmla="*/ 5 h 5"/>
                <a:gd name="T2" fmla="*/ 0 w 4"/>
                <a:gd name="T3" fmla="*/ 5 h 5"/>
                <a:gd name="T4" fmla="*/ 0 w 4"/>
                <a:gd name="T5" fmla="*/ 0 h 5"/>
                <a:gd name="T6" fmla="*/ 4 w 4"/>
                <a:gd name="T7" fmla="*/ 0 h 5"/>
                <a:gd name="T8" fmla="*/ 4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5"/>
                    <a:pt x="1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2"/>
                    <a:pt x="4" y="3"/>
                    <a:pt x="4" y="5"/>
                  </a:cubicBez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3" name="Freeform 461"/>
            <p:cNvSpPr>
              <a:spLocks noEditPoints="1"/>
            </p:cNvSpPr>
            <p:nvPr/>
          </p:nvSpPr>
          <p:spPr bwMode="auto">
            <a:xfrm>
              <a:off x="22078951" y="7358063"/>
              <a:ext cx="766763" cy="96837"/>
            </a:xfrm>
            <a:custGeom>
              <a:avLst/>
              <a:gdLst>
                <a:gd name="T0" fmla="*/ 0 w 86"/>
                <a:gd name="T1" fmla="*/ 11 h 11"/>
                <a:gd name="T2" fmla="*/ 0 w 86"/>
                <a:gd name="T3" fmla="*/ 0 h 11"/>
                <a:gd name="T4" fmla="*/ 86 w 86"/>
                <a:gd name="T5" fmla="*/ 0 h 11"/>
                <a:gd name="T6" fmla="*/ 86 w 86"/>
                <a:gd name="T7" fmla="*/ 11 h 11"/>
                <a:gd name="T8" fmla="*/ 0 w 86"/>
                <a:gd name="T9" fmla="*/ 11 h 11"/>
                <a:gd name="T10" fmla="*/ 24 w 86"/>
                <a:gd name="T11" fmla="*/ 3 h 11"/>
                <a:gd name="T12" fmla="*/ 20 w 86"/>
                <a:gd name="T13" fmla="*/ 3 h 11"/>
                <a:gd name="T14" fmla="*/ 20 w 86"/>
                <a:gd name="T15" fmla="*/ 7 h 11"/>
                <a:gd name="T16" fmla="*/ 24 w 86"/>
                <a:gd name="T17" fmla="*/ 7 h 11"/>
                <a:gd name="T18" fmla="*/ 24 w 86"/>
                <a:gd name="T19" fmla="*/ 3 h 11"/>
                <a:gd name="T20" fmla="*/ 29 w 86"/>
                <a:gd name="T21" fmla="*/ 7 h 11"/>
                <a:gd name="T22" fmla="*/ 34 w 86"/>
                <a:gd name="T23" fmla="*/ 7 h 11"/>
                <a:gd name="T24" fmla="*/ 34 w 86"/>
                <a:gd name="T25" fmla="*/ 3 h 11"/>
                <a:gd name="T26" fmla="*/ 29 w 86"/>
                <a:gd name="T27" fmla="*/ 3 h 11"/>
                <a:gd name="T28" fmla="*/ 29 w 86"/>
                <a:gd name="T29" fmla="*/ 7 h 11"/>
                <a:gd name="T30" fmla="*/ 15 w 86"/>
                <a:gd name="T31" fmla="*/ 8 h 11"/>
                <a:gd name="T32" fmla="*/ 15 w 86"/>
                <a:gd name="T33" fmla="*/ 3 h 11"/>
                <a:gd name="T34" fmla="*/ 10 w 86"/>
                <a:gd name="T35" fmla="*/ 3 h 11"/>
                <a:gd name="T36" fmla="*/ 10 w 86"/>
                <a:gd name="T37" fmla="*/ 8 h 11"/>
                <a:gd name="T38" fmla="*/ 15 w 86"/>
                <a:gd name="T3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11">
                  <a:moveTo>
                    <a:pt x="0" y="11"/>
                  </a:moveTo>
                  <a:cubicBezTo>
                    <a:pt x="0" y="7"/>
                    <a:pt x="0" y="3"/>
                    <a:pt x="0" y="0"/>
                  </a:cubicBezTo>
                  <a:cubicBezTo>
                    <a:pt x="29" y="0"/>
                    <a:pt x="57" y="0"/>
                    <a:pt x="86" y="0"/>
                  </a:cubicBezTo>
                  <a:cubicBezTo>
                    <a:pt x="86" y="3"/>
                    <a:pt x="86" y="7"/>
                    <a:pt x="86" y="11"/>
                  </a:cubicBezTo>
                  <a:cubicBezTo>
                    <a:pt x="57" y="11"/>
                    <a:pt x="29" y="11"/>
                    <a:pt x="0" y="11"/>
                  </a:cubicBezTo>
                  <a:close/>
                  <a:moveTo>
                    <a:pt x="24" y="3"/>
                  </a:moveTo>
                  <a:cubicBezTo>
                    <a:pt x="23" y="3"/>
                    <a:pt x="21" y="3"/>
                    <a:pt x="20" y="3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21" y="7"/>
                    <a:pt x="23" y="7"/>
                    <a:pt x="24" y="7"/>
                  </a:cubicBezTo>
                  <a:cubicBezTo>
                    <a:pt x="24" y="6"/>
                    <a:pt x="24" y="4"/>
                    <a:pt x="24" y="3"/>
                  </a:cubicBezTo>
                  <a:close/>
                  <a:moveTo>
                    <a:pt x="29" y="7"/>
                  </a:moveTo>
                  <a:cubicBezTo>
                    <a:pt x="31" y="7"/>
                    <a:pt x="33" y="7"/>
                    <a:pt x="34" y="7"/>
                  </a:cubicBezTo>
                  <a:cubicBezTo>
                    <a:pt x="34" y="6"/>
                    <a:pt x="34" y="4"/>
                    <a:pt x="34" y="3"/>
                  </a:cubicBezTo>
                  <a:cubicBezTo>
                    <a:pt x="32" y="3"/>
                    <a:pt x="31" y="3"/>
                    <a:pt x="29" y="3"/>
                  </a:cubicBezTo>
                  <a:cubicBezTo>
                    <a:pt x="29" y="5"/>
                    <a:pt x="29" y="6"/>
                    <a:pt x="29" y="7"/>
                  </a:cubicBezTo>
                  <a:close/>
                  <a:moveTo>
                    <a:pt x="15" y="8"/>
                  </a:moveTo>
                  <a:cubicBezTo>
                    <a:pt x="15" y="6"/>
                    <a:pt x="15" y="4"/>
                    <a:pt x="15" y="3"/>
                  </a:cubicBezTo>
                  <a:cubicBezTo>
                    <a:pt x="13" y="3"/>
                    <a:pt x="12" y="3"/>
                    <a:pt x="10" y="3"/>
                  </a:cubicBezTo>
                  <a:cubicBezTo>
                    <a:pt x="10" y="5"/>
                    <a:pt x="10" y="6"/>
                    <a:pt x="10" y="8"/>
                  </a:cubicBezTo>
                  <a:cubicBezTo>
                    <a:pt x="12" y="8"/>
                    <a:pt x="13" y="8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4" name="Freeform 462"/>
            <p:cNvSpPr>
              <a:spLocks noEditPoints="1"/>
            </p:cNvSpPr>
            <p:nvPr/>
          </p:nvSpPr>
          <p:spPr bwMode="auto">
            <a:xfrm>
              <a:off x="22525039" y="7935913"/>
              <a:ext cx="498475" cy="488950"/>
            </a:xfrm>
            <a:custGeom>
              <a:avLst/>
              <a:gdLst>
                <a:gd name="T0" fmla="*/ 28 w 56"/>
                <a:gd name="T1" fmla="*/ 55 h 55"/>
                <a:gd name="T2" fmla="*/ 0 w 56"/>
                <a:gd name="T3" fmla="*/ 27 h 55"/>
                <a:gd name="T4" fmla="*/ 28 w 56"/>
                <a:gd name="T5" fmla="*/ 0 h 55"/>
                <a:gd name="T6" fmla="*/ 56 w 56"/>
                <a:gd name="T7" fmla="*/ 27 h 55"/>
                <a:gd name="T8" fmla="*/ 28 w 56"/>
                <a:gd name="T9" fmla="*/ 55 h 55"/>
                <a:gd name="T10" fmla="*/ 26 w 56"/>
                <a:gd name="T11" fmla="*/ 42 h 55"/>
                <a:gd name="T12" fmla="*/ 34 w 56"/>
                <a:gd name="T13" fmla="*/ 14 h 55"/>
                <a:gd name="T14" fmla="*/ 29 w 56"/>
                <a:gd name="T15" fmla="*/ 13 h 55"/>
                <a:gd name="T16" fmla="*/ 22 w 56"/>
                <a:gd name="T17" fmla="*/ 41 h 55"/>
                <a:gd name="T18" fmla="*/ 26 w 56"/>
                <a:gd name="T19" fmla="*/ 42 h 55"/>
                <a:gd name="T20" fmla="*/ 20 w 56"/>
                <a:gd name="T21" fmla="*/ 21 h 55"/>
                <a:gd name="T22" fmla="*/ 17 w 56"/>
                <a:gd name="T23" fmla="*/ 17 h 55"/>
                <a:gd name="T24" fmla="*/ 7 w 56"/>
                <a:gd name="T25" fmla="*/ 27 h 55"/>
                <a:gd name="T26" fmla="*/ 17 w 56"/>
                <a:gd name="T27" fmla="*/ 37 h 55"/>
                <a:gd name="T28" fmla="*/ 21 w 56"/>
                <a:gd name="T29" fmla="*/ 34 h 55"/>
                <a:gd name="T30" fmla="*/ 13 w 56"/>
                <a:gd name="T31" fmla="*/ 27 h 55"/>
                <a:gd name="T32" fmla="*/ 20 w 56"/>
                <a:gd name="T33" fmla="*/ 21 h 55"/>
                <a:gd name="T34" fmla="*/ 39 w 56"/>
                <a:gd name="T35" fmla="*/ 37 h 55"/>
                <a:gd name="T36" fmla="*/ 48 w 56"/>
                <a:gd name="T37" fmla="*/ 28 h 55"/>
                <a:gd name="T38" fmla="*/ 39 w 56"/>
                <a:gd name="T39" fmla="*/ 18 h 55"/>
                <a:gd name="T40" fmla="*/ 35 w 56"/>
                <a:gd name="T41" fmla="*/ 21 h 55"/>
                <a:gd name="T42" fmla="*/ 42 w 56"/>
                <a:gd name="T43" fmla="*/ 27 h 55"/>
                <a:gd name="T44" fmla="*/ 35 w 56"/>
                <a:gd name="T45" fmla="*/ 34 h 55"/>
                <a:gd name="T46" fmla="*/ 39 w 56"/>
                <a:gd name="T47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55">
                  <a:moveTo>
                    <a:pt x="28" y="55"/>
                  </a:moveTo>
                  <a:cubicBezTo>
                    <a:pt x="12" y="55"/>
                    <a:pt x="0" y="43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7"/>
                  </a:cubicBezTo>
                  <a:cubicBezTo>
                    <a:pt x="56" y="43"/>
                    <a:pt x="43" y="55"/>
                    <a:pt x="28" y="55"/>
                  </a:cubicBezTo>
                  <a:close/>
                  <a:moveTo>
                    <a:pt x="26" y="42"/>
                  </a:moveTo>
                  <a:cubicBezTo>
                    <a:pt x="29" y="33"/>
                    <a:pt x="31" y="23"/>
                    <a:pt x="34" y="14"/>
                  </a:cubicBezTo>
                  <a:cubicBezTo>
                    <a:pt x="32" y="14"/>
                    <a:pt x="31" y="13"/>
                    <a:pt x="29" y="13"/>
                  </a:cubicBezTo>
                  <a:cubicBezTo>
                    <a:pt x="27" y="22"/>
                    <a:pt x="24" y="31"/>
                    <a:pt x="22" y="41"/>
                  </a:cubicBezTo>
                  <a:cubicBezTo>
                    <a:pt x="23" y="41"/>
                    <a:pt x="25" y="41"/>
                    <a:pt x="26" y="42"/>
                  </a:cubicBezTo>
                  <a:close/>
                  <a:moveTo>
                    <a:pt x="20" y="21"/>
                  </a:moveTo>
                  <a:cubicBezTo>
                    <a:pt x="19" y="19"/>
                    <a:pt x="18" y="18"/>
                    <a:pt x="17" y="17"/>
                  </a:cubicBezTo>
                  <a:cubicBezTo>
                    <a:pt x="14" y="21"/>
                    <a:pt x="10" y="24"/>
                    <a:pt x="7" y="27"/>
                  </a:cubicBezTo>
                  <a:cubicBezTo>
                    <a:pt x="11" y="31"/>
                    <a:pt x="14" y="34"/>
                    <a:pt x="17" y="37"/>
                  </a:cubicBezTo>
                  <a:cubicBezTo>
                    <a:pt x="18" y="36"/>
                    <a:pt x="19" y="35"/>
                    <a:pt x="21" y="34"/>
                  </a:cubicBezTo>
                  <a:cubicBezTo>
                    <a:pt x="18" y="32"/>
                    <a:pt x="16" y="30"/>
                    <a:pt x="13" y="27"/>
                  </a:cubicBezTo>
                  <a:cubicBezTo>
                    <a:pt x="16" y="25"/>
                    <a:pt x="18" y="23"/>
                    <a:pt x="20" y="21"/>
                  </a:cubicBezTo>
                  <a:close/>
                  <a:moveTo>
                    <a:pt x="39" y="37"/>
                  </a:moveTo>
                  <a:cubicBezTo>
                    <a:pt x="42" y="34"/>
                    <a:pt x="45" y="31"/>
                    <a:pt x="48" y="28"/>
                  </a:cubicBezTo>
                  <a:cubicBezTo>
                    <a:pt x="45" y="24"/>
                    <a:pt x="42" y="21"/>
                    <a:pt x="39" y="18"/>
                  </a:cubicBezTo>
                  <a:cubicBezTo>
                    <a:pt x="38" y="18"/>
                    <a:pt x="36" y="19"/>
                    <a:pt x="35" y="21"/>
                  </a:cubicBezTo>
                  <a:cubicBezTo>
                    <a:pt x="38" y="23"/>
                    <a:pt x="40" y="25"/>
                    <a:pt x="42" y="27"/>
                  </a:cubicBezTo>
                  <a:cubicBezTo>
                    <a:pt x="40" y="30"/>
                    <a:pt x="37" y="32"/>
                    <a:pt x="35" y="34"/>
                  </a:cubicBezTo>
                  <a:cubicBezTo>
                    <a:pt x="36" y="35"/>
                    <a:pt x="37" y="36"/>
                    <a:pt x="39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5" name="Oval 463"/>
            <p:cNvSpPr>
              <a:spLocks noChangeArrowheads="1"/>
            </p:cNvSpPr>
            <p:nvPr/>
          </p:nvSpPr>
          <p:spPr bwMode="auto">
            <a:xfrm>
              <a:off x="21785264" y="8299450"/>
              <a:ext cx="80963" cy="809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6" name="Freeform 464"/>
            <p:cNvSpPr>
              <a:spLocks/>
            </p:cNvSpPr>
            <p:nvPr/>
          </p:nvSpPr>
          <p:spPr bwMode="auto">
            <a:xfrm>
              <a:off x="22256751" y="7385050"/>
              <a:ext cx="36513" cy="34925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4 h 4"/>
                <a:gd name="T4" fmla="*/ 0 w 4"/>
                <a:gd name="T5" fmla="*/ 4 h 4"/>
                <a:gd name="T6" fmla="*/ 0 w 4"/>
                <a:gd name="T7" fmla="*/ 0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4" y="1"/>
                    <a:pt x="4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7" name="Freeform 465"/>
            <p:cNvSpPr>
              <a:spLocks/>
            </p:cNvSpPr>
            <p:nvPr/>
          </p:nvSpPr>
          <p:spPr bwMode="auto">
            <a:xfrm>
              <a:off x="22337714" y="7385050"/>
              <a:ext cx="44450" cy="34925"/>
            </a:xfrm>
            <a:custGeom>
              <a:avLst/>
              <a:gdLst>
                <a:gd name="T0" fmla="*/ 0 w 5"/>
                <a:gd name="T1" fmla="*/ 4 h 4"/>
                <a:gd name="T2" fmla="*/ 0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1"/>
                    <a:pt x="5" y="3"/>
                    <a:pt x="5" y="4"/>
                  </a:cubicBezTo>
                  <a:cubicBezTo>
                    <a:pt x="4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8" name="Freeform 466"/>
            <p:cNvSpPr>
              <a:spLocks/>
            </p:cNvSpPr>
            <p:nvPr/>
          </p:nvSpPr>
          <p:spPr bwMode="auto">
            <a:xfrm>
              <a:off x="22167851" y="7385050"/>
              <a:ext cx="44450" cy="44450"/>
            </a:xfrm>
            <a:custGeom>
              <a:avLst/>
              <a:gdLst>
                <a:gd name="T0" fmla="*/ 5 w 5"/>
                <a:gd name="T1" fmla="*/ 5 h 5"/>
                <a:gd name="T2" fmla="*/ 0 w 5"/>
                <a:gd name="T3" fmla="*/ 5 h 5"/>
                <a:gd name="T4" fmla="*/ 0 w 5"/>
                <a:gd name="T5" fmla="*/ 0 h 5"/>
                <a:gd name="T6" fmla="*/ 5 w 5"/>
                <a:gd name="T7" fmla="*/ 0 h 5"/>
                <a:gd name="T8" fmla="*/ 5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3" y="5"/>
                    <a:pt x="2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1"/>
                    <a:pt x="5" y="3"/>
                    <a:pt x="5" y="5"/>
                  </a:cubicBez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89" name="Freeform 467"/>
            <p:cNvSpPr>
              <a:spLocks/>
            </p:cNvSpPr>
            <p:nvPr/>
          </p:nvSpPr>
          <p:spPr bwMode="auto">
            <a:xfrm>
              <a:off x="22720301" y="8051800"/>
              <a:ext cx="107950" cy="257175"/>
            </a:xfrm>
            <a:custGeom>
              <a:avLst/>
              <a:gdLst>
                <a:gd name="T0" fmla="*/ 4 w 12"/>
                <a:gd name="T1" fmla="*/ 29 h 29"/>
                <a:gd name="T2" fmla="*/ 0 w 12"/>
                <a:gd name="T3" fmla="*/ 28 h 29"/>
                <a:gd name="T4" fmla="*/ 7 w 12"/>
                <a:gd name="T5" fmla="*/ 0 h 29"/>
                <a:gd name="T6" fmla="*/ 12 w 12"/>
                <a:gd name="T7" fmla="*/ 1 h 29"/>
                <a:gd name="T8" fmla="*/ 4 w 12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9">
                  <a:moveTo>
                    <a:pt x="4" y="29"/>
                  </a:moveTo>
                  <a:cubicBezTo>
                    <a:pt x="3" y="28"/>
                    <a:pt x="1" y="28"/>
                    <a:pt x="0" y="28"/>
                  </a:cubicBezTo>
                  <a:cubicBezTo>
                    <a:pt x="2" y="18"/>
                    <a:pt x="5" y="9"/>
                    <a:pt x="7" y="0"/>
                  </a:cubicBezTo>
                  <a:cubicBezTo>
                    <a:pt x="9" y="0"/>
                    <a:pt x="10" y="1"/>
                    <a:pt x="12" y="1"/>
                  </a:cubicBezTo>
                  <a:cubicBezTo>
                    <a:pt x="9" y="10"/>
                    <a:pt x="7" y="20"/>
                    <a:pt x="4" y="29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90" name="Freeform 468"/>
            <p:cNvSpPr>
              <a:spLocks/>
            </p:cNvSpPr>
            <p:nvPr/>
          </p:nvSpPr>
          <p:spPr bwMode="auto">
            <a:xfrm>
              <a:off x="22586951" y="8086725"/>
              <a:ext cx="125413" cy="177800"/>
            </a:xfrm>
            <a:custGeom>
              <a:avLst/>
              <a:gdLst>
                <a:gd name="T0" fmla="*/ 13 w 14"/>
                <a:gd name="T1" fmla="*/ 4 h 20"/>
                <a:gd name="T2" fmla="*/ 6 w 14"/>
                <a:gd name="T3" fmla="*/ 10 h 20"/>
                <a:gd name="T4" fmla="*/ 14 w 14"/>
                <a:gd name="T5" fmla="*/ 17 h 20"/>
                <a:gd name="T6" fmla="*/ 10 w 14"/>
                <a:gd name="T7" fmla="*/ 20 h 20"/>
                <a:gd name="T8" fmla="*/ 0 w 14"/>
                <a:gd name="T9" fmla="*/ 10 h 20"/>
                <a:gd name="T10" fmla="*/ 10 w 14"/>
                <a:gd name="T11" fmla="*/ 0 h 20"/>
                <a:gd name="T12" fmla="*/ 13 w 14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0">
                  <a:moveTo>
                    <a:pt x="13" y="4"/>
                  </a:moveTo>
                  <a:cubicBezTo>
                    <a:pt x="11" y="6"/>
                    <a:pt x="9" y="8"/>
                    <a:pt x="6" y="10"/>
                  </a:cubicBezTo>
                  <a:cubicBezTo>
                    <a:pt x="9" y="13"/>
                    <a:pt x="11" y="15"/>
                    <a:pt x="14" y="17"/>
                  </a:cubicBezTo>
                  <a:cubicBezTo>
                    <a:pt x="12" y="18"/>
                    <a:pt x="11" y="19"/>
                    <a:pt x="10" y="20"/>
                  </a:cubicBezTo>
                  <a:cubicBezTo>
                    <a:pt x="7" y="17"/>
                    <a:pt x="4" y="14"/>
                    <a:pt x="0" y="10"/>
                  </a:cubicBezTo>
                  <a:cubicBezTo>
                    <a:pt x="3" y="7"/>
                    <a:pt x="7" y="4"/>
                    <a:pt x="10" y="0"/>
                  </a:cubicBezTo>
                  <a:cubicBezTo>
                    <a:pt x="11" y="1"/>
                    <a:pt x="12" y="2"/>
                    <a:pt x="13" y="4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91" name="Freeform 469"/>
            <p:cNvSpPr>
              <a:spLocks/>
            </p:cNvSpPr>
            <p:nvPr/>
          </p:nvSpPr>
          <p:spPr bwMode="auto">
            <a:xfrm>
              <a:off x="22836189" y="8096250"/>
              <a:ext cx="115888" cy="168275"/>
            </a:xfrm>
            <a:custGeom>
              <a:avLst/>
              <a:gdLst>
                <a:gd name="T0" fmla="*/ 4 w 13"/>
                <a:gd name="T1" fmla="*/ 19 h 19"/>
                <a:gd name="T2" fmla="*/ 0 w 13"/>
                <a:gd name="T3" fmla="*/ 16 h 19"/>
                <a:gd name="T4" fmla="*/ 7 w 13"/>
                <a:gd name="T5" fmla="*/ 9 h 19"/>
                <a:gd name="T6" fmla="*/ 0 w 13"/>
                <a:gd name="T7" fmla="*/ 3 h 19"/>
                <a:gd name="T8" fmla="*/ 4 w 13"/>
                <a:gd name="T9" fmla="*/ 0 h 19"/>
                <a:gd name="T10" fmla="*/ 13 w 13"/>
                <a:gd name="T11" fmla="*/ 10 h 19"/>
                <a:gd name="T12" fmla="*/ 4 w 13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9">
                  <a:moveTo>
                    <a:pt x="4" y="19"/>
                  </a:moveTo>
                  <a:cubicBezTo>
                    <a:pt x="2" y="18"/>
                    <a:pt x="1" y="17"/>
                    <a:pt x="0" y="16"/>
                  </a:cubicBezTo>
                  <a:cubicBezTo>
                    <a:pt x="2" y="14"/>
                    <a:pt x="5" y="12"/>
                    <a:pt x="7" y="9"/>
                  </a:cubicBezTo>
                  <a:cubicBezTo>
                    <a:pt x="5" y="7"/>
                    <a:pt x="3" y="5"/>
                    <a:pt x="0" y="3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" y="3"/>
                    <a:pt x="10" y="6"/>
                    <a:pt x="13" y="10"/>
                  </a:cubicBezTo>
                  <a:cubicBezTo>
                    <a:pt x="10" y="13"/>
                    <a:pt x="7" y="16"/>
                    <a:pt x="4" y="19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56" name="Group 655"/>
          <p:cNvGrpSpPr/>
          <p:nvPr/>
        </p:nvGrpSpPr>
        <p:grpSpPr>
          <a:xfrm>
            <a:off x="6478063" y="2775943"/>
            <a:ext cx="411361" cy="413147"/>
            <a:chOff x="17473614" y="7402513"/>
            <a:chExt cx="1096963" cy="1101725"/>
          </a:xfrm>
        </p:grpSpPr>
        <p:sp>
          <p:nvSpPr>
            <p:cNvPr id="92" name="Freeform 470"/>
            <p:cNvSpPr>
              <a:spLocks noEditPoints="1"/>
            </p:cNvSpPr>
            <p:nvPr/>
          </p:nvSpPr>
          <p:spPr bwMode="auto">
            <a:xfrm>
              <a:off x="17954626" y="7820025"/>
              <a:ext cx="544513" cy="498475"/>
            </a:xfrm>
            <a:custGeom>
              <a:avLst/>
              <a:gdLst>
                <a:gd name="T0" fmla="*/ 5 w 61"/>
                <a:gd name="T1" fmla="*/ 35 h 56"/>
                <a:gd name="T2" fmla="*/ 9 w 61"/>
                <a:gd name="T3" fmla="*/ 30 h 56"/>
                <a:gd name="T4" fmla="*/ 15 w 61"/>
                <a:gd name="T5" fmla="*/ 50 h 56"/>
                <a:gd name="T6" fmla="*/ 17 w 61"/>
                <a:gd name="T7" fmla="*/ 50 h 56"/>
                <a:gd name="T8" fmla="*/ 55 w 61"/>
                <a:gd name="T9" fmla="*/ 56 h 56"/>
                <a:gd name="T10" fmla="*/ 61 w 61"/>
                <a:gd name="T11" fmla="*/ 47 h 56"/>
                <a:gd name="T12" fmla="*/ 22 w 61"/>
                <a:gd name="T13" fmla="*/ 41 h 56"/>
                <a:gd name="T14" fmla="*/ 17 w 61"/>
                <a:gd name="T15" fmla="*/ 47 h 56"/>
                <a:gd name="T16" fmla="*/ 13 w 61"/>
                <a:gd name="T17" fmla="*/ 45 h 56"/>
                <a:gd name="T18" fmla="*/ 17 w 61"/>
                <a:gd name="T19" fmla="*/ 30 h 56"/>
                <a:gd name="T20" fmla="*/ 22 w 61"/>
                <a:gd name="T21" fmla="*/ 35 h 56"/>
                <a:gd name="T22" fmla="*/ 61 w 61"/>
                <a:gd name="T23" fmla="*/ 30 h 56"/>
                <a:gd name="T24" fmla="*/ 55 w 61"/>
                <a:gd name="T25" fmla="*/ 21 h 56"/>
                <a:gd name="T26" fmla="*/ 17 w 61"/>
                <a:gd name="T27" fmla="*/ 26 h 56"/>
                <a:gd name="T28" fmla="*/ 13 w 61"/>
                <a:gd name="T29" fmla="*/ 26 h 56"/>
                <a:gd name="T30" fmla="*/ 15 w 61"/>
                <a:gd name="T31" fmla="*/ 9 h 56"/>
                <a:gd name="T32" fmla="*/ 17 w 61"/>
                <a:gd name="T33" fmla="*/ 9 h 56"/>
                <a:gd name="T34" fmla="*/ 55 w 61"/>
                <a:gd name="T35" fmla="*/ 15 h 56"/>
                <a:gd name="T36" fmla="*/ 61 w 61"/>
                <a:gd name="T37" fmla="*/ 6 h 56"/>
                <a:gd name="T38" fmla="*/ 55 w 61"/>
                <a:gd name="T39" fmla="*/ 0 h 56"/>
                <a:gd name="T40" fmla="*/ 17 w 61"/>
                <a:gd name="T41" fmla="*/ 6 h 56"/>
                <a:gd name="T42" fmla="*/ 15 w 61"/>
                <a:gd name="T43" fmla="*/ 6 h 56"/>
                <a:gd name="T44" fmla="*/ 9 w 61"/>
                <a:gd name="T45" fmla="*/ 26 h 56"/>
                <a:gd name="T46" fmla="*/ 5 w 61"/>
                <a:gd name="T47" fmla="*/ 21 h 56"/>
                <a:gd name="T48" fmla="*/ 0 w 61"/>
                <a:gd name="T49" fmla="*/ 19 h 56"/>
                <a:gd name="T50" fmla="*/ 2 w 61"/>
                <a:gd name="T51" fmla="*/ 35 h 56"/>
                <a:gd name="T52" fmla="*/ 20 w 61"/>
                <a:gd name="T53" fmla="*/ 47 h 56"/>
                <a:gd name="T54" fmla="*/ 55 w 61"/>
                <a:gd name="T55" fmla="*/ 45 h 56"/>
                <a:gd name="T56" fmla="*/ 57 w 61"/>
                <a:gd name="T57" fmla="*/ 50 h 56"/>
                <a:gd name="T58" fmla="*/ 22 w 61"/>
                <a:gd name="T59" fmla="*/ 52 h 56"/>
                <a:gd name="T60" fmla="*/ 20 w 61"/>
                <a:gd name="T61" fmla="*/ 47 h 56"/>
                <a:gd name="T62" fmla="*/ 22 w 61"/>
                <a:gd name="T63" fmla="*/ 24 h 56"/>
                <a:gd name="T64" fmla="*/ 57 w 61"/>
                <a:gd name="T65" fmla="*/ 26 h 56"/>
                <a:gd name="T66" fmla="*/ 55 w 61"/>
                <a:gd name="T67" fmla="*/ 32 h 56"/>
                <a:gd name="T68" fmla="*/ 20 w 61"/>
                <a:gd name="T69" fmla="*/ 30 h 56"/>
                <a:gd name="T70" fmla="*/ 57 w 61"/>
                <a:gd name="T71" fmla="*/ 9 h 56"/>
                <a:gd name="T72" fmla="*/ 22 w 61"/>
                <a:gd name="T73" fmla="*/ 11 h 56"/>
                <a:gd name="T74" fmla="*/ 20 w 61"/>
                <a:gd name="T75" fmla="*/ 6 h 56"/>
                <a:gd name="T76" fmla="*/ 55 w 61"/>
                <a:gd name="T77" fmla="*/ 4 h 56"/>
                <a:gd name="T78" fmla="*/ 57 w 61"/>
                <a:gd name="T79" fmla="*/ 9 h 56"/>
                <a:gd name="T80" fmla="*/ 57 w 61"/>
                <a:gd name="T81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" h="56">
                  <a:moveTo>
                    <a:pt x="0" y="41"/>
                  </a:moveTo>
                  <a:cubicBezTo>
                    <a:pt x="3" y="41"/>
                    <a:pt x="5" y="38"/>
                    <a:pt x="5" y="35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12" y="50"/>
                    <a:pt x="15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3"/>
                    <a:pt x="19" y="56"/>
                    <a:pt x="22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8" y="56"/>
                    <a:pt x="61" y="53"/>
                    <a:pt x="61" y="50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4"/>
                    <a:pt x="58" y="41"/>
                    <a:pt x="55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9" y="41"/>
                    <a:pt x="17" y="44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7"/>
                    <a:pt x="13" y="46"/>
                    <a:pt x="13" y="45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3"/>
                    <a:pt x="19" y="35"/>
                    <a:pt x="22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8" y="35"/>
                    <a:pt x="61" y="33"/>
                    <a:pt x="61" y="3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3"/>
                    <a:pt x="58" y="21"/>
                    <a:pt x="55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19" y="21"/>
                    <a:pt x="17" y="23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4" y="9"/>
                    <a:pt x="15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2"/>
                    <a:pt x="19" y="15"/>
                    <a:pt x="22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8" y="15"/>
                    <a:pt x="61" y="12"/>
                    <a:pt x="61" y="9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3"/>
                    <a:pt x="58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7" y="3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6"/>
                    <a:pt x="9" y="8"/>
                    <a:pt x="9" y="11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8"/>
                    <a:pt x="3" y="15"/>
                    <a:pt x="0" y="15"/>
                  </a:cubicBezTo>
                  <a:moveTo>
                    <a:pt x="0" y="19"/>
                  </a:moveTo>
                  <a:cubicBezTo>
                    <a:pt x="1" y="19"/>
                    <a:pt x="2" y="20"/>
                    <a:pt x="2" y="21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7"/>
                    <a:pt x="1" y="37"/>
                    <a:pt x="0" y="37"/>
                  </a:cubicBezTo>
                  <a:moveTo>
                    <a:pt x="20" y="47"/>
                  </a:moveTo>
                  <a:cubicBezTo>
                    <a:pt x="20" y="46"/>
                    <a:pt x="21" y="45"/>
                    <a:pt x="22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7" y="45"/>
                    <a:pt x="57" y="46"/>
                    <a:pt x="57" y="47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1"/>
                    <a:pt x="57" y="52"/>
                    <a:pt x="55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2"/>
                    <a:pt x="20" y="51"/>
                    <a:pt x="20" y="50"/>
                  </a:cubicBezTo>
                  <a:lnTo>
                    <a:pt x="20" y="47"/>
                  </a:lnTo>
                  <a:close/>
                  <a:moveTo>
                    <a:pt x="20" y="26"/>
                  </a:moveTo>
                  <a:cubicBezTo>
                    <a:pt x="20" y="25"/>
                    <a:pt x="21" y="24"/>
                    <a:pt x="22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7" y="24"/>
                    <a:pt x="57" y="25"/>
                    <a:pt x="57" y="26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2"/>
                    <a:pt x="55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0" y="31"/>
                    <a:pt x="20" y="30"/>
                  </a:cubicBezTo>
                  <a:lnTo>
                    <a:pt x="20" y="26"/>
                  </a:lnTo>
                  <a:close/>
                  <a:moveTo>
                    <a:pt x="57" y="9"/>
                  </a:moveTo>
                  <a:cubicBezTo>
                    <a:pt x="57" y="11"/>
                    <a:pt x="57" y="11"/>
                    <a:pt x="55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0" y="11"/>
                    <a:pt x="20" y="9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1" y="4"/>
                    <a:pt x="22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7" y="4"/>
                    <a:pt x="57" y="5"/>
                    <a:pt x="57" y="6"/>
                  </a:cubicBezTo>
                  <a:lnTo>
                    <a:pt x="57" y="9"/>
                  </a:lnTo>
                  <a:close/>
                  <a:moveTo>
                    <a:pt x="57" y="9"/>
                  </a:moveTo>
                  <a:cubicBezTo>
                    <a:pt x="57" y="9"/>
                    <a:pt x="57" y="9"/>
                    <a:pt x="57" y="9"/>
                  </a:cubicBezTo>
                </a:path>
              </a:pathLst>
            </a:custGeom>
            <a:solidFill>
              <a:srgbClr val="F0B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93" name="Freeform 471"/>
            <p:cNvSpPr>
              <a:spLocks noEditPoints="1"/>
            </p:cNvSpPr>
            <p:nvPr/>
          </p:nvSpPr>
          <p:spPr bwMode="auto">
            <a:xfrm>
              <a:off x="17537114" y="7802563"/>
              <a:ext cx="382588" cy="523875"/>
            </a:xfrm>
            <a:custGeom>
              <a:avLst/>
              <a:gdLst>
                <a:gd name="T0" fmla="*/ 31 w 43"/>
                <a:gd name="T1" fmla="*/ 18 h 59"/>
                <a:gd name="T2" fmla="*/ 31 w 43"/>
                <a:gd name="T3" fmla="*/ 6 h 59"/>
                <a:gd name="T4" fmla="*/ 34 w 43"/>
                <a:gd name="T5" fmla="*/ 3 h 59"/>
                <a:gd name="T6" fmla="*/ 31 w 43"/>
                <a:gd name="T7" fmla="*/ 0 h 59"/>
                <a:gd name="T8" fmla="*/ 12 w 43"/>
                <a:gd name="T9" fmla="*/ 0 h 59"/>
                <a:gd name="T10" fmla="*/ 9 w 43"/>
                <a:gd name="T11" fmla="*/ 3 h 59"/>
                <a:gd name="T12" fmla="*/ 12 w 43"/>
                <a:gd name="T13" fmla="*/ 6 h 59"/>
                <a:gd name="T14" fmla="*/ 12 w 43"/>
                <a:gd name="T15" fmla="*/ 18 h 59"/>
                <a:gd name="T16" fmla="*/ 0 w 43"/>
                <a:gd name="T17" fmla="*/ 38 h 59"/>
                <a:gd name="T18" fmla="*/ 21 w 43"/>
                <a:gd name="T19" fmla="*/ 59 h 59"/>
                <a:gd name="T20" fmla="*/ 43 w 43"/>
                <a:gd name="T21" fmla="*/ 38 h 59"/>
                <a:gd name="T22" fmla="*/ 31 w 43"/>
                <a:gd name="T23" fmla="*/ 18 h 59"/>
                <a:gd name="T24" fmla="*/ 21 w 43"/>
                <a:gd name="T25" fmla="*/ 53 h 59"/>
                <a:gd name="T26" fmla="*/ 6 w 43"/>
                <a:gd name="T27" fmla="*/ 38 h 59"/>
                <a:gd name="T28" fmla="*/ 16 w 43"/>
                <a:gd name="T29" fmla="*/ 23 h 59"/>
                <a:gd name="T30" fmla="*/ 19 w 43"/>
                <a:gd name="T31" fmla="*/ 20 h 59"/>
                <a:gd name="T32" fmla="*/ 19 w 43"/>
                <a:gd name="T33" fmla="*/ 6 h 59"/>
                <a:gd name="T34" fmla="*/ 24 w 43"/>
                <a:gd name="T35" fmla="*/ 6 h 59"/>
                <a:gd name="T36" fmla="*/ 24 w 43"/>
                <a:gd name="T37" fmla="*/ 20 h 59"/>
                <a:gd name="T38" fmla="*/ 26 w 43"/>
                <a:gd name="T39" fmla="*/ 23 h 59"/>
                <a:gd name="T40" fmla="*/ 37 w 43"/>
                <a:gd name="T41" fmla="*/ 38 h 59"/>
                <a:gd name="T42" fmla="*/ 21 w 43"/>
                <a:gd name="T43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59">
                  <a:moveTo>
                    <a:pt x="31" y="18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32" y="6"/>
                    <a:pt x="34" y="5"/>
                    <a:pt x="34" y="3"/>
                  </a:cubicBezTo>
                  <a:cubicBezTo>
                    <a:pt x="34" y="1"/>
                    <a:pt x="32" y="0"/>
                    <a:pt x="3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9" y="3"/>
                  </a:cubicBezTo>
                  <a:cubicBezTo>
                    <a:pt x="9" y="5"/>
                    <a:pt x="10" y="6"/>
                    <a:pt x="12" y="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5" y="22"/>
                    <a:pt x="0" y="29"/>
                    <a:pt x="0" y="38"/>
                  </a:cubicBezTo>
                  <a:cubicBezTo>
                    <a:pt x="0" y="49"/>
                    <a:pt x="10" y="59"/>
                    <a:pt x="21" y="59"/>
                  </a:cubicBezTo>
                  <a:cubicBezTo>
                    <a:pt x="33" y="59"/>
                    <a:pt x="43" y="49"/>
                    <a:pt x="43" y="38"/>
                  </a:cubicBezTo>
                  <a:cubicBezTo>
                    <a:pt x="43" y="29"/>
                    <a:pt x="38" y="22"/>
                    <a:pt x="31" y="18"/>
                  </a:cubicBezTo>
                  <a:close/>
                  <a:moveTo>
                    <a:pt x="21" y="53"/>
                  </a:moveTo>
                  <a:cubicBezTo>
                    <a:pt x="13" y="53"/>
                    <a:pt x="6" y="46"/>
                    <a:pt x="6" y="38"/>
                  </a:cubicBezTo>
                  <a:cubicBezTo>
                    <a:pt x="6" y="31"/>
                    <a:pt x="10" y="25"/>
                    <a:pt x="16" y="23"/>
                  </a:cubicBezTo>
                  <a:cubicBezTo>
                    <a:pt x="18" y="23"/>
                    <a:pt x="19" y="22"/>
                    <a:pt x="19" y="20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2"/>
                    <a:pt x="25" y="23"/>
                    <a:pt x="26" y="23"/>
                  </a:cubicBezTo>
                  <a:cubicBezTo>
                    <a:pt x="32" y="25"/>
                    <a:pt x="37" y="31"/>
                    <a:pt x="37" y="38"/>
                  </a:cubicBezTo>
                  <a:cubicBezTo>
                    <a:pt x="37" y="46"/>
                    <a:pt x="30" y="53"/>
                    <a:pt x="21" y="53"/>
                  </a:cubicBezTo>
                  <a:close/>
                </a:path>
              </a:pathLst>
            </a:custGeom>
            <a:solidFill>
              <a:srgbClr val="F0B21D"/>
            </a:solidFill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94" name="Freeform 472"/>
            <p:cNvSpPr>
              <a:spLocks/>
            </p:cNvSpPr>
            <p:nvPr/>
          </p:nvSpPr>
          <p:spPr bwMode="auto">
            <a:xfrm>
              <a:off x="17626014" y="8131175"/>
              <a:ext cx="204788" cy="98425"/>
            </a:xfrm>
            <a:custGeom>
              <a:avLst/>
              <a:gdLst>
                <a:gd name="T0" fmla="*/ 11 w 23"/>
                <a:gd name="T1" fmla="*/ 11 h 11"/>
                <a:gd name="T2" fmla="*/ 23 w 23"/>
                <a:gd name="T3" fmla="*/ 0 h 11"/>
                <a:gd name="T4" fmla="*/ 0 w 23"/>
                <a:gd name="T5" fmla="*/ 0 h 11"/>
                <a:gd name="T6" fmla="*/ 11 w 2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1">
                  <a:moveTo>
                    <a:pt x="11" y="11"/>
                  </a:moveTo>
                  <a:cubicBezTo>
                    <a:pt x="18" y="11"/>
                    <a:pt x="23" y="6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5" y="11"/>
                    <a:pt x="11" y="11"/>
                  </a:cubicBezTo>
                  <a:close/>
                </a:path>
              </a:pathLst>
            </a:custGeom>
            <a:solidFill>
              <a:srgbClr val="F4D2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95" name="Freeform 473"/>
            <p:cNvSpPr>
              <a:spLocks/>
            </p:cNvSpPr>
            <p:nvPr/>
          </p:nvSpPr>
          <p:spPr bwMode="auto">
            <a:xfrm>
              <a:off x="17473614" y="7402513"/>
              <a:ext cx="1096963" cy="1101725"/>
            </a:xfrm>
            <a:custGeom>
              <a:avLst/>
              <a:gdLst>
                <a:gd name="T0" fmla="*/ 123 w 123"/>
                <a:gd name="T1" fmla="*/ 12 h 124"/>
                <a:gd name="T2" fmla="*/ 123 w 123"/>
                <a:gd name="T3" fmla="*/ 11 h 124"/>
                <a:gd name="T4" fmla="*/ 117 w 123"/>
                <a:gd name="T5" fmla="*/ 2 h 124"/>
                <a:gd name="T6" fmla="*/ 108 w 123"/>
                <a:gd name="T7" fmla="*/ 1 h 124"/>
                <a:gd name="T8" fmla="*/ 107 w 123"/>
                <a:gd name="T9" fmla="*/ 3 h 124"/>
                <a:gd name="T10" fmla="*/ 108 w 123"/>
                <a:gd name="T11" fmla="*/ 4 h 124"/>
                <a:gd name="T12" fmla="*/ 112 w 123"/>
                <a:gd name="T13" fmla="*/ 4 h 124"/>
                <a:gd name="T14" fmla="*/ 119 w 123"/>
                <a:gd name="T15" fmla="*/ 12 h 124"/>
                <a:gd name="T16" fmla="*/ 119 w 123"/>
                <a:gd name="T17" fmla="*/ 23 h 124"/>
                <a:gd name="T18" fmla="*/ 119 w 123"/>
                <a:gd name="T19" fmla="*/ 25 h 124"/>
                <a:gd name="T20" fmla="*/ 3 w 123"/>
                <a:gd name="T21" fmla="*/ 25 h 124"/>
                <a:gd name="T22" fmla="*/ 3 w 123"/>
                <a:gd name="T23" fmla="*/ 24 h 124"/>
                <a:gd name="T24" fmla="*/ 3 w 123"/>
                <a:gd name="T25" fmla="*/ 11 h 124"/>
                <a:gd name="T26" fmla="*/ 4 w 123"/>
                <a:gd name="T27" fmla="*/ 8 h 124"/>
                <a:gd name="T28" fmla="*/ 11 w 123"/>
                <a:gd name="T29" fmla="*/ 4 h 124"/>
                <a:gd name="T30" fmla="*/ 99 w 123"/>
                <a:gd name="T31" fmla="*/ 4 h 124"/>
                <a:gd name="T32" fmla="*/ 100 w 123"/>
                <a:gd name="T33" fmla="*/ 4 h 124"/>
                <a:gd name="T34" fmla="*/ 102 w 123"/>
                <a:gd name="T35" fmla="*/ 3 h 124"/>
                <a:gd name="T36" fmla="*/ 100 w 123"/>
                <a:gd name="T37" fmla="*/ 1 h 124"/>
                <a:gd name="T38" fmla="*/ 99 w 123"/>
                <a:gd name="T39" fmla="*/ 1 h 124"/>
                <a:gd name="T40" fmla="*/ 11 w 123"/>
                <a:gd name="T41" fmla="*/ 1 h 124"/>
                <a:gd name="T42" fmla="*/ 0 w 123"/>
                <a:gd name="T43" fmla="*/ 12 h 124"/>
                <a:gd name="T44" fmla="*/ 0 w 123"/>
                <a:gd name="T45" fmla="*/ 36 h 124"/>
                <a:gd name="T46" fmla="*/ 1 w 123"/>
                <a:gd name="T47" fmla="*/ 39 h 124"/>
                <a:gd name="T48" fmla="*/ 3 w 123"/>
                <a:gd name="T49" fmla="*/ 36 h 124"/>
                <a:gd name="T50" fmla="*/ 3 w 123"/>
                <a:gd name="T51" fmla="*/ 28 h 124"/>
                <a:gd name="T52" fmla="*/ 119 w 123"/>
                <a:gd name="T53" fmla="*/ 28 h 124"/>
                <a:gd name="T54" fmla="*/ 119 w 123"/>
                <a:gd name="T55" fmla="*/ 30 h 124"/>
                <a:gd name="T56" fmla="*/ 119 w 123"/>
                <a:gd name="T57" fmla="*/ 112 h 124"/>
                <a:gd name="T58" fmla="*/ 111 w 123"/>
                <a:gd name="T59" fmla="*/ 120 h 124"/>
                <a:gd name="T60" fmla="*/ 12 w 123"/>
                <a:gd name="T61" fmla="*/ 120 h 124"/>
                <a:gd name="T62" fmla="*/ 3 w 123"/>
                <a:gd name="T63" fmla="*/ 112 h 124"/>
                <a:gd name="T64" fmla="*/ 3 w 123"/>
                <a:gd name="T65" fmla="*/ 47 h 124"/>
                <a:gd name="T66" fmla="*/ 3 w 123"/>
                <a:gd name="T67" fmla="*/ 45 h 124"/>
                <a:gd name="T68" fmla="*/ 2 w 123"/>
                <a:gd name="T69" fmla="*/ 44 h 124"/>
                <a:gd name="T70" fmla="*/ 0 w 123"/>
                <a:gd name="T71" fmla="*/ 45 h 124"/>
                <a:gd name="T72" fmla="*/ 0 w 123"/>
                <a:gd name="T73" fmla="*/ 46 h 124"/>
                <a:gd name="T74" fmla="*/ 0 w 123"/>
                <a:gd name="T75" fmla="*/ 113 h 124"/>
                <a:gd name="T76" fmla="*/ 11 w 123"/>
                <a:gd name="T77" fmla="*/ 124 h 124"/>
                <a:gd name="T78" fmla="*/ 112 w 123"/>
                <a:gd name="T79" fmla="*/ 124 h 124"/>
                <a:gd name="T80" fmla="*/ 117 w 123"/>
                <a:gd name="T81" fmla="*/ 123 h 124"/>
                <a:gd name="T82" fmla="*/ 123 w 123"/>
                <a:gd name="T83" fmla="*/ 113 h 124"/>
                <a:gd name="T84" fmla="*/ 123 w 123"/>
                <a:gd name="T85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" h="124">
                  <a:moveTo>
                    <a:pt x="123" y="12"/>
                  </a:moveTo>
                  <a:cubicBezTo>
                    <a:pt x="123" y="12"/>
                    <a:pt x="123" y="11"/>
                    <a:pt x="123" y="11"/>
                  </a:cubicBezTo>
                  <a:cubicBezTo>
                    <a:pt x="123" y="7"/>
                    <a:pt x="121" y="4"/>
                    <a:pt x="117" y="2"/>
                  </a:cubicBezTo>
                  <a:cubicBezTo>
                    <a:pt x="114" y="0"/>
                    <a:pt x="111" y="1"/>
                    <a:pt x="108" y="1"/>
                  </a:cubicBezTo>
                  <a:cubicBezTo>
                    <a:pt x="107" y="1"/>
                    <a:pt x="107" y="2"/>
                    <a:pt x="107" y="3"/>
                  </a:cubicBezTo>
                  <a:cubicBezTo>
                    <a:pt x="107" y="4"/>
                    <a:pt x="107" y="4"/>
                    <a:pt x="108" y="4"/>
                  </a:cubicBezTo>
                  <a:cubicBezTo>
                    <a:pt x="110" y="4"/>
                    <a:pt x="111" y="4"/>
                    <a:pt x="112" y="4"/>
                  </a:cubicBezTo>
                  <a:cubicBezTo>
                    <a:pt x="116" y="4"/>
                    <a:pt x="119" y="7"/>
                    <a:pt x="119" y="12"/>
                  </a:cubicBezTo>
                  <a:cubicBezTo>
                    <a:pt x="119" y="16"/>
                    <a:pt x="119" y="20"/>
                    <a:pt x="119" y="23"/>
                  </a:cubicBezTo>
                  <a:cubicBezTo>
                    <a:pt x="119" y="24"/>
                    <a:pt x="119" y="24"/>
                    <a:pt x="119" y="25"/>
                  </a:cubicBezTo>
                  <a:cubicBezTo>
                    <a:pt x="81" y="25"/>
                    <a:pt x="42" y="25"/>
                    <a:pt x="3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0"/>
                    <a:pt x="3" y="16"/>
                    <a:pt x="3" y="11"/>
                  </a:cubicBezTo>
                  <a:cubicBezTo>
                    <a:pt x="3" y="10"/>
                    <a:pt x="4" y="9"/>
                    <a:pt x="4" y="8"/>
                  </a:cubicBezTo>
                  <a:cubicBezTo>
                    <a:pt x="6" y="5"/>
                    <a:pt x="8" y="4"/>
                    <a:pt x="11" y="4"/>
                  </a:cubicBezTo>
                  <a:cubicBezTo>
                    <a:pt x="40" y="4"/>
                    <a:pt x="69" y="4"/>
                    <a:pt x="99" y="4"/>
                  </a:cubicBezTo>
                  <a:cubicBezTo>
                    <a:pt x="99" y="4"/>
                    <a:pt x="100" y="4"/>
                    <a:pt x="100" y="4"/>
                  </a:cubicBezTo>
                  <a:cubicBezTo>
                    <a:pt x="101" y="4"/>
                    <a:pt x="102" y="4"/>
                    <a:pt x="102" y="3"/>
                  </a:cubicBezTo>
                  <a:cubicBezTo>
                    <a:pt x="102" y="2"/>
                    <a:pt x="101" y="1"/>
                    <a:pt x="100" y="1"/>
                  </a:cubicBezTo>
                  <a:cubicBezTo>
                    <a:pt x="100" y="1"/>
                    <a:pt x="99" y="1"/>
                    <a:pt x="99" y="1"/>
                  </a:cubicBezTo>
                  <a:cubicBezTo>
                    <a:pt x="70" y="1"/>
                    <a:pt x="40" y="1"/>
                    <a:pt x="11" y="1"/>
                  </a:cubicBezTo>
                  <a:cubicBezTo>
                    <a:pt x="4" y="1"/>
                    <a:pt x="0" y="5"/>
                    <a:pt x="0" y="12"/>
                  </a:cubicBezTo>
                  <a:cubicBezTo>
                    <a:pt x="0" y="20"/>
                    <a:pt x="0" y="28"/>
                    <a:pt x="0" y="36"/>
                  </a:cubicBezTo>
                  <a:cubicBezTo>
                    <a:pt x="0" y="38"/>
                    <a:pt x="0" y="39"/>
                    <a:pt x="1" y="39"/>
                  </a:cubicBezTo>
                  <a:cubicBezTo>
                    <a:pt x="3" y="39"/>
                    <a:pt x="3" y="38"/>
                    <a:pt x="3" y="36"/>
                  </a:cubicBezTo>
                  <a:cubicBezTo>
                    <a:pt x="3" y="33"/>
                    <a:pt x="3" y="31"/>
                    <a:pt x="3" y="28"/>
                  </a:cubicBezTo>
                  <a:cubicBezTo>
                    <a:pt x="42" y="28"/>
                    <a:pt x="81" y="28"/>
                    <a:pt x="119" y="28"/>
                  </a:cubicBezTo>
                  <a:cubicBezTo>
                    <a:pt x="119" y="29"/>
                    <a:pt x="119" y="29"/>
                    <a:pt x="119" y="30"/>
                  </a:cubicBezTo>
                  <a:cubicBezTo>
                    <a:pt x="119" y="57"/>
                    <a:pt x="119" y="85"/>
                    <a:pt x="119" y="112"/>
                  </a:cubicBezTo>
                  <a:cubicBezTo>
                    <a:pt x="119" y="118"/>
                    <a:pt x="117" y="120"/>
                    <a:pt x="111" y="120"/>
                  </a:cubicBezTo>
                  <a:cubicBezTo>
                    <a:pt x="78" y="120"/>
                    <a:pt x="45" y="120"/>
                    <a:pt x="12" y="120"/>
                  </a:cubicBezTo>
                  <a:cubicBezTo>
                    <a:pt x="6" y="120"/>
                    <a:pt x="3" y="118"/>
                    <a:pt x="3" y="112"/>
                  </a:cubicBezTo>
                  <a:cubicBezTo>
                    <a:pt x="3" y="90"/>
                    <a:pt x="3" y="69"/>
                    <a:pt x="3" y="47"/>
                  </a:cubicBezTo>
                  <a:cubicBezTo>
                    <a:pt x="3" y="46"/>
                    <a:pt x="3" y="46"/>
                    <a:pt x="3" y="45"/>
                  </a:cubicBezTo>
                  <a:cubicBezTo>
                    <a:pt x="3" y="45"/>
                    <a:pt x="2" y="44"/>
                    <a:pt x="2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68"/>
                    <a:pt x="0" y="91"/>
                    <a:pt x="0" y="113"/>
                  </a:cubicBezTo>
                  <a:cubicBezTo>
                    <a:pt x="0" y="119"/>
                    <a:pt x="4" y="124"/>
                    <a:pt x="11" y="124"/>
                  </a:cubicBezTo>
                  <a:cubicBezTo>
                    <a:pt x="44" y="124"/>
                    <a:pt x="78" y="124"/>
                    <a:pt x="112" y="124"/>
                  </a:cubicBezTo>
                  <a:cubicBezTo>
                    <a:pt x="114" y="124"/>
                    <a:pt x="115" y="123"/>
                    <a:pt x="117" y="123"/>
                  </a:cubicBezTo>
                  <a:cubicBezTo>
                    <a:pt x="121" y="121"/>
                    <a:pt x="123" y="117"/>
                    <a:pt x="123" y="113"/>
                  </a:cubicBezTo>
                  <a:cubicBezTo>
                    <a:pt x="123" y="79"/>
                    <a:pt x="123" y="46"/>
                    <a:pt x="123" y="12"/>
                  </a:cubicBezTo>
                  <a:close/>
                </a:path>
              </a:pathLst>
            </a:custGeom>
            <a:solidFill>
              <a:srgbClr val="E18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96" name="Freeform 474"/>
            <p:cNvSpPr>
              <a:spLocks/>
            </p:cNvSpPr>
            <p:nvPr/>
          </p:nvSpPr>
          <p:spPr bwMode="auto">
            <a:xfrm>
              <a:off x="17803814" y="7518400"/>
              <a:ext cx="498475" cy="25400"/>
            </a:xfrm>
            <a:custGeom>
              <a:avLst/>
              <a:gdLst>
                <a:gd name="T0" fmla="*/ 53 w 56"/>
                <a:gd name="T1" fmla="*/ 0 h 3"/>
                <a:gd name="T2" fmla="*/ 3 w 56"/>
                <a:gd name="T3" fmla="*/ 0 h 3"/>
                <a:gd name="T4" fmla="*/ 2 w 56"/>
                <a:gd name="T5" fmla="*/ 0 h 3"/>
                <a:gd name="T6" fmla="*/ 0 w 56"/>
                <a:gd name="T7" fmla="*/ 2 h 3"/>
                <a:gd name="T8" fmla="*/ 2 w 56"/>
                <a:gd name="T9" fmla="*/ 3 h 3"/>
                <a:gd name="T10" fmla="*/ 4 w 56"/>
                <a:gd name="T11" fmla="*/ 3 h 3"/>
                <a:gd name="T12" fmla="*/ 28 w 56"/>
                <a:gd name="T13" fmla="*/ 3 h 3"/>
                <a:gd name="T14" fmla="*/ 28 w 56"/>
                <a:gd name="T15" fmla="*/ 3 h 3"/>
                <a:gd name="T16" fmla="*/ 32 w 56"/>
                <a:gd name="T17" fmla="*/ 3 h 3"/>
                <a:gd name="T18" fmla="*/ 54 w 56"/>
                <a:gd name="T19" fmla="*/ 3 h 3"/>
                <a:gd name="T20" fmla="*/ 56 w 56"/>
                <a:gd name="T21" fmla="*/ 1 h 3"/>
                <a:gd name="T22" fmla="*/ 54 w 56"/>
                <a:gd name="T23" fmla="*/ 0 h 3"/>
                <a:gd name="T24" fmla="*/ 53 w 56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3">
                  <a:moveTo>
                    <a:pt x="53" y="0"/>
                  </a:moveTo>
                  <a:cubicBezTo>
                    <a:pt x="37" y="0"/>
                    <a:pt x="20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12" y="3"/>
                    <a:pt x="20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0" y="3"/>
                    <a:pt x="31" y="3"/>
                    <a:pt x="32" y="3"/>
                  </a:cubicBezTo>
                  <a:cubicBezTo>
                    <a:pt x="40" y="3"/>
                    <a:pt x="47" y="3"/>
                    <a:pt x="54" y="3"/>
                  </a:cubicBezTo>
                  <a:cubicBezTo>
                    <a:pt x="56" y="3"/>
                    <a:pt x="56" y="3"/>
                    <a:pt x="56" y="1"/>
                  </a:cubicBezTo>
                  <a:cubicBezTo>
                    <a:pt x="56" y="0"/>
                    <a:pt x="56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  <a:close/>
                </a:path>
              </a:pathLst>
            </a:custGeom>
            <a:solidFill>
              <a:srgbClr val="F4D2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97" name="Freeform 475"/>
            <p:cNvSpPr>
              <a:spLocks/>
            </p:cNvSpPr>
            <p:nvPr/>
          </p:nvSpPr>
          <p:spPr bwMode="auto">
            <a:xfrm>
              <a:off x="17653001" y="7518400"/>
              <a:ext cx="34925" cy="25400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F9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98" name="Freeform 476"/>
            <p:cNvSpPr>
              <a:spLocks/>
            </p:cNvSpPr>
            <p:nvPr/>
          </p:nvSpPr>
          <p:spPr bwMode="auto">
            <a:xfrm>
              <a:off x="17589501" y="7518400"/>
              <a:ext cx="26988" cy="25400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3"/>
                    <a:pt x="0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EF9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99" name="Freeform 477"/>
            <p:cNvSpPr>
              <a:spLocks/>
            </p:cNvSpPr>
            <p:nvPr/>
          </p:nvSpPr>
          <p:spPr bwMode="auto">
            <a:xfrm>
              <a:off x="17724439" y="7518400"/>
              <a:ext cx="34925" cy="25400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EF9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00" name="Freeform 478"/>
            <p:cNvSpPr>
              <a:spLocks/>
            </p:cNvSpPr>
            <p:nvPr/>
          </p:nvSpPr>
          <p:spPr bwMode="auto">
            <a:xfrm>
              <a:off x="18356264" y="7518400"/>
              <a:ext cx="88900" cy="25400"/>
            </a:xfrm>
            <a:custGeom>
              <a:avLst/>
              <a:gdLst>
                <a:gd name="T0" fmla="*/ 0 w 10"/>
                <a:gd name="T1" fmla="*/ 2 h 3"/>
                <a:gd name="T2" fmla="*/ 2 w 10"/>
                <a:gd name="T3" fmla="*/ 3 h 3"/>
                <a:gd name="T4" fmla="*/ 5 w 10"/>
                <a:gd name="T5" fmla="*/ 3 h 3"/>
                <a:gd name="T6" fmla="*/ 5 w 10"/>
                <a:gd name="T7" fmla="*/ 3 h 3"/>
                <a:gd name="T8" fmla="*/ 9 w 10"/>
                <a:gd name="T9" fmla="*/ 3 h 3"/>
                <a:gd name="T10" fmla="*/ 10 w 10"/>
                <a:gd name="T11" fmla="*/ 1 h 3"/>
                <a:gd name="T12" fmla="*/ 9 w 10"/>
                <a:gd name="T13" fmla="*/ 0 h 3"/>
                <a:gd name="T14" fmla="*/ 2 w 10"/>
                <a:gd name="T15" fmla="*/ 0 h 3"/>
                <a:gd name="T16" fmla="*/ 0 w 10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">
                  <a:moveTo>
                    <a:pt x="0" y="2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8" y="3"/>
                    <a:pt x="9" y="3"/>
                  </a:cubicBezTo>
                  <a:cubicBezTo>
                    <a:pt x="10" y="3"/>
                    <a:pt x="10" y="3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F4D2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63" name="Group 662"/>
          <p:cNvGrpSpPr/>
          <p:nvPr/>
        </p:nvGrpSpPr>
        <p:grpSpPr>
          <a:xfrm>
            <a:off x="3956319" y="3586163"/>
            <a:ext cx="547688" cy="409575"/>
            <a:chOff x="10748964" y="9563100"/>
            <a:chExt cx="1460500" cy="1092200"/>
          </a:xfrm>
        </p:grpSpPr>
        <p:sp>
          <p:nvSpPr>
            <p:cNvPr id="101" name="Freeform 479"/>
            <p:cNvSpPr>
              <a:spLocks/>
            </p:cNvSpPr>
            <p:nvPr/>
          </p:nvSpPr>
          <p:spPr bwMode="auto">
            <a:xfrm>
              <a:off x="10874376" y="9563100"/>
              <a:ext cx="1095375" cy="1092200"/>
            </a:xfrm>
            <a:custGeom>
              <a:avLst/>
              <a:gdLst>
                <a:gd name="T0" fmla="*/ 123 w 123"/>
                <a:gd name="T1" fmla="*/ 11 h 123"/>
                <a:gd name="T2" fmla="*/ 123 w 123"/>
                <a:gd name="T3" fmla="*/ 10 h 123"/>
                <a:gd name="T4" fmla="*/ 117 w 123"/>
                <a:gd name="T5" fmla="*/ 1 h 123"/>
                <a:gd name="T6" fmla="*/ 109 w 123"/>
                <a:gd name="T7" fmla="*/ 0 h 123"/>
                <a:gd name="T8" fmla="*/ 107 w 123"/>
                <a:gd name="T9" fmla="*/ 2 h 123"/>
                <a:gd name="T10" fmla="*/ 109 w 123"/>
                <a:gd name="T11" fmla="*/ 4 h 123"/>
                <a:gd name="T12" fmla="*/ 112 w 123"/>
                <a:gd name="T13" fmla="*/ 4 h 123"/>
                <a:gd name="T14" fmla="*/ 120 w 123"/>
                <a:gd name="T15" fmla="*/ 11 h 123"/>
                <a:gd name="T16" fmla="*/ 120 w 123"/>
                <a:gd name="T17" fmla="*/ 23 h 123"/>
                <a:gd name="T18" fmla="*/ 120 w 123"/>
                <a:gd name="T19" fmla="*/ 24 h 123"/>
                <a:gd name="T20" fmla="*/ 4 w 123"/>
                <a:gd name="T21" fmla="*/ 24 h 123"/>
                <a:gd name="T22" fmla="*/ 4 w 123"/>
                <a:gd name="T23" fmla="*/ 23 h 123"/>
                <a:gd name="T24" fmla="*/ 4 w 123"/>
                <a:gd name="T25" fmla="*/ 11 h 123"/>
                <a:gd name="T26" fmla="*/ 5 w 123"/>
                <a:gd name="T27" fmla="*/ 8 h 123"/>
                <a:gd name="T28" fmla="*/ 12 w 123"/>
                <a:gd name="T29" fmla="*/ 4 h 123"/>
                <a:gd name="T30" fmla="*/ 99 w 123"/>
                <a:gd name="T31" fmla="*/ 4 h 123"/>
                <a:gd name="T32" fmla="*/ 101 w 123"/>
                <a:gd name="T33" fmla="*/ 4 h 123"/>
                <a:gd name="T34" fmla="*/ 102 w 123"/>
                <a:gd name="T35" fmla="*/ 2 h 123"/>
                <a:gd name="T36" fmla="*/ 101 w 123"/>
                <a:gd name="T37" fmla="*/ 0 h 123"/>
                <a:gd name="T38" fmla="*/ 100 w 123"/>
                <a:gd name="T39" fmla="*/ 0 h 123"/>
                <a:gd name="T40" fmla="*/ 12 w 123"/>
                <a:gd name="T41" fmla="*/ 0 h 123"/>
                <a:gd name="T42" fmla="*/ 0 w 123"/>
                <a:gd name="T43" fmla="*/ 12 h 123"/>
                <a:gd name="T44" fmla="*/ 0 w 123"/>
                <a:gd name="T45" fmla="*/ 35 h 123"/>
                <a:gd name="T46" fmla="*/ 2 w 123"/>
                <a:gd name="T47" fmla="*/ 38 h 123"/>
                <a:gd name="T48" fmla="*/ 4 w 123"/>
                <a:gd name="T49" fmla="*/ 35 h 123"/>
                <a:gd name="T50" fmla="*/ 4 w 123"/>
                <a:gd name="T51" fmla="*/ 28 h 123"/>
                <a:gd name="T52" fmla="*/ 120 w 123"/>
                <a:gd name="T53" fmla="*/ 28 h 123"/>
                <a:gd name="T54" fmla="*/ 120 w 123"/>
                <a:gd name="T55" fmla="*/ 29 h 123"/>
                <a:gd name="T56" fmla="*/ 120 w 123"/>
                <a:gd name="T57" fmla="*/ 111 h 123"/>
                <a:gd name="T58" fmla="*/ 112 w 123"/>
                <a:gd name="T59" fmla="*/ 120 h 123"/>
                <a:gd name="T60" fmla="*/ 12 w 123"/>
                <a:gd name="T61" fmla="*/ 120 h 123"/>
                <a:gd name="T62" fmla="*/ 4 w 123"/>
                <a:gd name="T63" fmla="*/ 111 h 123"/>
                <a:gd name="T64" fmla="*/ 4 w 123"/>
                <a:gd name="T65" fmla="*/ 71 h 123"/>
                <a:gd name="T66" fmla="*/ 4 w 123"/>
                <a:gd name="T67" fmla="*/ 70 h 123"/>
                <a:gd name="T68" fmla="*/ 2 w 123"/>
                <a:gd name="T69" fmla="*/ 69 h 123"/>
                <a:gd name="T70" fmla="*/ 0 w 123"/>
                <a:gd name="T71" fmla="*/ 70 h 123"/>
                <a:gd name="T72" fmla="*/ 0 w 123"/>
                <a:gd name="T73" fmla="*/ 71 h 123"/>
                <a:gd name="T74" fmla="*/ 0 w 123"/>
                <a:gd name="T75" fmla="*/ 112 h 123"/>
                <a:gd name="T76" fmla="*/ 11 w 123"/>
                <a:gd name="T77" fmla="*/ 123 h 123"/>
                <a:gd name="T78" fmla="*/ 112 w 123"/>
                <a:gd name="T79" fmla="*/ 123 h 123"/>
                <a:gd name="T80" fmla="*/ 118 w 123"/>
                <a:gd name="T81" fmla="*/ 122 h 123"/>
                <a:gd name="T82" fmla="*/ 123 w 123"/>
                <a:gd name="T83" fmla="*/ 112 h 123"/>
                <a:gd name="T84" fmla="*/ 123 w 123"/>
                <a:gd name="T85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" h="123">
                  <a:moveTo>
                    <a:pt x="123" y="11"/>
                  </a:moveTo>
                  <a:cubicBezTo>
                    <a:pt x="123" y="11"/>
                    <a:pt x="123" y="11"/>
                    <a:pt x="123" y="10"/>
                  </a:cubicBezTo>
                  <a:cubicBezTo>
                    <a:pt x="123" y="6"/>
                    <a:pt x="121" y="3"/>
                    <a:pt x="117" y="1"/>
                  </a:cubicBezTo>
                  <a:cubicBezTo>
                    <a:pt x="115" y="0"/>
                    <a:pt x="112" y="0"/>
                    <a:pt x="109" y="0"/>
                  </a:cubicBezTo>
                  <a:cubicBezTo>
                    <a:pt x="108" y="0"/>
                    <a:pt x="107" y="1"/>
                    <a:pt x="107" y="2"/>
                  </a:cubicBezTo>
                  <a:cubicBezTo>
                    <a:pt x="107" y="3"/>
                    <a:pt x="108" y="3"/>
                    <a:pt x="109" y="4"/>
                  </a:cubicBezTo>
                  <a:cubicBezTo>
                    <a:pt x="110" y="4"/>
                    <a:pt x="111" y="4"/>
                    <a:pt x="112" y="4"/>
                  </a:cubicBezTo>
                  <a:cubicBezTo>
                    <a:pt x="117" y="4"/>
                    <a:pt x="120" y="7"/>
                    <a:pt x="120" y="11"/>
                  </a:cubicBezTo>
                  <a:cubicBezTo>
                    <a:pt x="120" y="15"/>
                    <a:pt x="120" y="19"/>
                    <a:pt x="120" y="23"/>
                  </a:cubicBezTo>
                  <a:cubicBezTo>
                    <a:pt x="120" y="23"/>
                    <a:pt x="120" y="23"/>
                    <a:pt x="120" y="24"/>
                  </a:cubicBezTo>
                  <a:cubicBezTo>
                    <a:pt x="81" y="24"/>
                    <a:pt x="43" y="24"/>
                    <a:pt x="4" y="24"/>
                  </a:cubicBezTo>
                  <a:cubicBezTo>
                    <a:pt x="4" y="24"/>
                    <a:pt x="4" y="23"/>
                    <a:pt x="4" y="23"/>
                  </a:cubicBezTo>
                  <a:cubicBezTo>
                    <a:pt x="4" y="19"/>
                    <a:pt x="4" y="15"/>
                    <a:pt x="4" y="11"/>
                  </a:cubicBezTo>
                  <a:cubicBezTo>
                    <a:pt x="4" y="10"/>
                    <a:pt x="4" y="8"/>
                    <a:pt x="5" y="8"/>
                  </a:cubicBezTo>
                  <a:cubicBezTo>
                    <a:pt x="6" y="5"/>
                    <a:pt x="9" y="4"/>
                    <a:pt x="12" y="4"/>
                  </a:cubicBezTo>
                  <a:cubicBezTo>
                    <a:pt x="41" y="4"/>
                    <a:pt x="70" y="4"/>
                    <a:pt x="99" y="4"/>
                  </a:cubicBezTo>
                  <a:cubicBezTo>
                    <a:pt x="100" y="4"/>
                    <a:pt x="100" y="4"/>
                    <a:pt x="101" y="4"/>
                  </a:cubicBezTo>
                  <a:cubicBezTo>
                    <a:pt x="102" y="3"/>
                    <a:pt x="102" y="3"/>
                    <a:pt x="102" y="2"/>
                  </a:cubicBezTo>
                  <a:cubicBezTo>
                    <a:pt x="102" y="1"/>
                    <a:pt x="102" y="0"/>
                    <a:pt x="10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70" y="0"/>
                    <a:pt x="41" y="0"/>
                    <a:pt x="12" y="0"/>
                  </a:cubicBezTo>
                  <a:cubicBezTo>
                    <a:pt x="5" y="0"/>
                    <a:pt x="0" y="4"/>
                    <a:pt x="0" y="12"/>
                  </a:cubicBezTo>
                  <a:cubicBezTo>
                    <a:pt x="0" y="20"/>
                    <a:pt x="0" y="27"/>
                    <a:pt x="0" y="35"/>
                  </a:cubicBezTo>
                  <a:cubicBezTo>
                    <a:pt x="0" y="37"/>
                    <a:pt x="1" y="38"/>
                    <a:pt x="2" y="38"/>
                  </a:cubicBezTo>
                  <a:cubicBezTo>
                    <a:pt x="3" y="38"/>
                    <a:pt x="4" y="37"/>
                    <a:pt x="4" y="35"/>
                  </a:cubicBezTo>
                  <a:cubicBezTo>
                    <a:pt x="4" y="33"/>
                    <a:pt x="4" y="30"/>
                    <a:pt x="4" y="28"/>
                  </a:cubicBezTo>
                  <a:cubicBezTo>
                    <a:pt x="43" y="28"/>
                    <a:pt x="81" y="28"/>
                    <a:pt x="120" y="28"/>
                  </a:cubicBezTo>
                  <a:cubicBezTo>
                    <a:pt x="120" y="28"/>
                    <a:pt x="120" y="29"/>
                    <a:pt x="120" y="29"/>
                  </a:cubicBezTo>
                  <a:cubicBezTo>
                    <a:pt x="120" y="57"/>
                    <a:pt x="120" y="84"/>
                    <a:pt x="120" y="111"/>
                  </a:cubicBezTo>
                  <a:cubicBezTo>
                    <a:pt x="120" y="117"/>
                    <a:pt x="117" y="120"/>
                    <a:pt x="112" y="120"/>
                  </a:cubicBezTo>
                  <a:cubicBezTo>
                    <a:pt x="78" y="120"/>
                    <a:pt x="45" y="120"/>
                    <a:pt x="12" y="120"/>
                  </a:cubicBezTo>
                  <a:cubicBezTo>
                    <a:pt x="7" y="120"/>
                    <a:pt x="4" y="117"/>
                    <a:pt x="4" y="111"/>
                  </a:cubicBezTo>
                  <a:cubicBezTo>
                    <a:pt x="4" y="90"/>
                    <a:pt x="4" y="93"/>
                    <a:pt x="4" y="71"/>
                  </a:cubicBezTo>
                  <a:cubicBezTo>
                    <a:pt x="4" y="71"/>
                    <a:pt x="4" y="70"/>
                    <a:pt x="4" y="70"/>
                  </a:cubicBezTo>
                  <a:cubicBezTo>
                    <a:pt x="3" y="69"/>
                    <a:pt x="3" y="69"/>
                    <a:pt x="2" y="69"/>
                  </a:cubicBezTo>
                  <a:cubicBezTo>
                    <a:pt x="2" y="69"/>
                    <a:pt x="1" y="69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93"/>
                    <a:pt x="0" y="90"/>
                    <a:pt x="0" y="112"/>
                  </a:cubicBezTo>
                  <a:cubicBezTo>
                    <a:pt x="0" y="119"/>
                    <a:pt x="5" y="123"/>
                    <a:pt x="11" y="123"/>
                  </a:cubicBezTo>
                  <a:cubicBezTo>
                    <a:pt x="45" y="123"/>
                    <a:pt x="79" y="123"/>
                    <a:pt x="112" y="123"/>
                  </a:cubicBezTo>
                  <a:cubicBezTo>
                    <a:pt x="114" y="123"/>
                    <a:pt x="116" y="123"/>
                    <a:pt x="118" y="122"/>
                  </a:cubicBezTo>
                  <a:cubicBezTo>
                    <a:pt x="122" y="120"/>
                    <a:pt x="123" y="116"/>
                    <a:pt x="123" y="112"/>
                  </a:cubicBezTo>
                  <a:cubicBezTo>
                    <a:pt x="123" y="78"/>
                    <a:pt x="123" y="45"/>
                    <a:pt x="123" y="11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02" name="Freeform 480"/>
            <p:cNvSpPr>
              <a:spLocks/>
            </p:cNvSpPr>
            <p:nvPr/>
          </p:nvSpPr>
          <p:spPr bwMode="auto">
            <a:xfrm>
              <a:off x="11355389" y="9669463"/>
              <a:ext cx="498475" cy="34925"/>
            </a:xfrm>
            <a:custGeom>
              <a:avLst/>
              <a:gdLst>
                <a:gd name="T0" fmla="*/ 53 w 56"/>
                <a:gd name="T1" fmla="*/ 0 h 4"/>
                <a:gd name="T2" fmla="*/ 3 w 56"/>
                <a:gd name="T3" fmla="*/ 0 h 4"/>
                <a:gd name="T4" fmla="*/ 2 w 56"/>
                <a:gd name="T5" fmla="*/ 0 h 4"/>
                <a:gd name="T6" fmla="*/ 0 w 56"/>
                <a:gd name="T7" fmla="*/ 2 h 4"/>
                <a:gd name="T8" fmla="*/ 2 w 56"/>
                <a:gd name="T9" fmla="*/ 4 h 4"/>
                <a:gd name="T10" fmla="*/ 4 w 56"/>
                <a:gd name="T11" fmla="*/ 4 h 4"/>
                <a:gd name="T12" fmla="*/ 28 w 56"/>
                <a:gd name="T13" fmla="*/ 4 h 4"/>
                <a:gd name="T14" fmla="*/ 28 w 56"/>
                <a:gd name="T15" fmla="*/ 4 h 4"/>
                <a:gd name="T16" fmla="*/ 32 w 56"/>
                <a:gd name="T17" fmla="*/ 4 h 4"/>
                <a:gd name="T18" fmla="*/ 54 w 56"/>
                <a:gd name="T19" fmla="*/ 4 h 4"/>
                <a:gd name="T20" fmla="*/ 56 w 56"/>
                <a:gd name="T21" fmla="*/ 2 h 4"/>
                <a:gd name="T22" fmla="*/ 54 w 56"/>
                <a:gd name="T23" fmla="*/ 0 h 4"/>
                <a:gd name="T24" fmla="*/ 53 w 56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">
                  <a:moveTo>
                    <a:pt x="53" y="0"/>
                  </a:moveTo>
                  <a:cubicBezTo>
                    <a:pt x="36" y="0"/>
                    <a:pt x="20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12" y="4"/>
                    <a:pt x="20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4"/>
                    <a:pt x="31" y="4"/>
                    <a:pt x="32" y="4"/>
                  </a:cubicBezTo>
                  <a:cubicBezTo>
                    <a:pt x="39" y="4"/>
                    <a:pt x="46" y="4"/>
                    <a:pt x="54" y="4"/>
                  </a:cubicBezTo>
                  <a:cubicBezTo>
                    <a:pt x="55" y="4"/>
                    <a:pt x="56" y="3"/>
                    <a:pt x="56" y="2"/>
                  </a:cubicBezTo>
                  <a:cubicBezTo>
                    <a:pt x="56" y="1"/>
                    <a:pt x="55" y="0"/>
                    <a:pt x="54" y="0"/>
                  </a:cubicBezTo>
                  <a:cubicBezTo>
                    <a:pt x="53" y="0"/>
                    <a:pt x="53" y="0"/>
                    <a:pt x="53" y="0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03" name="Freeform 481"/>
            <p:cNvSpPr>
              <a:spLocks/>
            </p:cNvSpPr>
            <p:nvPr/>
          </p:nvSpPr>
          <p:spPr bwMode="auto">
            <a:xfrm>
              <a:off x="11061701" y="9669463"/>
              <a:ext cx="34925" cy="34925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4 h 4"/>
                <a:gd name="T4" fmla="*/ 4 w 4"/>
                <a:gd name="T5" fmla="*/ 2 h 4"/>
                <a:gd name="T6" fmla="*/ 2 w 4"/>
                <a:gd name="T7" fmla="*/ 0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3"/>
                    <a:pt x="1" y="3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04" name="Freeform 482"/>
            <p:cNvSpPr>
              <a:spLocks/>
            </p:cNvSpPr>
            <p:nvPr/>
          </p:nvSpPr>
          <p:spPr bwMode="auto">
            <a:xfrm>
              <a:off x="10990264" y="9669463"/>
              <a:ext cx="34925" cy="34925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4 h 4"/>
                <a:gd name="T4" fmla="*/ 4 w 4"/>
                <a:gd name="T5" fmla="*/ 2 h 4"/>
                <a:gd name="T6" fmla="*/ 2 w 4"/>
                <a:gd name="T7" fmla="*/ 0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3"/>
                    <a:pt x="1" y="3"/>
                    <a:pt x="2" y="4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05" name="Freeform 483"/>
            <p:cNvSpPr>
              <a:spLocks/>
            </p:cNvSpPr>
            <p:nvPr/>
          </p:nvSpPr>
          <p:spPr bwMode="auto">
            <a:xfrm>
              <a:off x="10980739" y="9909175"/>
              <a:ext cx="71438" cy="257175"/>
            </a:xfrm>
            <a:custGeom>
              <a:avLst/>
              <a:gdLst>
                <a:gd name="T0" fmla="*/ 0 w 8"/>
                <a:gd name="T1" fmla="*/ 29 h 29"/>
                <a:gd name="T2" fmla="*/ 8 w 8"/>
                <a:gd name="T3" fmla="*/ 22 h 29"/>
                <a:gd name="T4" fmla="*/ 8 w 8"/>
                <a:gd name="T5" fmla="*/ 7 h 29"/>
                <a:gd name="T6" fmla="*/ 0 w 8"/>
                <a:gd name="T7" fmla="*/ 0 h 29"/>
                <a:gd name="T8" fmla="*/ 0 w 8"/>
                <a:gd name="T9" fmla="*/ 4 h 29"/>
                <a:gd name="T10" fmla="*/ 4 w 8"/>
                <a:gd name="T11" fmla="*/ 8 h 29"/>
                <a:gd name="T12" fmla="*/ 4 w 8"/>
                <a:gd name="T13" fmla="*/ 21 h 29"/>
                <a:gd name="T14" fmla="*/ 0 w 8"/>
                <a:gd name="T15" fmla="*/ 25 h 29"/>
                <a:gd name="T16" fmla="*/ 0 w 8"/>
                <a:gd name="T17" fmla="*/ 25 h 29"/>
                <a:gd name="T18" fmla="*/ 0 w 8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9">
                  <a:moveTo>
                    <a:pt x="0" y="29"/>
                  </a:moveTo>
                  <a:cubicBezTo>
                    <a:pt x="5" y="29"/>
                    <a:pt x="8" y="27"/>
                    <a:pt x="8" y="22"/>
                  </a:cubicBezTo>
                  <a:cubicBezTo>
                    <a:pt x="8" y="17"/>
                    <a:pt x="8" y="12"/>
                    <a:pt x="8" y="7"/>
                  </a:cubicBezTo>
                  <a:cubicBezTo>
                    <a:pt x="8" y="2"/>
                    <a:pt x="5" y="0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4" y="4"/>
                    <a:pt x="4" y="5"/>
                    <a:pt x="4" y="8"/>
                  </a:cubicBezTo>
                  <a:cubicBezTo>
                    <a:pt x="4" y="13"/>
                    <a:pt x="4" y="17"/>
                    <a:pt x="4" y="21"/>
                  </a:cubicBezTo>
                  <a:cubicBezTo>
                    <a:pt x="4" y="24"/>
                    <a:pt x="4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06" name="Freeform 484"/>
            <p:cNvSpPr>
              <a:spLocks/>
            </p:cNvSpPr>
            <p:nvPr/>
          </p:nvSpPr>
          <p:spPr bwMode="auto">
            <a:xfrm>
              <a:off x="10748964" y="9909175"/>
              <a:ext cx="71438" cy="266700"/>
            </a:xfrm>
            <a:custGeom>
              <a:avLst/>
              <a:gdLst>
                <a:gd name="T0" fmla="*/ 8 w 8"/>
                <a:gd name="T1" fmla="*/ 0 h 30"/>
                <a:gd name="T2" fmla="*/ 0 w 8"/>
                <a:gd name="T3" fmla="*/ 6 h 30"/>
                <a:gd name="T4" fmla="*/ 0 w 8"/>
                <a:gd name="T5" fmla="*/ 23 h 30"/>
                <a:gd name="T6" fmla="*/ 8 w 8"/>
                <a:gd name="T7" fmla="*/ 29 h 30"/>
                <a:gd name="T8" fmla="*/ 8 w 8"/>
                <a:gd name="T9" fmla="*/ 25 h 30"/>
                <a:gd name="T10" fmla="*/ 6 w 8"/>
                <a:gd name="T11" fmla="*/ 25 h 30"/>
                <a:gd name="T12" fmla="*/ 4 w 8"/>
                <a:gd name="T13" fmla="*/ 22 h 30"/>
                <a:gd name="T14" fmla="*/ 4 w 8"/>
                <a:gd name="T15" fmla="*/ 6 h 30"/>
                <a:gd name="T16" fmla="*/ 6 w 8"/>
                <a:gd name="T17" fmla="*/ 4 h 30"/>
                <a:gd name="T18" fmla="*/ 8 w 8"/>
                <a:gd name="T19" fmla="*/ 4 h 30"/>
                <a:gd name="T20" fmla="*/ 8 w 8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0">
                  <a:moveTo>
                    <a:pt x="8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2"/>
                    <a:pt x="0" y="17"/>
                    <a:pt x="0" y="23"/>
                  </a:cubicBezTo>
                  <a:cubicBezTo>
                    <a:pt x="0" y="27"/>
                    <a:pt x="4" y="30"/>
                    <a:pt x="8" y="29"/>
                  </a:cubicBezTo>
                  <a:cubicBezTo>
                    <a:pt x="8" y="27"/>
                    <a:pt x="8" y="26"/>
                    <a:pt x="8" y="25"/>
                  </a:cubicBezTo>
                  <a:cubicBezTo>
                    <a:pt x="7" y="25"/>
                    <a:pt x="6" y="25"/>
                    <a:pt x="6" y="25"/>
                  </a:cubicBezTo>
                  <a:cubicBezTo>
                    <a:pt x="4" y="25"/>
                    <a:pt x="4" y="24"/>
                    <a:pt x="4" y="22"/>
                  </a:cubicBezTo>
                  <a:cubicBezTo>
                    <a:pt x="4" y="17"/>
                    <a:pt x="3" y="12"/>
                    <a:pt x="4" y="6"/>
                  </a:cubicBezTo>
                  <a:cubicBezTo>
                    <a:pt x="4" y="5"/>
                    <a:pt x="4" y="4"/>
                    <a:pt x="6" y="4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3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07" name="Freeform 485"/>
            <p:cNvSpPr>
              <a:spLocks/>
            </p:cNvSpPr>
            <p:nvPr/>
          </p:nvSpPr>
          <p:spPr bwMode="auto">
            <a:xfrm>
              <a:off x="10882314" y="10025063"/>
              <a:ext cx="26988" cy="26987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08" name="Freeform 486"/>
            <p:cNvSpPr>
              <a:spLocks/>
            </p:cNvSpPr>
            <p:nvPr/>
          </p:nvSpPr>
          <p:spPr bwMode="auto">
            <a:xfrm>
              <a:off x="10820401" y="10025063"/>
              <a:ext cx="26988" cy="26987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0 w 3"/>
                <a:gd name="T7" fmla="*/ 3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09" name="Freeform 487"/>
            <p:cNvSpPr>
              <a:spLocks/>
            </p:cNvSpPr>
            <p:nvPr/>
          </p:nvSpPr>
          <p:spPr bwMode="auto">
            <a:xfrm>
              <a:off x="10748964" y="9909175"/>
              <a:ext cx="71438" cy="266700"/>
            </a:xfrm>
            <a:custGeom>
              <a:avLst/>
              <a:gdLst>
                <a:gd name="T0" fmla="*/ 8 w 8"/>
                <a:gd name="T1" fmla="*/ 0 h 30"/>
                <a:gd name="T2" fmla="*/ 8 w 8"/>
                <a:gd name="T3" fmla="*/ 4 h 30"/>
                <a:gd name="T4" fmla="*/ 6 w 8"/>
                <a:gd name="T5" fmla="*/ 4 h 30"/>
                <a:gd name="T6" fmla="*/ 4 w 8"/>
                <a:gd name="T7" fmla="*/ 6 h 30"/>
                <a:gd name="T8" fmla="*/ 4 w 8"/>
                <a:gd name="T9" fmla="*/ 22 h 30"/>
                <a:gd name="T10" fmla="*/ 6 w 8"/>
                <a:gd name="T11" fmla="*/ 25 h 30"/>
                <a:gd name="T12" fmla="*/ 8 w 8"/>
                <a:gd name="T13" fmla="*/ 25 h 30"/>
                <a:gd name="T14" fmla="*/ 8 w 8"/>
                <a:gd name="T15" fmla="*/ 29 h 30"/>
                <a:gd name="T16" fmla="*/ 0 w 8"/>
                <a:gd name="T17" fmla="*/ 23 h 30"/>
                <a:gd name="T18" fmla="*/ 0 w 8"/>
                <a:gd name="T19" fmla="*/ 6 h 30"/>
                <a:gd name="T20" fmla="*/ 8 w 8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0">
                  <a:moveTo>
                    <a:pt x="8" y="0"/>
                  </a:moveTo>
                  <a:cubicBezTo>
                    <a:pt x="8" y="2"/>
                    <a:pt x="8" y="3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3" y="12"/>
                    <a:pt x="4" y="17"/>
                    <a:pt x="4" y="22"/>
                  </a:cubicBezTo>
                  <a:cubicBezTo>
                    <a:pt x="4" y="24"/>
                    <a:pt x="4" y="25"/>
                    <a:pt x="6" y="25"/>
                  </a:cubicBezTo>
                  <a:cubicBezTo>
                    <a:pt x="6" y="25"/>
                    <a:pt x="7" y="25"/>
                    <a:pt x="8" y="25"/>
                  </a:cubicBezTo>
                  <a:cubicBezTo>
                    <a:pt x="8" y="26"/>
                    <a:pt x="8" y="27"/>
                    <a:pt x="8" y="29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17"/>
                    <a:pt x="0" y="12"/>
                    <a:pt x="0" y="6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10" name="Freeform 488"/>
            <p:cNvSpPr>
              <a:spLocks/>
            </p:cNvSpPr>
            <p:nvPr/>
          </p:nvSpPr>
          <p:spPr bwMode="auto">
            <a:xfrm>
              <a:off x="10882314" y="10025063"/>
              <a:ext cx="26988" cy="2698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11" name="Freeform 489"/>
            <p:cNvSpPr>
              <a:spLocks/>
            </p:cNvSpPr>
            <p:nvPr/>
          </p:nvSpPr>
          <p:spPr bwMode="auto">
            <a:xfrm>
              <a:off x="10820401" y="10025063"/>
              <a:ext cx="26988" cy="26987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0 w 3"/>
                <a:gd name="T5" fmla="*/ 0 h 3"/>
                <a:gd name="T6" fmla="*/ 3 w 3"/>
                <a:gd name="T7" fmla="*/ 0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3"/>
                    <a:pt x="1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12" name="Freeform 490"/>
            <p:cNvSpPr>
              <a:spLocks/>
            </p:cNvSpPr>
            <p:nvPr/>
          </p:nvSpPr>
          <p:spPr bwMode="auto">
            <a:xfrm>
              <a:off x="11185526" y="9882188"/>
              <a:ext cx="36513" cy="36512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4 h 4"/>
                <a:gd name="T4" fmla="*/ 0 w 4"/>
                <a:gd name="T5" fmla="*/ 4 h 4"/>
                <a:gd name="T6" fmla="*/ 0 w 4"/>
                <a:gd name="T7" fmla="*/ 0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4" y="1"/>
                    <a:pt x="4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13" name="Freeform 491"/>
            <p:cNvSpPr>
              <a:spLocks/>
            </p:cNvSpPr>
            <p:nvPr/>
          </p:nvSpPr>
          <p:spPr bwMode="auto">
            <a:xfrm>
              <a:off x="11256964" y="9944100"/>
              <a:ext cx="36513" cy="36512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0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14" name="Freeform 492"/>
            <p:cNvSpPr>
              <a:spLocks/>
            </p:cNvSpPr>
            <p:nvPr/>
          </p:nvSpPr>
          <p:spPr bwMode="auto">
            <a:xfrm>
              <a:off x="11114089" y="9944100"/>
              <a:ext cx="36513" cy="36512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4 h 4"/>
                <a:gd name="T4" fmla="*/ 0 w 4"/>
                <a:gd name="T5" fmla="*/ 0 h 4"/>
                <a:gd name="T6" fmla="*/ 4 w 4"/>
                <a:gd name="T7" fmla="*/ 0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3" y="4"/>
                    <a:pt x="1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15" name="Freeform 493"/>
            <p:cNvSpPr>
              <a:spLocks/>
            </p:cNvSpPr>
            <p:nvPr/>
          </p:nvSpPr>
          <p:spPr bwMode="auto">
            <a:xfrm>
              <a:off x="11639551" y="9882188"/>
              <a:ext cx="36513" cy="36512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4 h 4"/>
                <a:gd name="T4" fmla="*/ 0 w 4"/>
                <a:gd name="T5" fmla="*/ 4 h 4"/>
                <a:gd name="T6" fmla="*/ 0 w 4"/>
                <a:gd name="T7" fmla="*/ 0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4" y="1"/>
                    <a:pt x="4" y="3"/>
                    <a:pt x="4" y="4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16" name="Freeform 494"/>
            <p:cNvSpPr>
              <a:spLocks/>
            </p:cNvSpPr>
            <p:nvPr/>
          </p:nvSpPr>
          <p:spPr bwMode="auto">
            <a:xfrm>
              <a:off x="11710989" y="9944100"/>
              <a:ext cx="36513" cy="36512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0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3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17" name="Freeform 495"/>
            <p:cNvSpPr>
              <a:spLocks/>
            </p:cNvSpPr>
            <p:nvPr/>
          </p:nvSpPr>
          <p:spPr bwMode="auto">
            <a:xfrm>
              <a:off x="11577639" y="9944100"/>
              <a:ext cx="26988" cy="36512"/>
            </a:xfrm>
            <a:custGeom>
              <a:avLst/>
              <a:gdLst>
                <a:gd name="T0" fmla="*/ 3 w 3"/>
                <a:gd name="T1" fmla="*/ 4 h 4"/>
                <a:gd name="T2" fmla="*/ 0 w 3"/>
                <a:gd name="T3" fmla="*/ 4 h 4"/>
                <a:gd name="T4" fmla="*/ 0 w 3"/>
                <a:gd name="T5" fmla="*/ 0 h 4"/>
                <a:gd name="T6" fmla="*/ 3 w 3"/>
                <a:gd name="T7" fmla="*/ 0 h 4"/>
                <a:gd name="T8" fmla="*/ 3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1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3" y="3"/>
                    <a:pt x="3" y="4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18" name="Freeform 496"/>
            <p:cNvSpPr>
              <a:spLocks/>
            </p:cNvSpPr>
            <p:nvPr/>
          </p:nvSpPr>
          <p:spPr bwMode="auto">
            <a:xfrm>
              <a:off x="11728451" y="9953625"/>
              <a:ext cx="481013" cy="479425"/>
            </a:xfrm>
            <a:custGeom>
              <a:avLst/>
              <a:gdLst>
                <a:gd name="T0" fmla="*/ 27 w 54"/>
                <a:gd name="T1" fmla="*/ 0 h 54"/>
                <a:gd name="T2" fmla="*/ 1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3" y="0"/>
                    <a:pt x="1" y="12"/>
                    <a:pt x="1" y="27"/>
                  </a:cubicBezTo>
                  <a:cubicBezTo>
                    <a:pt x="0" y="41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1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19" name="Freeform 497"/>
            <p:cNvSpPr>
              <a:spLocks/>
            </p:cNvSpPr>
            <p:nvPr/>
          </p:nvSpPr>
          <p:spPr bwMode="auto">
            <a:xfrm>
              <a:off x="11141076" y="10185400"/>
              <a:ext cx="596900" cy="301625"/>
            </a:xfrm>
            <a:custGeom>
              <a:avLst/>
              <a:gdLst>
                <a:gd name="T0" fmla="*/ 67 w 67"/>
                <a:gd name="T1" fmla="*/ 0 h 34"/>
                <a:gd name="T2" fmla="*/ 33 w 67"/>
                <a:gd name="T3" fmla="*/ 34 h 34"/>
                <a:gd name="T4" fmla="*/ 0 w 67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34">
                  <a:moveTo>
                    <a:pt x="67" y="0"/>
                  </a:moveTo>
                  <a:cubicBezTo>
                    <a:pt x="67" y="19"/>
                    <a:pt x="52" y="34"/>
                    <a:pt x="33" y="34"/>
                  </a:cubicBezTo>
                  <a:cubicBezTo>
                    <a:pt x="15" y="34"/>
                    <a:pt x="0" y="19"/>
                    <a:pt x="0" y="0"/>
                  </a:cubicBezTo>
                </a:path>
              </a:pathLst>
            </a:custGeom>
            <a:noFill/>
            <a:ln w="15875" cap="rnd">
              <a:solidFill>
                <a:srgbClr val="5971B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20" name="Freeform 498"/>
            <p:cNvSpPr>
              <a:spLocks/>
            </p:cNvSpPr>
            <p:nvPr/>
          </p:nvSpPr>
          <p:spPr bwMode="auto">
            <a:xfrm>
              <a:off x="12049126" y="9909175"/>
              <a:ext cx="71438" cy="266700"/>
            </a:xfrm>
            <a:custGeom>
              <a:avLst/>
              <a:gdLst>
                <a:gd name="T0" fmla="*/ 0 w 8"/>
                <a:gd name="T1" fmla="*/ 0 h 30"/>
                <a:gd name="T2" fmla="*/ 8 w 8"/>
                <a:gd name="T3" fmla="*/ 6 h 30"/>
                <a:gd name="T4" fmla="*/ 8 w 8"/>
                <a:gd name="T5" fmla="*/ 23 h 30"/>
                <a:gd name="T6" fmla="*/ 0 w 8"/>
                <a:gd name="T7" fmla="*/ 29 h 30"/>
                <a:gd name="T8" fmla="*/ 0 w 8"/>
                <a:gd name="T9" fmla="*/ 25 h 30"/>
                <a:gd name="T10" fmla="*/ 1 w 8"/>
                <a:gd name="T11" fmla="*/ 25 h 30"/>
                <a:gd name="T12" fmla="*/ 4 w 8"/>
                <a:gd name="T13" fmla="*/ 22 h 30"/>
                <a:gd name="T14" fmla="*/ 4 w 8"/>
                <a:gd name="T15" fmla="*/ 6 h 30"/>
                <a:gd name="T16" fmla="*/ 1 w 8"/>
                <a:gd name="T17" fmla="*/ 4 h 30"/>
                <a:gd name="T18" fmla="*/ 0 w 8"/>
                <a:gd name="T19" fmla="*/ 4 h 30"/>
                <a:gd name="T20" fmla="*/ 0 w 8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0">
                  <a:moveTo>
                    <a:pt x="0" y="0"/>
                  </a:moveTo>
                  <a:cubicBezTo>
                    <a:pt x="4" y="0"/>
                    <a:pt x="8" y="2"/>
                    <a:pt x="8" y="6"/>
                  </a:cubicBezTo>
                  <a:cubicBezTo>
                    <a:pt x="8" y="12"/>
                    <a:pt x="8" y="17"/>
                    <a:pt x="8" y="23"/>
                  </a:cubicBezTo>
                  <a:cubicBezTo>
                    <a:pt x="7" y="27"/>
                    <a:pt x="4" y="30"/>
                    <a:pt x="0" y="29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3" y="25"/>
                    <a:pt x="4" y="24"/>
                    <a:pt x="4" y="22"/>
                  </a:cubicBezTo>
                  <a:cubicBezTo>
                    <a:pt x="4" y="17"/>
                    <a:pt x="4" y="12"/>
                    <a:pt x="4" y="6"/>
                  </a:cubicBezTo>
                  <a:cubicBezTo>
                    <a:pt x="4" y="5"/>
                    <a:pt x="3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21" name="Freeform 499"/>
            <p:cNvSpPr>
              <a:spLocks/>
            </p:cNvSpPr>
            <p:nvPr/>
          </p:nvSpPr>
          <p:spPr bwMode="auto">
            <a:xfrm>
              <a:off x="11952289" y="10025063"/>
              <a:ext cx="34925" cy="26987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3 h 3"/>
                <a:gd name="T4" fmla="*/ 0 w 4"/>
                <a:gd name="T5" fmla="*/ 3 h 3"/>
                <a:gd name="T6" fmla="*/ 0 w 4"/>
                <a:gd name="T7" fmla="*/ 0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22" name="Freeform 500"/>
            <p:cNvSpPr>
              <a:spLocks/>
            </p:cNvSpPr>
            <p:nvPr/>
          </p:nvSpPr>
          <p:spPr bwMode="auto">
            <a:xfrm>
              <a:off x="12014201" y="10025063"/>
              <a:ext cx="34925" cy="26987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4 w 4"/>
                <a:gd name="T5" fmla="*/ 0 h 3"/>
                <a:gd name="T6" fmla="*/ 4 w 4"/>
                <a:gd name="T7" fmla="*/ 3 h 3"/>
                <a:gd name="T8" fmla="*/ 0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23" name="Freeform 501"/>
            <p:cNvSpPr>
              <a:spLocks/>
            </p:cNvSpPr>
            <p:nvPr/>
          </p:nvSpPr>
          <p:spPr bwMode="auto">
            <a:xfrm>
              <a:off x="12049126" y="9909175"/>
              <a:ext cx="71438" cy="266700"/>
            </a:xfrm>
            <a:custGeom>
              <a:avLst/>
              <a:gdLst>
                <a:gd name="T0" fmla="*/ 0 w 8"/>
                <a:gd name="T1" fmla="*/ 0 h 30"/>
                <a:gd name="T2" fmla="*/ 0 w 8"/>
                <a:gd name="T3" fmla="*/ 4 h 30"/>
                <a:gd name="T4" fmla="*/ 1 w 8"/>
                <a:gd name="T5" fmla="*/ 4 h 30"/>
                <a:gd name="T6" fmla="*/ 4 w 8"/>
                <a:gd name="T7" fmla="*/ 6 h 30"/>
                <a:gd name="T8" fmla="*/ 4 w 8"/>
                <a:gd name="T9" fmla="*/ 22 h 30"/>
                <a:gd name="T10" fmla="*/ 1 w 8"/>
                <a:gd name="T11" fmla="*/ 25 h 30"/>
                <a:gd name="T12" fmla="*/ 0 w 8"/>
                <a:gd name="T13" fmla="*/ 25 h 30"/>
                <a:gd name="T14" fmla="*/ 0 w 8"/>
                <a:gd name="T15" fmla="*/ 29 h 30"/>
                <a:gd name="T16" fmla="*/ 8 w 8"/>
                <a:gd name="T17" fmla="*/ 23 h 30"/>
                <a:gd name="T18" fmla="*/ 8 w 8"/>
                <a:gd name="T19" fmla="*/ 6 h 30"/>
                <a:gd name="T20" fmla="*/ 0 w 8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4" y="12"/>
                    <a:pt x="4" y="17"/>
                    <a:pt x="4" y="22"/>
                  </a:cubicBezTo>
                  <a:cubicBezTo>
                    <a:pt x="4" y="24"/>
                    <a:pt x="3" y="25"/>
                    <a:pt x="1" y="25"/>
                  </a:cubicBezTo>
                  <a:cubicBezTo>
                    <a:pt x="1" y="25"/>
                    <a:pt x="0" y="25"/>
                    <a:pt x="0" y="25"/>
                  </a:cubicBezTo>
                  <a:cubicBezTo>
                    <a:pt x="0" y="26"/>
                    <a:pt x="0" y="27"/>
                    <a:pt x="0" y="29"/>
                  </a:cubicBezTo>
                  <a:cubicBezTo>
                    <a:pt x="4" y="30"/>
                    <a:pt x="7" y="27"/>
                    <a:pt x="8" y="23"/>
                  </a:cubicBezTo>
                  <a:cubicBezTo>
                    <a:pt x="8" y="17"/>
                    <a:pt x="8" y="12"/>
                    <a:pt x="8" y="6"/>
                  </a:cubicBezTo>
                  <a:cubicBezTo>
                    <a:pt x="8" y="2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24" name="Freeform 502"/>
            <p:cNvSpPr>
              <a:spLocks/>
            </p:cNvSpPr>
            <p:nvPr/>
          </p:nvSpPr>
          <p:spPr bwMode="auto">
            <a:xfrm>
              <a:off x="11952289" y="10025063"/>
              <a:ext cx="34925" cy="26987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0 h 3"/>
                <a:gd name="T4" fmla="*/ 0 w 4"/>
                <a:gd name="T5" fmla="*/ 3 h 3"/>
                <a:gd name="T6" fmla="*/ 4 w 4"/>
                <a:gd name="T7" fmla="*/ 3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4" y="3"/>
                  </a:cubicBezTo>
                  <a:cubicBezTo>
                    <a:pt x="4" y="2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25" name="Freeform 503"/>
            <p:cNvSpPr>
              <a:spLocks/>
            </p:cNvSpPr>
            <p:nvPr/>
          </p:nvSpPr>
          <p:spPr bwMode="auto">
            <a:xfrm>
              <a:off x="12014201" y="10025063"/>
              <a:ext cx="34925" cy="26987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3 h 3"/>
                <a:gd name="T4" fmla="*/ 4 w 4"/>
                <a:gd name="T5" fmla="*/ 0 h 3"/>
                <a:gd name="T6" fmla="*/ 0 w 4"/>
                <a:gd name="T7" fmla="*/ 0 h 3"/>
                <a:gd name="T8" fmla="*/ 0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3"/>
                    <a:pt x="2" y="3"/>
                    <a:pt x="4" y="3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64" name="Group 663"/>
          <p:cNvGrpSpPr/>
          <p:nvPr/>
        </p:nvGrpSpPr>
        <p:grpSpPr>
          <a:xfrm>
            <a:off x="2376359" y="1925835"/>
            <a:ext cx="407789" cy="410171"/>
            <a:chOff x="13109576" y="9553575"/>
            <a:chExt cx="1087438" cy="1093788"/>
          </a:xfrm>
        </p:grpSpPr>
        <p:sp>
          <p:nvSpPr>
            <p:cNvPr id="126" name="Line 504"/>
            <p:cNvSpPr>
              <a:spLocks noChangeShapeType="1"/>
            </p:cNvSpPr>
            <p:nvPr/>
          </p:nvSpPr>
          <p:spPr bwMode="auto">
            <a:xfrm flipV="1">
              <a:off x="14027151" y="9571038"/>
              <a:ext cx="169863" cy="150812"/>
            </a:xfrm>
            <a:prstGeom prst="line">
              <a:avLst/>
            </a:prstGeom>
            <a:noFill/>
            <a:ln w="12700" cap="rnd">
              <a:solidFill>
                <a:srgbClr val="F0B2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27" name="Line 505"/>
            <p:cNvSpPr>
              <a:spLocks noChangeShapeType="1"/>
            </p:cNvSpPr>
            <p:nvPr/>
          </p:nvSpPr>
          <p:spPr bwMode="auto">
            <a:xfrm flipH="1">
              <a:off x="14036676" y="9553575"/>
              <a:ext cx="160338" cy="0"/>
            </a:xfrm>
            <a:prstGeom prst="line">
              <a:avLst/>
            </a:prstGeom>
            <a:noFill/>
            <a:ln w="12700" cap="rnd">
              <a:solidFill>
                <a:srgbClr val="F0B2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28" name="Line 506"/>
            <p:cNvSpPr>
              <a:spLocks noChangeShapeType="1"/>
            </p:cNvSpPr>
            <p:nvPr/>
          </p:nvSpPr>
          <p:spPr bwMode="auto">
            <a:xfrm>
              <a:off x="14197014" y="9553575"/>
              <a:ext cx="0" cy="168275"/>
            </a:xfrm>
            <a:prstGeom prst="line">
              <a:avLst/>
            </a:prstGeom>
            <a:noFill/>
            <a:ln w="12700" cap="rnd">
              <a:solidFill>
                <a:srgbClr val="F0B2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29" name="Line 507"/>
            <p:cNvSpPr>
              <a:spLocks noChangeShapeType="1"/>
            </p:cNvSpPr>
            <p:nvPr/>
          </p:nvSpPr>
          <p:spPr bwMode="auto">
            <a:xfrm flipH="1" flipV="1">
              <a:off x="13109576" y="9571038"/>
              <a:ext cx="169863" cy="150812"/>
            </a:xfrm>
            <a:prstGeom prst="line">
              <a:avLst/>
            </a:prstGeom>
            <a:noFill/>
            <a:ln w="12700" cap="rnd">
              <a:solidFill>
                <a:srgbClr val="E184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30" name="Line 508"/>
            <p:cNvSpPr>
              <a:spLocks noChangeShapeType="1"/>
            </p:cNvSpPr>
            <p:nvPr/>
          </p:nvSpPr>
          <p:spPr bwMode="auto">
            <a:xfrm>
              <a:off x="13109576" y="9553575"/>
              <a:ext cx="160338" cy="0"/>
            </a:xfrm>
            <a:prstGeom prst="line">
              <a:avLst/>
            </a:prstGeom>
            <a:noFill/>
            <a:ln w="12700" cap="rnd">
              <a:solidFill>
                <a:srgbClr val="E184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31" name="Line 509"/>
            <p:cNvSpPr>
              <a:spLocks noChangeShapeType="1"/>
            </p:cNvSpPr>
            <p:nvPr/>
          </p:nvSpPr>
          <p:spPr bwMode="auto">
            <a:xfrm>
              <a:off x="13109576" y="9553575"/>
              <a:ext cx="0" cy="168275"/>
            </a:xfrm>
            <a:prstGeom prst="line">
              <a:avLst/>
            </a:prstGeom>
            <a:noFill/>
            <a:ln w="12700" cap="rnd">
              <a:solidFill>
                <a:srgbClr val="E184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32" name="Line 510"/>
            <p:cNvSpPr>
              <a:spLocks noChangeShapeType="1"/>
            </p:cNvSpPr>
            <p:nvPr/>
          </p:nvSpPr>
          <p:spPr bwMode="auto">
            <a:xfrm flipH="1">
              <a:off x="13109576" y="10477500"/>
              <a:ext cx="169863" cy="160337"/>
            </a:xfrm>
            <a:prstGeom prst="line">
              <a:avLst/>
            </a:prstGeom>
            <a:noFill/>
            <a:ln w="12700" cap="rnd">
              <a:solidFill>
                <a:srgbClr val="F0B2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33" name="Line 511"/>
            <p:cNvSpPr>
              <a:spLocks noChangeShapeType="1"/>
            </p:cNvSpPr>
            <p:nvPr/>
          </p:nvSpPr>
          <p:spPr bwMode="auto">
            <a:xfrm>
              <a:off x="13109576" y="10647363"/>
              <a:ext cx="160338" cy="0"/>
            </a:xfrm>
            <a:prstGeom prst="line">
              <a:avLst/>
            </a:prstGeom>
            <a:noFill/>
            <a:ln w="12700" cap="rnd">
              <a:solidFill>
                <a:srgbClr val="F0B2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34" name="Line 512"/>
            <p:cNvSpPr>
              <a:spLocks noChangeShapeType="1"/>
            </p:cNvSpPr>
            <p:nvPr/>
          </p:nvSpPr>
          <p:spPr bwMode="auto">
            <a:xfrm flipV="1">
              <a:off x="13109576" y="10477500"/>
              <a:ext cx="0" cy="169862"/>
            </a:xfrm>
            <a:prstGeom prst="line">
              <a:avLst/>
            </a:prstGeom>
            <a:noFill/>
            <a:ln w="12700" cap="rnd">
              <a:solidFill>
                <a:srgbClr val="F0B2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35" name="Line 513"/>
            <p:cNvSpPr>
              <a:spLocks noChangeShapeType="1"/>
            </p:cNvSpPr>
            <p:nvPr/>
          </p:nvSpPr>
          <p:spPr bwMode="auto">
            <a:xfrm>
              <a:off x="14027151" y="10477500"/>
              <a:ext cx="169863" cy="160337"/>
            </a:xfrm>
            <a:prstGeom prst="line">
              <a:avLst/>
            </a:prstGeom>
            <a:noFill/>
            <a:ln w="12700" cap="rnd">
              <a:solidFill>
                <a:srgbClr val="E184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36" name="Line 514"/>
            <p:cNvSpPr>
              <a:spLocks noChangeShapeType="1"/>
            </p:cNvSpPr>
            <p:nvPr/>
          </p:nvSpPr>
          <p:spPr bwMode="auto">
            <a:xfrm flipH="1">
              <a:off x="14036676" y="10647363"/>
              <a:ext cx="160338" cy="0"/>
            </a:xfrm>
            <a:prstGeom prst="line">
              <a:avLst/>
            </a:prstGeom>
            <a:noFill/>
            <a:ln w="12700" cap="rnd">
              <a:solidFill>
                <a:srgbClr val="E184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37" name="Line 515"/>
            <p:cNvSpPr>
              <a:spLocks noChangeShapeType="1"/>
            </p:cNvSpPr>
            <p:nvPr/>
          </p:nvSpPr>
          <p:spPr bwMode="auto">
            <a:xfrm flipV="1">
              <a:off x="14197014" y="10477500"/>
              <a:ext cx="0" cy="169862"/>
            </a:xfrm>
            <a:prstGeom prst="line">
              <a:avLst/>
            </a:prstGeom>
            <a:noFill/>
            <a:ln w="12700" cap="rnd">
              <a:solidFill>
                <a:srgbClr val="E184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38" name="Freeform 516"/>
            <p:cNvSpPr>
              <a:spLocks noEditPoints="1"/>
            </p:cNvSpPr>
            <p:nvPr/>
          </p:nvSpPr>
          <p:spPr bwMode="auto">
            <a:xfrm>
              <a:off x="13323891" y="9775825"/>
              <a:ext cx="658814" cy="649287"/>
            </a:xfrm>
            <a:custGeom>
              <a:avLst/>
              <a:gdLst>
                <a:gd name="T0" fmla="*/ 37 w 74"/>
                <a:gd name="T1" fmla="*/ 0 h 73"/>
                <a:gd name="T2" fmla="*/ 74 w 74"/>
                <a:gd name="T3" fmla="*/ 37 h 73"/>
                <a:gd name="T4" fmla="*/ 37 w 74"/>
                <a:gd name="T5" fmla="*/ 73 h 73"/>
                <a:gd name="T6" fmla="*/ 1 w 74"/>
                <a:gd name="T7" fmla="*/ 36 h 73"/>
                <a:gd name="T8" fmla="*/ 37 w 74"/>
                <a:gd name="T9" fmla="*/ 0 h 73"/>
                <a:gd name="T10" fmla="*/ 37 w 74"/>
                <a:gd name="T11" fmla="*/ 68 h 73"/>
                <a:gd name="T12" fmla="*/ 68 w 74"/>
                <a:gd name="T13" fmla="*/ 36 h 73"/>
                <a:gd name="T14" fmla="*/ 37 w 74"/>
                <a:gd name="T15" fmla="*/ 5 h 73"/>
                <a:gd name="T16" fmla="*/ 6 w 74"/>
                <a:gd name="T17" fmla="*/ 36 h 73"/>
                <a:gd name="T18" fmla="*/ 37 w 74"/>
                <a:gd name="T19" fmla="*/ 6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3">
                  <a:moveTo>
                    <a:pt x="37" y="0"/>
                  </a:moveTo>
                  <a:cubicBezTo>
                    <a:pt x="58" y="0"/>
                    <a:pt x="74" y="17"/>
                    <a:pt x="74" y="37"/>
                  </a:cubicBezTo>
                  <a:cubicBezTo>
                    <a:pt x="74" y="57"/>
                    <a:pt x="58" y="73"/>
                    <a:pt x="37" y="73"/>
                  </a:cubicBezTo>
                  <a:cubicBezTo>
                    <a:pt x="17" y="73"/>
                    <a:pt x="0" y="56"/>
                    <a:pt x="1" y="36"/>
                  </a:cubicBezTo>
                  <a:cubicBezTo>
                    <a:pt x="1" y="16"/>
                    <a:pt x="17" y="0"/>
                    <a:pt x="37" y="0"/>
                  </a:cubicBezTo>
                  <a:close/>
                  <a:moveTo>
                    <a:pt x="37" y="68"/>
                  </a:moveTo>
                  <a:cubicBezTo>
                    <a:pt x="54" y="68"/>
                    <a:pt x="69" y="54"/>
                    <a:pt x="68" y="36"/>
                  </a:cubicBezTo>
                  <a:cubicBezTo>
                    <a:pt x="68" y="19"/>
                    <a:pt x="54" y="5"/>
                    <a:pt x="37" y="5"/>
                  </a:cubicBezTo>
                  <a:cubicBezTo>
                    <a:pt x="20" y="5"/>
                    <a:pt x="6" y="19"/>
                    <a:pt x="6" y="36"/>
                  </a:cubicBezTo>
                  <a:cubicBezTo>
                    <a:pt x="6" y="54"/>
                    <a:pt x="20" y="68"/>
                    <a:pt x="37" y="68"/>
                  </a:cubicBezTo>
                  <a:close/>
                </a:path>
              </a:pathLst>
            </a:custGeom>
            <a:solidFill>
              <a:srgbClr val="F0B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39" name="Freeform 517"/>
            <p:cNvSpPr>
              <a:spLocks noEditPoints="1"/>
            </p:cNvSpPr>
            <p:nvPr/>
          </p:nvSpPr>
          <p:spPr bwMode="auto">
            <a:xfrm>
              <a:off x="13376276" y="9820275"/>
              <a:ext cx="561975" cy="560387"/>
            </a:xfrm>
            <a:custGeom>
              <a:avLst/>
              <a:gdLst>
                <a:gd name="T0" fmla="*/ 31 w 63"/>
                <a:gd name="T1" fmla="*/ 63 h 63"/>
                <a:gd name="T2" fmla="*/ 0 w 63"/>
                <a:gd name="T3" fmla="*/ 31 h 63"/>
                <a:gd name="T4" fmla="*/ 31 w 63"/>
                <a:gd name="T5" fmla="*/ 0 h 63"/>
                <a:gd name="T6" fmla="*/ 62 w 63"/>
                <a:gd name="T7" fmla="*/ 31 h 63"/>
                <a:gd name="T8" fmla="*/ 31 w 63"/>
                <a:gd name="T9" fmla="*/ 63 h 63"/>
                <a:gd name="T10" fmla="*/ 29 w 63"/>
                <a:gd name="T11" fmla="*/ 48 h 63"/>
                <a:gd name="T12" fmla="*/ 38 w 63"/>
                <a:gd name="T13" fmla="*/ 17 h 63"/>
                <a:gd name="T14" fmla="*/ 33 w 63"/>
                <a:gd name="T15" fmla="*/ 15 h 63"/>
                <a:gd name="T16" fmla="*/ 24 w 63"/>
                <a:gd name="T17" fmla="*/ 46 h 63"/>
                <a:gd name="T18" fmla="*/ 29 w 63"/>
                <a:gd name="T19" fmla="*/ 48 h 63"/>
                <a:gd name="T20" fmla="*/ 23 w 63"/>
                <a:gd name="T21" fmla="*/ 24 h 63"/>
                <a:gd name="T22" fmla="*/ 19 w 63"/>
                <a:gd name="T23" fmla="*/ 20 h 63"/>
                <a:gd name="T24" fmla="*/ 8 w 63"/>
                <a:gd name="T25" fmla="*/ 31 h 63"/>
                <a:gd name="T26" fmla="*/ 19 w 63"/>
                <a:gd name="T27" fmla="*/ 43 h 63"/>
                <a:gd name="T28" fmla="*/ 23 w 63"/>
                <a:gd name="T29" fmla="*/ 39 h 63"/>
                <a:gd name="T30" fmla="*/ 15 w 63"/>
                <a:gd name="T31" fmla="*/ 31 h 63"/>
                <a:gd name="T32" fmla="*/ 23 w 63"/>
                <a:gd name="T33" fmla="*/ 24 h 63"/>
                <a:gd name="T34" fmla="*/ 43 w 63"/>
                <a:gd name="T35" fmla="*/ 43 h 63"/>
                <a:gd name="T36" fmla="*/ 54 w 63"/>
                <a:gd name="T37" fmla="*/ 32 h 63"/>
                <a:gd name="T38" fmla="*/ 43 w 63"/>
                <a:gd name="T39" fmla="*/ 21 h 63"/>
                <a:gd name="T40" fmla="*/ 39 w 63"/>
                <a:gd name="T41" fmla="*/ 24 h 63"/>
                <a:gd name="T42" fmla="*/ 48 w 63"/>
                <a:gd name="T43" fmla="*/ 32 h 63"/>
                <a:gd name="T44" fmla="*/ 39 w 63"/>
                <a:gd name="T45" fmla="*/ 39 h 63"/>
                <a:gd name="T46" fmla="*/ 43 w 63"/>
                <a:gd name="T47" fmla="*/ 4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63">
                  <a:moveTo>
                    <a:pt x="31" y="63"/>
                  </a:moveTo>
                  <a:cubicBezTo>
                    <a:pt x="14" y="63"/>
                    <a:pt x="0" y="49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3" y="49"/>
                    <a:pt x="48" y="63"/>
                    <a:pt x="31" y="63"/>
                  </a:cubicBezTo>
                  <a:close/>
                  <a:moveTo>
                    <a:pt x="29" y="48"/>
                  </a:moveTo>
                  <a:cubicBezTo>
                    <a:pt x="32" y="37"/>
                    <a:pt x="35" y="27"/>
                    <a:pt x="38" y="17"/>
                  </a:cubicBezTo>
                  <a:cubicBezTo>
                    <a:pt x="36" y="16"/>
                    <a:pt x="35" y="16"/>
                    <a:pt x="33" y="15"/>
                  </a:cubicBezTo>
                  <a:cubicBezTo>
                    <a:pt x="30" y="26"/>
                    <a:pt x="27" y="36"/>
                    <a:pt x="24" y="46"/>
                  </a:cubicBezTo>
                  <a:cubicBezTo>
                    <a:pt x="26" y="47"/>
                    <a:pt x="28" y="47"/>
                    <a:pt x="29" y="48"/>
                  </a:cubicBezTo>
                  <a:close/>
                  <a:moveTo>
                    <a:pt x="23" y="24"/>
                  </a:moveTo>
                  <a:cubicBezTo>
                    <a:pt x="21" y="23"/>
                    <a:pt x="20" y="21"/>
                    <a:pt x="19" y="20"/>
                  </a:cubicBezTo>
                  <a:cubicBezTo>
                    <a:pt x="15" y="24"/>
                    <a:pt x="12" y="28"/>
                    <a:pt x="8" y="31"/>
                  </a:cubicBezTo>
                  <a:cubicBezTo>
                    <a:pt x="12" y="35"/>
                    <a:pt x="16" y="39"/>
                    <a:pt x="19" y="43"/>
                  </a:cubicBezTo>
                  <a:cubicBezTo>
                    <a:pt x="20" y="42"/>
                    <a:pt x="22" y="41"/>
                    <a:pt x="23" y="39"/>
                  </a:cubicBezTo>
                  <a:cubicBezTo>
                    <a:pt x="20" y="36"/>
                    <a:pt x="18" y="34"/>
                    <a:pt x="15" y="31"/>
                  </a:cubicBezTo>
                  <a:cubicBezTo>
                    <a:pt x="18" y="29"/>
                    <a:pt x="20" y="26"/>
                    <a:pt x="23" y="24"/>
                  </a:cubicBezTo>
                  <a:close/>
                  <a:moveTo>
                    <a:pt x="43" y="43"/>
                  </a:moveTo>
                  <a:cubicBezTo>
                    <a:pt x="47" y="39"/>
                    <a:pt x="51" y="35"/>
                    <a:pt x="54" y="32"/>
                  </a:cubicBezTo>
                  <a:cubicBezTo>
                    <a:pt x="51" y="28"/>
                    <a:pt x="47" y="24"/>
                    <a:pt x="43" y="21"/>
                  </a:cubicBezTo>
                  <a:cubicBezTo>
                    <a:pt x="42" y="22"/>
                    <a:pt x="41" y="23"/>
                    <a:pt x="39" y="24"/>
                  </a:cubicBezTo>
                  <a:cubicBezTo>
                    <a:pt x="42" y="26"/>
                    <a:pt x="45" y="29"/>
                    <a:pt x="48" y="32"/>
                  </a:cubicBezTo>
                  <a:cubicBezTo>
                    <a:pt x="45" y="34"/>
                    <a:pt x="42" y="37"/>
                    <a:pt x="39" y="39"/>
                  </a:cubicBezTo>
                  <a:cubicBezTo>
                    <a:pt x="41" y="41"/>
                    <a:pt x="42" y="42"/>
                    <a:pt x="43" y="4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40" name="Freeform 518"/>
            <p:cNvSpPr>
              <a:spLocks/>
            </p:cNvSpPr>
            <p:nvPr/>
          </p:nvSpPr>
          <p:spPr bwMode="auto">
            <a:xfrm>
              <a:off x="13590589" y="9953625"/>
              <a:ext cx="125413" cy="293687"/>
            </a:xfrm>
            <a:custGeom>
              <a:avLst/>
              <a:gdLst>
                <a:gd name="T0" fmla="*/ 5 w 14"/>
                <a:gd name="T1" fmla="*/ 33 h 33"/>
                <a:gd name="T2" fmla="*/ 0 w 14"/>
                <a:gd name="T3" fmla="*/ 31 h 33"/>
                <a:gd name="T4" fmla="*/ 9 w 14"/>
                <a:gd name="T5" fmla="*/ 0 h 33"/>
                <a:gd name="T6" fmla="*/ 14 w 14"/>
                <a:gd name="T7" fmla="*/ 2 h 33"/>
                <a:gd name="T8" fmla="*/ 5 w 1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3">
                  <a:moveTo>
                    <a:pt x="5" y="33"/>
                  </a:moveTo>
                  <a:cubicBezTo>
                    <a:pt x="4" y="32"/>
                    <a:pt x="2" y="32"/>
                    <a:pt x="0" y="31"/>
                  </a:cubicBezTo>
                  <a:cubicBezTo>
                    <a:pt x="3" y="21"/>
                    <a:pt x="6" y="11"/>
                    <a:pt x="9" y="0"/>
                  </a:cubicBezTo>
                  <a:cubicBezTo>
                    <a:pt x="11" y="1"/>
                    <a:pt x="12" y="1"/>
                    <a:pt x="14" y="2"/>
                  </a:cubicBezTo>
                  <a:cubicBezTo>
                    <a:pt x="11" y="12"/>
                    <a:pt x="8" y="22"/>
                    <a:pt x="5" y="33"/>
                  </a:cubicBezTo>
                  <a:close/>
                </a:path>
              </a:pathLst>
            </a:custGeom>
            <a:solidFill>
              <a:srgbClr val="F0B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41" name="Freeform 519"/>
            <p:cNvSpPr>
              <a:spLocks/>
            </p:cNvSpPr>
            <p:nvPr/>
          </p:nvSpPr>
          <p:spPr bwMode="auto">
            <a:xfrm>
              <a:off x="13447714" y="9998075"/>
              <a:ext cx="133350" cy="204787"/>
            </a:xfrm>
            <a:custGeom>
              <a:avLst/>
              <a:gdLst>
                <a:gd name="T0" fmla="*/ 15 w 15"/>
                <a:gd name="T1" fmla="*/ 4 h 23"/>
                <a:gd name="T2" fmla="*/ 7 w 15"/>
                <a:gd name="T3" fmla="*/ 11 h 23"/>
                <a:gd name="T4" fmla="*/ 15 w 15"/>
                <a:gd name="T5" fmla="*/ 19 h 23"/>
                <a:gd name="T6" fmla="*/ 11 w 15"/>
                <a:gd name="T7" fmla="*/ 23 h 23"/>
                <a:gd name="T8" fmla="*/ 0 w 15"/>
                <a:gd name="T9" fmla="*/ 11 h 23"/>
                <a:gd name="T10" fmla="*/ 11 w 15"/>
                <a:gd name="T11" fmla="*/ 0 h 23"/>
                <a:gd name="T12" fmla="*/ 15 w 15"/>
                <a:gd name="T1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3">
                  <a:moveTo>
                    <a:pt x="15" y="4"/>
                  </a:moveTo>
                  <a:cubicBezTo>
                    <a:pt x="12" y="6"/>
                    <a:pt x="10" y="9"/>
                    <a:pt x="7" y="11"/>
                  </a:cubicBezTo>
                  <a:cubicBezTo>
                    <a:pt x="10" y="14"/>
                    <a:pt x="12" y="16"/>
                    <a:pt x="15" y="19"/>
                  </a:cubicBezTo>
                  <a:cubicBezTo>
                    <a:pt x="14" y="21"/>
                    <a:pt x="12" y="22"/>
                    <a:pt x="11" y="23"/>
                  </a:cubicBezTo>
                  <a:cubicBezTo>
                    <a:pt x="8" y="19"/>
                    <a:pt x="4" y="15"/>
                    <a:pt x="0" y="11"/>
                  </a:cubicBezTo>
                  <a:cubicBezTo>
                    <a:pt x="4" y="8"/>
                    <a:pt x="7" y="4"/>
                    <a:pt x="11" y="0"/>
                  </a:cubicBezTo>
                  <a:cubicBezTo>
                    <a:pt x="12" y="1"/>
                    <a:pt x="13" y="3"/>
                    <a:pt x="15" y="4"/>
                  </a:cubicBezTo>
                  <a:close/>
                </a:path>
              </a:pathLst>
            </a:custGeom>
            <a:solidFill>
              <a:srgbClr val="E184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42" name="Freeform 520"/>
            <p:cNvSpPr>
              <a:spLocks/>
            </p:cNvSpPr>
            <p:nvPr/>
          </p:nvSpPr>
          <p:spPr bwMode="auto">
            <a:xfrm>
              <a:off x="13723939" y="10007600"/>
              <a:ext cx="133350" cy="195262"/>
            </a:xfrm>
            <a:custGeom>
              <a:avLst/>
              <a:gdLst>
                <a:gd name="T0" fmla="*/ 4 w 15"/>
                <a:gd name="T1" fmla="*/ 22 h 22"/>
                <a:gd name="T2" fmla="*/ 0 w 15"/>
                <a:gd name="T3" fmla="*/ 18 h 22"/>
                <a:gd name="T4" fmla="*/ 9 w 15"/>
                <a:gd name="T5" fmla="*/ 11 h 22"/>
                <a:gd name="T6" fmla="*/ 0 w 15"/>
                <a:gd name="T7" fmla="*/ 3 h 22"/>
                <a:gd name="T8" fmla="*/ 4 w 15"/>
                <a:gd name="T9" fmla="*/ 0 h 22"/>
                <a:gd name="T10" fmla="*/ 15 w 15"/>
                <a:gd name="T11" fmla="*/ 11 h 22"/>
                <a:gd name="T12" fmla="*/ 4 w 1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2">
                  <a:moveTo>
                    <a:pt x="4" y="22"/>
                  </a:moveTo>
                  <a:cubicBezTo>
                    <a:pt x="3" y="21"/>
                    <a:pt x="2" y="20"/>
                    <a:pt x="0" y="18"/>
                  </a:cubicBezTo>
                  <a:cubicBezTo>
                    <a:pt x="3" y="16"/>
                    <a:pt x="6" y="13"/>
                    <a:pt x="9" y="11"/>
                  </a:cubicBezTo>
                  <a:cubicBezTo>
                    <a:pt x="6" y="8"/>
                    <a:pt x="3" y="5"/>
                    <a:pt x="0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8" y="3"/>
                    <a:pt x="12" y="7"/>
                    <a:pt x="15" y="11"/>
                  </a:cubicBezTo>
                  <a:cubicBezTo>
                    <a:pt x="12" y="14"/>
                    <a:pt x="8" y="18"/>
                    <a:pt x="4" y="22"/>
                  </a:cubicBezTo>
                  <a:close/>
                </a:path>
              </a:pathLst>
            </a:custGeom>
            <a:solidFill>
              <a:srgbClr val="E184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65" name="Group 664"/>
          <p:cNvGrpSpPr/>
          <p:nvPr/>
        </p:nvGrpSpPr>
        <p:grpSpPr>
          <a:xfrm>
            <a:off x="2302544" y="1132582"/>
            <a:ext cx="514351" cy="379809"/>
            <a:chOff x="15149514" y="9598025"/>
            <a:chExt cx="1371602" cy="1012825"/>
          </a:xfrm>
        </p:grpSpPr>
        <p:sp>
          <p:nvSpPr>
            <p:cNvPr id="143" name="Freeform 521"/>
            <p:cNvSpPr>
              <a:spLocks/>
            </p:cNvSpPr>
            <p:nvPr/>
          </p:nvSpPr>
          <p:spPr bwMode="auto">
            <a:xfrm>
              <a:off x="15514639" y="9686924"/>
              <a:ext cx="490538" cy="835025"/>
            </a:xfrm>
            <a:custGeom>
              <a:avLst/>
              <a:gdLst>
                <a:gd name="T0" fmla="*/ 0 w 55"/>
                <a:gd name="T1" fmla="*/ 83 h 94"/>
                <a:gd name="T2" fmla="*/ 2 w 55"/>
                <a:gd name="T3" fmla="*/ 82 h 94"/>
                <a:gd name="T4" fmla="*/ 5 w 55"/>
                <a:gd name="T5" fmla="*/ 82 h 94"/>
                <a:gd name="T6" fmla="*/ 16 w 55"/>
                <a:gd name="T7" fmla="*/ 77 h 94"/>
                <a:gd name="T8" fmla="*/ 23 w 55"/>
                <a:gd name="T9" fmla="*/ 67 h 94"/>
                <a:gd name="T10" fmla="*/ 31 w 55"/>
                <a:gd name="T11" fmla="*/ 57 h 94"/>
                <a:gd name="T12" fmla="*/ 36 w 55"/>
                <a:gd name="T13" fmla="*/ 55 h 94"/>
                <a:gd name="T14" fmla="*/ 37 w 55"/>
                <a:gd name="T15" fmla="*/ 54 h 94"/>
                <a:gd name="T16" fmla="*/ 37 w 55"/>
                <a:gd name="T17" fmla="*/ 54 h 94"/>
                <a:gd name="T18" fmla="*/ 36 w 55"/>
                <a:gd name="T19" fmla="*/ 53 h 94"/>
                <a:gd name="T20" fmla="*/ 34 w 55"/>
                <a:gd name="T21" fmla="*/ 53 h 94"/>
                <a:gd name="T22" fmla="*/ 3 w 55"/>
                <a:gd name="T23" fmla="*/ 53 h 94"/>
                <a:gd name="T24" fmla="*/ 1 w 55"/>
                <a:gd name="T25" fmla="*/ 53 h 94"/>
                <a:gd name="T26" fmla="*/ 0 w 55"/>
                <a:gd name="T27" fmla="*/ 52 h 94"/>
                <a:gd name="T28" fmla="*/ 0 w 55"/>
                <a:gd name="T29" fmla="*/ 43 h 94"/>
                <a:gd name="T30" fmla="*/ 1 w 55"/>
                <a:gd name="T31" fmla="*/ 42 h 94"/>
                <a:gd name="T32" fmla="*/ 2 w 55"/>
                <a:gd name="T33" fmla="*/ 42 h 94"/>
                <a:gd name="T34" fmla="*/ 36 w 55"/>
                <a:gd name="T35" fmla="*/ 42 h 94"/>
                <a:gd name="T36" fmla="*/ 39 w 55"/>
                <a:gd name="T37" fmla="*/ 42 h 94"/>
                <a:gd name="T38" fmla="*/ 33 w 55"/>
                <a:gd name="T39" fmla="*/ 39 h 94"/>
                <a:gd name="T40" fmla="*/ 27 w 55"/>
                <a:gd name="T41" fmla="*/ 33 h 94"/>
                <a:gd name="T42" fmla="*/ 21 w 55"/>
                <a:gd name="T43" fmla="*/ 25 h 94"/>
                <a:gd name="T44" fmla="*/ 16 w 55"/>
                <a:gd name="T45" fmla="*/ 18 h 94"/>
                <a:gd name="T46" fmla="*/ 5 w 55"/>
                <a:gd name="T47" fmla="*/ 12 h 94"/>
                <a:gd name="T48" fmla="*/ 2 w 55"/>
                <a:gd name="T49" fmla="*/ 12 h 94"/>
                <a:gd name="T50" fmla="*/ 0 w 55"/>
                <a:gd name="T51" fmla="*/ 10 h 94"/>
                <a:gd name="T52" fmla="*/ 0 w 55"/>
                <a:gd name="T53" fmla="*/ 2 h 94"/>
                <a:gd name="T54" fmla="*/ 2 w 55"/>
                <a:gd name="T55" fmla="*/ 1 h 94"/>
                <a:gd name="T56" fmla="*/ 13 w 55"/>
                <a:gd name="T57" fmla="*/ 2 h 94"/>
                <a:gd name="T58" fmla="*/ 22 w 55"/>
                <a:gd name="T59" fmla="*/ 8 h 94"/>
                <a:gd name="T60" fmla="*/ 31 w 55"/>
                <a:gd name="T61" fmla="*/ 19 h 94"/>
                <a:gd name="T62" fmla="*/ 38 w 55"/>
                <a:gd name="T63" fmla="*/ 28 h 94"/>
                <a:gd name="T64" fmla="*/ 45 w 55"/>
                <a:gd name="T65" fmla="*/ 30 h 94"/>
                <a:gd name="T66" fmla="*/ 53 w 55"/>
                <a:gd name="T67" fmla="*/ 30 h 94"/>
                <a:gd name="T68" fmla="*/ 55 w 55"/>
                <a:gd name="T69" fmla="*/ 32 h 94"/>
                <a:gd name="T70" fmla="*/ 55 w 55"/>
                <a:gd name="T71" fmla="*/ 62 h 94"/>
                <a:gd name="T72" fmla="*/ 52 w 55"/>
                <a:gd name="T73" fmla="*/ 65 h 94"/>
                <a:gd name="T74" fmla="*/ 45 w 55"/>
                <a:gd name="T75" fmla="*/ 65 h 94"/>
                <a:gd name="T76" fmla="*/ 37 w 55"/>
                <a:gd name="T77" fmla="*/ 68 h 94"/>
                <a:gd name="T78" fmla="*/ 31 w 55"/>
                <a:gd name="T79" fmla="*/ 76 h 94"/>
                <a:gd name="T80" fmla="*/ 19 w 55"/>
                <a:gd name="T81" fmla="*/ 90 h 94"/>
                <a:gd name="T82" fmla="*/ 8 w 55"/>
                <a:gd name="T83" fmla="*/ 94 h 94"/>
                <a:gd name="T84" fmla="*/ 2 w 55"/>
                <a:gd name="T85" fmla="*/ 94 h 94"/>
                <a:gd name="T86" fmla="*/ 1 w 55"/>
                <a:gd name="T87" fmla="*/ 94 h 94"/>
                <a:gd name="T88" fmla="*/ 0 w 55"/>
                <a:gd name="T89" fmla="*/ 93 h 94"/>
                <a:gd name="T90" fmla="*/ 1 w 55"/>
                <a:gd name="T91" fmla="*/ 88 h 94"/>
                <a:gd name="T92" fmla="*/ 0 w 55"/>
                <a:gd name="T93" fmla="*/ 8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94">
                  <a:moveTo>
                    <a:pt x="0" y="83"/>
                  </a:moveTo>
                  <a:cubicBezTo>
                    <a:pt x="1" y="83"/>
                    <a:pt x="1" y="83"/>
                    <a:pt x="2" y="82"/>
                  </a:cubicBezTo>
                  <a:cubicBezTo>
                    <a:pt x="3" y="82"/>
                    <a:pt x="4" y="82"/>
                    <a:pt x="5" y="82"/>
                  </a:cubicBezTo>
                  <a:cubicBezTo>
                    <a:pt x="10" y="83"/>
                    <a:pt x="13" y="81"/>
                    <a:pt x="16" y="77"/>
                  </a:cubicBezTo>
                  <a:cubicBezTo>
                    <a:pt x="18" y="74"/>
                    <a:pt x="20" y="70"/>
                    <a:pt x="23" y="67"/>
                  </a:cubicBezTo>
                  <a:cubicBezTo>
                    <a:pt x="25" y="63"/>
                    <a:pt x="28" y="60"/>
                    <a:pt x="31" y="57"/>
                  </a:cubicBezTo>
                  <a:cubicBezTo>
                    <a:pt x="33" y="56"/>
                    <a:pt x="35" y="55"/>
                    <a:pt x="36" y="55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6" y="53"/>
                    <a:pt x="36" y="53"/>
                  </a:cubicBezTo>
                  <a:cubicBezTo>
                    <a:pt x="35" y="53"/>
                    <a:pt x="34" y="53"/>
                    <a:pt x="34" y="53"/>
                  </a:cubicBezTo>
                  <a:cubicBezTo>
                    <a:pt x="23" y="53"/>
                    <a:pt x="13" y="53"/>
                    <a:pt x="3" y="53"/>
                  </a:cubicBezTo>
                  <a:cubicBezTo>
                    <a:pt x="2" y="53"/>
                    <a:pt x="2" y="53"/>
                    <a:pt x="1" y="53"/>
                  </a:cubicBezTo>
                  <a:cubicBezTo>
                    <a:pt x="0" y="53"/>
                    <a:pt x="0" y="53"/>
                    <a:pt x="0" y="52"/>
                  </a:cubicBezTo>
                  <a:cubicBezTo>
                    <a:pt x="1" y="49"/>
                    <a:pt x="1" y="46"/>
                    <a:pt x="0" y="43"/>
                  </a:cubicBezTo>
                  <a:cubicBezTo>
                    <a:pt x="0" y="43"/>
                    <a:pt x="1" y="42"/>
                    <a:pt x="1" y="42"/>
                  </a:cubicBezTo>
                  <a:cubicBezTo>
                    <a:pt x="1" y="42"/>
                    <a:pt x="2" y="42"/>
                    <a:pt x="2" y="42"/>
                  </a:cubicBezTo>
                  <a:cubicBezTo>
                    <a:pt x="14" y="42"/>
                    <a:pt x="25" y="42"/>
                    <a:pt x="36" y="42"/>
                  </a:cubicBezTo>
                  <a:cubicBezTo>
                    <a:pt x="37" y="42"/>
                    <a:pt x="38" y="42"/>
                    <a:pt x="39" y="42"/>
                  </a:cubicBezTo>
                  <a:cubicBezTo>
                    <a:pt x="37" y="40"/>
                    <a:pt x="35" y="40"/>
                    <a:pt x="33" y="39"/>
                  </a:cubicBezTo>
                  <a:cubicBezTo>
                    <a:pt x="31" y="37"/>
                    <a:pt x="29" y="36"/>
                    <a:pt x="27" y="33"/>
                  </a:cubicBezTo>
                  <a:cubicBezTo>
                    <a:pt x="25" y="31"/>
                    <a:pt x="23" y="28"/>
                    <a:pt x="21" y="25"/>
                  </a:cubicBezTo>
                  <a:cubicBezTo>
                    <a:pt x="19" y="23"/>
                    <a:pt x="18" y="20"/>
                    <a:pt x="16" y="18"/>
                  </a:cubicBezTo>
                  <a:cubicBezTo>
                    <a:pt x="13" y="14"/>
                    <a:pt x="10" y="12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0" y="12"/>
                    <a:pt x="0" y="12"/>
                    <a:pt x="0" y="10"/>
                  </a:cubicBezTo>
                  <a:cubicBezTo>
                    <a:pt x="1" y="8"/>
                    <a:pt x="1" y="5"/>
                    <a:pt x="0" y="2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5" y="0"/>
                    <a:pt x="9" y="0"/>
                    <a:pt x="13" y="2"/>
                  </a:cubicBezTo>
                  <a:cubicBezTo>
                    <a:pt x="17" y="3"/>
                    <a:pt x="20" y="5"/>
                    <a:pt x="22" y="8"/>
                  </a:cubicBezTo>
                  <a:cubicBezTo>
                    <a:pt x="26" y="11"/>
                    <a:pt x="28" y="15"/>
                    <a:pt x="31" y="19"/>
                  </a:cubicBezTo>
                  <a:cubicBezTo>
                    <a:pt x="33" y="22"/>
                    <a:pt x="35" y="25"/>
                    <a:pt x="38" y="28"/>
                  </a:cubicBezTo>
                  <a:cubicBezTo>
                    <a:pt x="40" y="29"/>
                    <a:pt x="42" y="30"/>
                    <a:pt x="45" y="30"/>
                  </a:cubicBezTo>
                  <a:cubicBezTo>
                    <a:pt x="48" y="30"/>
                    <a:pt x="50" y="30"/>
                    <a:pt x="53" y="30"/>
                  </a:cubicBezTo>
                  <a:cubicBezTo>
                    <a:pt x="55" y="30"/>
                    <a:pt x="55" y="31"/>
                    <a:pt x="55" y="32"/>
                  </a:cubicBezTo>
                  <a:cubicBezTo>
                    <a:pt x="55" y="42"/>
                    <a:pt x="55" y="52"/>
                    <a:pt x="55" y="62"/>
                  </a:cubicBezTo>
                  <a:cubicBezTo>
                    <a:pt x="55" y="65"/>
                    <a:pt x="55" y="65"/>
                    <a:pt x="52" y="65"/>
                  </a:cubicBezTo>
                  <a:cubicBezTo>
                    <a:pt x="50" y="65"/>
                    <a:pt x="47" y="65"/>
                    <a:pt x="45" y="65"/>
                  </a:cubicBezTo>
                  <a:cubicBezTo>
                    <a:pt x="41" y="65"/>
                    <a:pt x="39" y="66"/>
                    <a:pt x="37" y="68"/>
                  </a:cubicBezTo>
                  <a:cubicBezTo>
                    <a:pt x="35" y="71"/>
                    <a:pt x="33" y="73"/>
                    <a:pt x="31" y="76"/>
                  </a:cubicBezTo>
                  <a:cubicBezTo>
                    <a:pt x="27" y="81"/>
                    <a:pt x="24" y="86"/>
                    <a:pt x="19" y="90"/>
                  </a:cubicBezTo>
                  <a:cubicBezTo>
                    <a:pt x="16" y="92"/>
                    <a:pt x="12" y="94"/>
                    <a:pt x="8" y="94"/>
                  </a:cubicBezTo>
                  <a:cubicBezTo>
                    <a:pt x="6" y="94"/>
                    <a:pt x="4" y="94"/>
                    <a:pt x="2" y="94"/>
                  </a:cubicBezTo>
                  <a:cubicBezTo>
                    <a:pt x="2" y="94"/>
                    <a:pt x="1" y="94"/>
                    <a:pt x="1" y="94"/>
                  </a:cubicBezTo>
                  <a:cubicBezTo>
                    <a:pt x="0" y="94"/>
                    <a:pt x="0" y="93"/>
                    <a:pt x="0" y="93"/>
                  </a:cubicBezTo>
                  <a:cubicBezTo>
                    <a:pt x="0" y="91"/>
                    <a:pt x="1" y="90"/>
                    <a:pt x="1" y="88"/>
                  </a:cubicBezTo>
                  <a:cubicBezTo>
                    <a:pt x="1" y="86"/>
                    <a:pt x="0" y="85"/>
                    <a:pt x="0" y="83"/>
                  </a:cubicBezTo>
                  <a:close/>
                </a:path>
              </a:pathLst>
            </a:custGeom>
            <a:solidFill>
              <a:srgbClr val="5971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44" name="Freeform 522"/>
            <p:cNvSpPr>
              <a:spLocks/>
            </p:cNvSpPr>
            <p:nvPr/>
          </p:nvSpPr>
          <p:spPr bwMode="auto">
            <a:xfrm>
              <a:off x="15149514" y="9598025"/>
              <a:ext cx="285750" cy="293687"/>
            </a:xfrm>
            <a:custGeom>
              <a:avLst/>
              <a:gdLst>
                <a:gd name="T0" fmla="*/ 16 w 32"/>
                <a:gd name="T1" fmla="*/ 1 h 33"/>
                <a:gd name="T2" fmla="*/ 32 w 32"/>
                <a:gd name="T3" fmla="*/ 17 h 33"/>
                <a:gd name="T4" fmla="*/ 15 w 32"/>
                <a:gd name="T5" fmla="*/ 32 h 33"/>
                <a:gd name="T6" fmla="*/ 0 w 32"/>
                <a:gd name="T7" fmla="*/ 16 h 33"/>
                <a:gd name="T8" fmla="*/ 16 w 32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1"/>
                  </a:moveTo>
                  <a:cubicBezTo>
                    <a:pt x="24" y="0"/>
                    <a:pt x="32" y="8"/>
                    <a:pt x="32" y="17"/>
                  </a:cubicBezTo>
                  <a:cubicBezTo>
                    <a:pt x="31" y="25"/>
                    <a:pt x="25" y="33"/>
                    <a:pt x="15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8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45" name="Freeform 523"/>
            <p:cNvSpPr>
              <a:spLocks/>
            </p:cNvSpPr>
            <p:nvPr/>
          </p:nvSpPr>
          <p:spPr bwMode="auto">
            <a:xfrm>
              <a:off x="15193964" y="9642475"/>
              <a:ext cx="195263" cy="195262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2 h 22"/>
                <a:gd name="T6" fmla="*/ 11 w 22"/>
                <a:gd name="T7" fmla="*/ 1 h 22"/>
                <a:gd name="T8" fmla="*/ 0 w 2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8" y="22"/>
                    <a:pt x="22" y="17"/>
                    <a:pt x="22" y="12"/>
                  </a:cubicBezTo>
                  <a:cubicBezTo>
                    <a:pt x="22" y="5"/>
                    <a:pt x="17" y="0"/>
                    <a:pt x="11" y="1"/>
                  </a:cubicBezTo>
                  <a:cubicBezTo>
                    <a:pt x="5" y="1"/>
                    <a:pt x="0" y="6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46" name="Freeform 524"/>
            <p:cNvSpPr>
              <a:spLocks/>
            </p:cNvSpPr>
            <p:nvPr/>
          </p:nvSpPr>
          <p:spPr bwMode="auto">
            <a:xfrm>
              <a:off x="15149514" y="9963150"/>
              <a:ext cx="285750" cy="284162"/>
            </a:xfrm>
            <a:custGeom>
              <a:avLst/>
              <a:gdLst>
                <a:gd name="T0" fmla="*/ 32 w 32"/>
                <a:gd name="T1" fmla="*/ 16 h 32"/>
                <a:gd name="T2" fmla="*/ 16 w 32"/>
                <a:gd name="T3" fmla="*/ 32 h 32"/>
                <a:gd name="T4" fmla="*/ 0 w 32"/>
                <a:gd name="T5" fmla="*/ 16 h 32"/>
                <a:gd name="T6" fmla="*/ 16 w 32"/>
                <a:gd name="T7" fmla="*/ 0 h 32"/>
                <a:gd name="T8" fmla="*/ 32 w 32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cubicBezTo>
                    <a:pt x="32" y="25"/>
                    <a:pt x="25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1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47" name="Freeform 525"/>
            <p:cNvSpPr>
              <a:spLocks/>
            </p:cNvSpPr>
            <p:nvPr/>
          </p:nvSpPr>
          <p:spPr bwMode="auto">
            <a:xfrm>
              <a:off x="15149514" y="10326688"/>
              <a:ext cx="285750" cy="284162"/>
            </a:xfrm>
            <a:custGeom>
              <a:avLst/>
              <a:gdLst>
                <a:gd name="T0" fmla="*/ 32 w 32"/>
                <a:gd name="T1" fmla="*/ 16 h 32"/>
                <a:gd name="T2" fmla="*/ 16 w 32"/>
                <a:gd name="T3" fmla="*/ 32 h 32"/>
                <a:gd name="T4" fmla="*/ 0 w 32"/>
                <a:gd name="T5" fmla="*/ 16 h 32"/>
                <a:gd name="T6" fmla="*/ 16 w 32"/>
                <a:gd name="T7" fmla="*/ 1 h 32"/>
                <a:gd name="T8" fmla="*/ 32 w 32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cubicBezTo>
                    <a:pt x="32" y="25"/>
                    <a:pt x="25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8"/>
                    <a:pt x="7" y="0"/>
                    <a:pt x="16" y="1"/>
                  </a:cubicBezTo>
                  <a:cubicBezTo>
                    <a:pt x="25" y="1"/>
                    <a:pt x="32" y="8"/>
                    <a:pt x="32" y="16"/>
                  </a:cubicBez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48" name="Freeform 526"/>
            <p:cNvSpPr>
              <a:spLocks/>
            </p:cNvSpPr>
            <p:nvPr/>
          </p:nvSpPr>
          <p:spPr bwMode="auto">
            <a:xfrm>
              <a:off x="15193964" y="10007600"/>
              <a:ext cx="195263" cy="195262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8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1"/>
                    <a:pt x="0" y="6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49" name="Freeform 527"/>
            <p:cNvSpPr>
              <a:spLocks/>
            </p:cNvSpPr>
            <p:nvPr/>
          </p:nvSpPr>
          <p:spPr bwMode="auto">
            <a:xfrm>
              <a:off x="15193964" y="10371138"/>
              <a:ext cx="195263" cy="195262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8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1"/>
                    <a:pt x="0" y="6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50" name="Freeform 528"/>
            <p:cNvSpPr>
              <a:spLocks/>
            </p:cNvSpPr>
            <p:nvPr/>
          </p:nvSpPr>
          <p:spPr bwMode="auto">
            <a:xfrm>
              <a:off x="16102015" y="9864716"/>
              <a:ext cx="419101" cy="479424"/>
            </a:xfrm>
            <a:custGeom>
              <a:avLst/>
              <a:gdLst>
                <a:gd name="T0" fmla="*/ 0 w 264"/>
                <a:gd name="T1" fmla="*/ 151 h 302"/>
                <a:gd name="T2" fmla="*/ 0 w 264"/>
                <a:gd name="T3" fmla="*/ 0 h 302"/>
                <a:gd name="T4" fmla="*/ 129 w 264"/>
                <a:gd name="T5" fmla="*/ 78 h 302"/>
                <a:gd name="T6" fmla="*/ 264 w 264"/>
                <a:gd name="T7" fmla="*/ 151 h 302"/>
                <a:gd name="T8" fmla="*/ 129 w 264"/>
                <a:gd name="T9" fmla="*/ 230 h 302"/>
                <a:gd name="T10" fmla="*/ 0 w 264"/>
                <a:gd name="T11" fmla="*/ 302 h 302"/>
                <a:gd name="T12" fmla="*/ 0 w 264"/>
                <a:gd name="T13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302">
                  <a:moveTo>
                    <a:pt x="0" y="151"/>
                  </a:moveTo>
                  <a:lnTo>
                    <a:pt x="0" y="0"/>
                  </a:lnTo>
                  <a:lnTo>
                    <a:pt x="129" y="78"/>
                  </a:lnTo>
                  <a:lnTo>
                    <a:pt x="264" y="151"/>
                  </a:lnTo>
                  <a:lnTo>
                    <a:pt x="129" y="230"/>
                  </a:lnTo>
                  <a:lnTo>
                    <a:pt x="0" y="302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19050" cap="rnd">
              <a:solidFill>
                <a:srgbClr val="5971B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62" name="Group 661"/>
          <p:cNvGrpSpPr/>
          <p:nvPr/>
        </p:nvGrpSpPr>
        <p:grpSpPr>
          <a:xfrm>
            <a:off x="3164554" y="3539133"/>
            <a:ext cx="474464" cy="497086"/>
            <a:chOff x="8637589" y="9437688"/>
            <a:chExt cx="1265238" cy="1325562"/>
          </a:xfrm>
        </p:grpSpPr>
        <p:sp>
          <p:nvSpPr>
            <p:cNvPr id="151" name="Freeform 529"/>
            <p:cNvSpPr>
              <a:spLocks noEditPoints="1"/>
            </p:cNvSpPr>
            <p:nvPr/>
          </p:nvSpPr>
          <p:spPr bwMode="auto">
            <a:xfrm>
              <a:off x="8637589" y="9437688"/>
              <a:ext cx="1265238" cy="1325562"/>
            </a:xfrm>
            <a:custGeom>
              <a:avLst/>
              <a:gdLst>
                <a:gd name="T0" fmla="*/ 57 w 142"/>
                <a:gd name="T1" fmla="*/ 95 h 149"/>
                <a:gd name="T2" fmla="*/ 74 w 142"/>
                <a:gd name="T3" fmla="*/ 92 h 149"/>
                <a:gd name="T4" fmla="*/ 68 w 142"/>
                <a:gd name="T5" fmla="*/ 89 h 149"/>
                <a:gd name="T6" fmla="*/ 9 w 142"/>
                <a:gd name="T7" fmla="*/ 44 h 149"/>
                <a:gd name="T8" fmla="*/ 82 w 142"/>
                <a:gd name="T9" fmla="*/ 37 h 149"/>
                <a:gd name="T10" fmla="*/ 88 w 142"/>
                <a:gd name="T11" fmla="*/ 54 h 149"/>
                <a:gd name="T12" fmla="*/ 90 w 142"/>
                <a:gd name="T13" fmla="*/ 45 h 149"/>
                <a:gd name="T14" fmla="*/ 2 w 142"/>
                <a:gd name="T15" fmla="*/ 54 h 149"/>
                <a:gd name="T16" fmla="*/ 57 w 142"/>
                <a:gd name="T17" fmla="*/ 96 h 149"/>
                <a:gd name="T18" fmla="*/ 78 w 142"/>
                <a:gd name="T19" fmla="*/ 74 h 149"/>
                <a:gd name="T20" fmla="*/ 82 w 142"/>
                <a:gd name="T21" fmla="*/ 79 h 149"/>
                <a:gd name="T22" fmla="*/ 85 w 142"/>
                <a:gd name="T23" fmla="*/ 78 h 149"/>
                <a:gd name="T24" fmla="*/ 55 w 142"/>
                <a:gd name="T25" fmla="*/ 134 h 149"/>
                <a:gd name="T26" fmla="*/ 6 w 142"/>
                <a:gd name="T27" fmla="*/ 134 h 149"/>
                <a:gd name="T28" fmla="*/ 7 w 142"/>
                <a:gd name="T29" fmla="*/ 140 h 149"/>
                <a:gd name="T30" fmla="*/ 54 w 142"/>
                <a:gd name="T31" fmla="*/ 140 h 149"/>
                <a:gd name="T32" fmla="*/ 91 w 142"/>
                <a:gd name="T33" fmla="*/ 103 h 149"/>
                <a:gd name="T34" fmla="*/ 91 w 142"/>
                <a:gd name="T35" fmla="*/ 76 h 149"/>
                <a:gd name="T36" fmla="*/ 93 w 142"/>
                <a:gd name="T37" fmla="*/ 78 h 149"/>
                <a:gd name="T38" fmla="*/ 98 w 142"/>
                <a:gd name="T39" fmla="*/ 74 h 149"/>
                <a:gd name="T40" fmla="*/ 130 w 142"/>
                <a:gd name="T41" fmla="*/ 134 h 149"/>
                <a:gd name="T42" fmla="*/ 128 w 142"/>
                <a:gd name="T43" fmla="*/ 134 h 149"/>
                <a:gd name="T44" fmla="*/ 86 w 142"/>
                <a:gd name="T45" fmla="*/ 137 h 149"/>
                <a:gd name="T46" fmla="*/ 128 w 142"/>
                <a:gd name="T47" fmla="*/ 140 h 149"/>
                <a:gd name="T48" fmla="*/ 130 w 142"/>
                <a:gd name="T49" fmla="*/ 141 h 149"/>
                <a:gd name="T50" fmla="*/ 127 w 142"/>
                <a:gd name="T51" fmla="*/ 147 h 149"/>
                <a:gd name="T52" fmla="*/ 142 w 142"/>
                <a:gd name="T53" fmla="*/ 137 h 149"/>
                <a:gd name="T54" fmla="*/ 128 w 142"/>
                <a:gd name="T55" fmla="*/ 127 h 149"/>
                <a:gd name="T56" fmla="*/ 130 w 142"/>
                <a:gd name="T57" fmla="*/ 134 h 149"/>
                <a:gd name="T58" fmla="*/ 128 w 142"/>
                <a:gd name="T59" fmla="*/ 98 h 149"/>
                <a:gd name="T60" fmla="*/ 132 w 142"/>
                <a:gd name="T61" fmla="*/ 102 h 149"/>
                <a:gd name="T62" fmla="*/ 132 w 142"/>
                <a:gd name="T63" fmla="*/ 82 h 149"/>
                <a:gd name="T64" fmla="*/ 128 w 142"/>
                <a:gd name="T65" fmla="*/ 86 h 149"/>
                <a:gd name="T66" fmla="*/ 128 w 142"/>
                <a:gd name="T67" fmla="*/ 89 h 149"/>
                <a:gd name="T68" fmla="*/ 101 w 142"/>
                <a:gd name="T69" fmla="*/ 92 h 149"/>
                <a:gd name="T70" fmla="*/ 128 w 142"/>
                <a:gd name="T71" fmla="*/ 9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149">
                  <a:moveTo>
                    <a:pt x="57" y="96"/>
                  </a:moveTo>
                  <a:cubicBezTo>
                    <a:pt x="57" y="95"/>
                    <a:pt x="57" y="95"/>
                    <a:pt x="57" y="95"/>
                  </a:cubicBezTo>
                  <a:cubicBezTo>
                    <a:pt x="62" y="95"/>
                    <a:pt x="66" y="95"/>
                    <a:pt x="70" y="95"/>
                  </a:cubicBezTo>
                  <a:cubicBezTo>
                    <a:pt x="72" y="95"/>
                    <a:pt x="74" y="94"/>
                    <a:pt x="74" y="92"/>
                  </a:cubicBezTo>
                  <a:cubicBezTo>
                    <a:pt x="74" y="90"/>
                    <a:pt x="72" y="89"/>
                    <a:pt x="70" y="89"/>
                  </a:cubicBezTo>
                  <a:cubicBezTo>
                    <a:pt x="70" y="89"/>
                    <a:pt x="69" y="89"/>
                    <a:pt x="68" y="89"/>
                  </a:cubicBezTo>
                  <a:cubicBezTo>
                    <a:pt x="60" y="89"/>
                    <a:pt x="52" y="89"/>
                    <a:pt x="44" y="89"/>
                  </a:cubicBezTo>
                  <a:cubicBezTo>
                    <a:pt x="21" y="87"/>
                    <a:pt x="5" y="66"/>
                    <a:pt x="9" y="44"/>
                  </a:cubicBezTo>
                  <a:cubicBezTo>
                    <a:pt x="12" y="27"/>
                    <a:pt x="26" y="14"/>
                    <a:pt x="43" y="12"/>
                  </a:cubicBezTo>
                  <a:cubicBezTo>
                    <a:pt x="60" y="11"/>
                    <a:pt x="76" y="21"/>
                    <a:pt x="82" y="37"/>
                  </a:cubicBezTo>
                  <a:cubicBezTo>
                    <a:pt x="84" y="41"/>
                    <a:pt x="84" y="46"/>
                    <a:pt x="85" y="51"/>
                  </a:cubicBezTo>
                  <a:cubicBezTo>
                    <a:pt x="85" y="53"/>
                    <a:pt x="86" y="54"/>
                    <a:pt x="88" y="54"/>
                  </a:cubicBezTo>
                  <a:cubicBezTo>
                    <a:pt x="90" y="54"/>
                    <a:pt x="91" y="52"/>
                    <a:pt x="91" y="50"/>
                  </a:cubicBezTo>
                  <a:cubicBezTo>
                    <a:pt x="91" y="48"/>
                    <a:pt x="91" y="47"/>
                    <a:pt x="90" y="45"/>
                  </a:cubicBezTo>
                  <a:cubicBezTo>
                    <a:pt x="87" y="17"/>
                    <a:pt x="60" y="0"/>
                    <a:pt x="33" y="8"/>
                  </a:cubicBezTo>
                  <a:cubicBezTo>
                    <a:pt x="14" y="14"/>
                    <a:pt x="0" y="33"/>
                    <a:pt x="2" y="54"/>
                  </a:cubicBezTo>
                  <a:cubicBezTo>
                    <a:pt x="4" y="74"/>
                    <a:pt x="18" y="90"/>
                    <a:pt x="37" y="94"/>
                  </a:cubicBezTo>
                  <a:cubicBezTo>
                    <a:pt x="44" y="95"/>
                    <a:pt x="51" y="95"/>
                    <a:pt x="57" y="96"/>
                  </a:cubicBezTo>
                  <a:close/>
                  <a:moveTo>
                    <a:pt x="88" y="64"/>
                  </a:moveTo>
                  <a:cubicBezTo>
                    <a:pt x="85" y="68"/>
                    <a:pt x="81" y="71"/>
                    <a:pt x="78" y="74"/>
                  </a:cubicBezTo>
                  <a:cubicBezTo>
                    <a:pt x="77" y="76"/>
                    <a:pt x="77" y="77"/>
                    <a:pt x="78" y="79"/>
                  </a:cubicBezTo>
                  <a:cubicBezTo>
                    <a:pt x="79" y="80"/>
                    <a:pt x="81" y="80"/>
                    <a:pt x="82" y="79"/>
                  </a:cubicBezTo>
                  <a:cubicBezTo>
                    <a:pt x="83" y="78"/>
                    <a:pt x="84" y="77"/>
                    <a:pt x="85" y="76"/>
                  </a:cubicBezTo>
                  <a:cubicBezTo>
                    <a:pt x="85" y="77"/>
                    <a:pt x="85" y="77"/>
                    <a:pt x="85" y="78"/>
                  </a:cubicBezTo>
                  <a:cubicBezTo>
                    <a:pt x="85" y="87"/>
                    <a:pt x="85" y="96"/>
                    <a:pt x="85" y="105"/>
                  </a:cubicBezTo>
                  <a:cubicBezTo>
                    <a:pt x="85" y="121"/>
                    <a:pt x="72" y="134"/>
                    <a:pt x="55" y="134"/>
                  </a:cubicBezTo>
                  <a:cubicBezTo>
                    <a:pt x="40" y="134"/>
                    <a:pt x="24" y="134"/>
                    <a:pt x="9" y="134"/>
                  </a:cubicBezTo>
                  <a:cubicBezTo>
                    <a:pt x="8" y="134"/>
                    <a:pt x="7" y="134"/>
                    <a:pt x="6" y="134"/>
                  </a:cubicBezTo>
                  <a:cubicBezTo>
                    <a:pt x="5" y="135"/>
                    <a:pt x="4" y="136"/>
                    <a:pt x="4" y="137"/>
                  </a:cubicBezTo>
                  <a:cubicBezTo>
                    <a:pt x="4" y="139"/>
                    <a:pt x="5" y="140"/>
                    <a:pt x="7" y="140"/>
                  </a:cubicBezTo>
                  <a:cubicBezTo>
                    <a:pt x="7" y="140"/>
                    <a:pt x="8" y="140"/>
                    <a:pt x="8" y="140"/>
                  </a:cubicBezTo>
                  <a:cubicBezTo>
                    <a:pt x="23" y="140"/>
                    <a:pt x="39" y="140"/>
                    <a:pt x="54" y="140"/>
                  </a:cubicBezTo>
                  <a:cubicBezTo>
                    <a:pt x="57" y="140"/>
                    <a:pt x="60" y="140"/>
                    <a:pt x="62" y="139"/>
                  </a:cubicBezTo>
                  <a:cubicBezTo>
                    <a:pt x="80" y="135"/>
                    <a:pt x="91" y="121"/>
                    <a:pt x="91" y="103"/>
                  </a:cubicBezTo>
                  <a:cubicBezTo>
                    <a:pt x="91" y="95"/>
                    <a:pt x="91" y="87"/>
                    <a:pt x="91" y="78"/>
                  </a:cubicBezTo>
                  <a:cubicBezTo>
                    <a:pt x="91" y="77"/>
                    <a:pt x="91" y="77"/>
                    <a:pt x="91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2" y="77"/>
                    <a:pt x="93" y="78"/>
                    <a:pt x="93" y="78"/>
                  </a:cubicBezTo>
                  <a:cubicBezTo>
                    <a:pt x="95" y="80"/>
                    <a:pt x="97" y="80"/>
                    <a:pt x="98" y="78"/>
                  </a:cubicBezTo>
                  <a:cubicBezTo>
                    <a:pt x="99" y="77"/>
                    <a:pt x="99" y="76"/>
                    <a:pt x="98" y="74"/>
                  </a:cubicBezTo>
                  <a:cubicBezTo>
                    <a:pt x="95" y="71"/>
                    <a:pt x="91" y="68"/>
                    <a:pt x="88" y="64"/>
                  </a:cubicBezTo>
                  <a:close/>
                  <a:moveTo>
                    <a:pt x="130" y="134"/>
                  </a:moveTo>
                  <a:cubicBezTo>
                    <a:pt x="130" y="134"/>
                    <a:pt x="130" y="134"/>
                    <a:pt x="130" y="134"/>
                  </a:cubicBezTo>
                  <a:cubicBezTo>
                    <a:pt x="129" y="134"/>
                    <a:pt x="128" y="134"/>
                    <a:pt x="128" y="134"/>
                  </a:cubicBezTo>
                  <a:cubicBezTo>
                    <a:pt x="115" y="134"/>
                    <a:pt x="103" y="134"/>
                    <a:pt x="90" y="134"/>
                  </a:cubicBezTo>
                  <a:cubicBezTo>
                    <a:pt x="88" y="134"/>
                    <a:pt x="86" y="135"/>
                    <a:pt x="86" y="137"/>
                  </a:cubicBezTo>
                  <a:cubicBezTo>
                    <a:pt x="86" y="139"/>
                    <a:pt x="88" y="140"/>
                    <a:pt x="90" y="140"/>
                  </a:cubicBezTo>
                  <a:cubicBezTo>
                    <a:pt x="103" y="140"/>
                    <a:pt x="115" y="140"/>
                    <a:pt x="128" y="140"/>
                  </a:cubicBezTo>
                  <a:cubicBezTo>
                    <a:pt x="128" y="140"/>
                    <a:pt x="129" y="140"/>
                    <a:pt x="130" y="140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29" y="142"/>
                    <a:pt x="128" y="142"/>
                    <a:pt x="128" y="143"/>
                  </a:cubicBezTo>
                  <a:cubicBezTo>
                    <a:pt x="126" y="144"/>
                    <a:pt x="126" y="146"/>
                    <a:pt x="127" y="147"/>
                  </a:cubicBezTo>
                  <a:cubicBezTo>
                    <a:pt x="129" y="148"/>
                    <a:pt x="131" y="149"/>
                    <a:pt x="132" y="148"/>
                  </a:cubicBezTo>
                  <a:cubicBezTo>
                    <a:pt x="135" y="144"/>
                    <a:pt x="139" y="141"/>
                    <a:pt x="142" y="137"/>
                  </a:cubicBezTo>
                  <a:cubicBezTo>
                    <a:pt x="139" y="134"/>
                    <a:pt x="135" y="130"/>
                    <a:pt x="132" y="127"/>
                  </a:cubicBezTo>
                  <a:cubicBezTo>
                    <a:pt x="131" y="126"/>
                    <a:pt x="129" y="126"/>
                    <a:pt x="128" y="127"/>
                  </a:cubicBezTo>
                  <a:cubicBezTo>
                    <a:pt x="127" y="129"/>
                    <a:pt x="126" y="130"/>
                    <a:pt x="128" y="131"/>
                  </a:cubicBezTo>
                  <a:cubicBezTo>
                    <a:pt x="128" y="132"/>
                    <a:pt x="129" y="133"/>
                    <a:pt x="130" y="134"/>
                  </a:cubicBezTo>
                  <a:close/>
                  <a:moveTo>
                    <a:pt x="130" y="95"/>
                  </a:moveTo>
                  <a:cubicBezTo>
                    <a:pt x="129" y="96"/>
                    <a:pt x="128" y="97"/>
                    <a:pt x="128" y="98"/>
                  </a:cubicBezTo>
                  <a:cubicBezTo>
                    <a:pt x="127" y="99"/>
                    <a:pt x="127" y="101"/>
                    <a:pt x="128" y="102"/>
                  </a:cubicBezTo>
                  <a:cubicBezTo>
                    <a:pt x="129" y="103"/>
                    <a:pt x="131" y="103"/>
                    <a:pt x="132" y="102"/>
                  </a:cubicBezTo>
                  <a:cubicBezTo>
                    <a:pt x="135" y="99"/>
                    <a:pt x="139" y="95"/>
                    <a:pt x="142" y="92"/>
                  </a:cubicBezTo>
                  <a:cubicBezTo>
                    <a:pt x="139" y="89"/>
                    <a:pt x="136" y="85"/>
                    <a:pt x="132" y="82"/>
                  </a:cubicBezTo>
                  <a:cubicBezTo>
                    <a:pt x="131" y="81"/>
                    <a:pt x="129" y="81"/>
                    <a:pt x="128" y="82"/>
                  </a:cubicBezTo>
                  <a:cubicBezTo>
                    <a:pt x="127" y="83"/>
                    <a:pt x="127" y="85"/>
                    <a:pt x="128" y="86"/>
                  </a:cubicBezTo>
                  <a:cubicBezTo>
                    <a:pt x="129" y="87"/>
                    <a:pt x="130" y="88"/>
                    <a:pt x="131" y="89"/>
                  </a:cubicBezTo>
                  <a:cubicBezTo>
                    <a:pt x="129" y="89"/>
                    <a:pt x="129" y="89"/>
                    <a:pt x="128" y="89"/>
                  </a:cubicBezTo>
                  <a:cubicBezTo>
                    <a:pt x="120" y="89"/>
                    <a:pt x="113" y="89"/>
                    <a:pt x="105" y="89"/>
                  </a:cubicBezTo>
                  <a:cubicBezTo>
                    <a:pt x="102" y="89"/>
                    <a:pt x="101" y="90"/>
                    <a:pt x="101" y="92"/>
                  </a:cubicBezTo>
                  <a:cubicBezTo>
                    <a:pt x="101" y="94"/>
                    <a:pt x="102" y="95"/>
                    <a:pt x="105" y="95"/>
                  </a:cubicBezTo>
                  <a:cubicBezTo>
                    <a:pt x="113" y="95"/>
                    <a:pt x="120" y="95"/>
                    <a:pt x="128" y="95"/>
                  </a:cubicBezTo>
                  <a:cubicBezTo>
                    <a:pt x="128" y="95"/>
                    <a:pt x="129" y="95"/>
                    <a:pt x="130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52" name="Freeform 530"/>
            <p:cNvSpPr>
              <a:spLocks/>
            </p:cNvSpPr>
            <p:nvPr/>
          </p:nvSpPr>
          <p:spPr bwMode="auto">
            <a:xfrm>
              <a:off x="8637589" y="9437688"/>
              <a:ext cx="811213" cy="854075"/>
            </a:xfrm>
            <a:custGeom>
              <a:avLst/>
              <a:gdLst>
                <a:gd name="T0" fmla="*/ 57 w 91"/>
                <a:gd name="T1" fmla="*/ 96 h 96"/>
                <a:gd name="T2" fmla="*/ 37 w 91"/>
                <a:gd name="T3" fmla="*/ 94 h 96"/>
                <a:gd name="T4" fmla="*/ 2 w 91"/>
                <a:gd name="T5" fmla="*/ 54 h 96"/>
                <a:gd name="T6" fmla="*/ 33 w 91"/>
                <a:gd name="T7" fmla="*/ 8 h 96"/>
                <a:gd name="T8" fmla="*/ 90 w 91"/>
                <a:gd name="T9" fmla="*/ 45 h 96"/>
                <a:gd name="T10" fmla="*/ 91 w 91"/>
                <a:gd name="T11" fmla="*/ 50 h 96"/>
                <a:gd name="T12" fmla="*/ 88 w 91"/>
                <a:gd name="T13" fmla="*/ 54 h 96"/>
                <a:gd name="T14" fmla="*/ 85 w 91"/>
                <a:gd name="T15" fmla="*/ 51 h 96"/>
                <a:gd name="T16" fmla="*/ 82 w 91"/>
                <a:gd name="T17" fmla="*/ 37 h 96"/>
                <a:gd name="T18" fmla="*/ 43 w 91"/>
                <a:gd name="T19" fmla="*/ 12 h 96"/>
                <a:gd name="T20" fmla="*/ 9 w 91"/>
                <a:gd name="T21" fmla="*/ 44 h 96"/>
                <a:gd name="T22" fmla="*/ 44 w 91"/>
                <a:gd name="T23" fmla="*/ 89 h 96"/>
                <a:gd name="T24" fmla="*/ 68 w 91"/>
                <a:gd name="T25" fmla="*/ 89 h 96"/>
                <a:gd name="T26" fmla="*/ 70 w 91"/>
                <a:gd name="T27" fmla="*/ 89 h 96"/>
                <a:gd name="T28" fmla="*/ 74 w 91"/>
                <a:gd name="T29" fmla="*/ 92 h 96"/>
                <a:gd name="T30" fmla="*/ 70 w 91"/>
                <a:gd name="T31" fmla="*/ 95 h 96"/>
                <a:gd name="T32" fmla="*/ 57 w 91"/>
                <a:gd name="T33" fmla="*/ 95 h 96"/>
                <a:gd name="T34" fmla="*/ 57 w 91"/>
                <a:gd name="T3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96">
                  <a:moveTo>
                    <a:pt x="57" y="96"/>
                  </a:moveTo>
                  <a:cubicBezTo>
                    <a:pt x="51" y="95"/>
                    <a:pt x="44" y="95"/>
                    <a:pt x="37" y="94"/>
                  </a:cubicBezTo>
                  <a:cubicBezTo>
                    <a:pt x="18" y="90"/>
                    <a:pt x="4" y="74"/>
                    <a:pt x="2" y="54"/>
                  </a:cubicBezTo>
                  <a:cubicBezTo>
                    <a:pt x="0" y="33"/>
                    <a:pt x="14" y="14"/>
                    <a:pt x="33" y="8"/>
                  </a:cubicBezTo>
                  <a:cubicBezTo>
                    <a:pt x="60" y="0"/>
                    <a:pt x="87" y="17"/>
                    <a:pt x="90" y="45"/>
                  </a:cubicBezTo>
                  <a:cubicBezTo>
                    <a:pt x="91" y="47"/>
                    <a:pt x="91" y="48"/>
                    <a:pt x="91" y="50"/>
                  </a:cubicBezTo>
                  <a:cubicBezTo>
                    <a:pt x="91" y="52"/>
                    <a:pt x="90" y="54"/>
                    <a:pt x="88" y="54"/>
                  </a:cubicBezTo>
                  <a:cubicBezTo>
                    <a:pt x="86" y="54"/>
                    <a:pt x="85" y="53"/>
                    <a:pt x="85" y="51"/>
                  </a:cubicBezTo>
                  <a:cubicBezTo>
                    <a:pt x="84" y="46"/>
                    <a:pt x="84" y="41"/>
                    <a:pt x="82" y="37"/>
                  </a:cubicBezTo>
                  <a:cubicBezTo>
                    <a:pt x="76" y="21"/>
                    <a:pt x="60" y="11"/>
                    <a:pt x="43" y="12"/>
                  </a:cubicBezTo>
                  <a:cubicBezTo>
                    <a:pt x="26" y="14"/>
                    <a:pt x="12" y="27"/>
                    <a:pt x="9" y="44"/>
                  </a:cubicBezTo>
                  <a:cubicBezTo>
                    <a:pt x="5" y="66"/>
                    <a:pt x="21" y="87"/>
                    <a:pt x="44" y="89"/>
                  </a:cubicBezTo>
                  <a:cubicBezTo>
                    <a:pt x="52" y="89"/>
                    <a:pt x="60" y="89"/>
                    <a:pt x="68" y="89"/>
                  </a:cubicBezTo>
                  <a:cubicBezTo>
                    <a:pt x="69" y="89"/>
                    <a:pt x="70" y="89"/>
                    <a:pt x="70" y="89"/>
                  </a:cubicBezTo>
                  <a:cubicBezTo>
                    <a:pt x="72" y="89"/>
                    <a:pt x="74" y="90"/>
                    <a:pt x="74" y="92"/>
                  </a:cubicBezTo>
                  <a:cubicBezTo>
                    <a:pt x="74" y="94"/>
                    <a:pt x="72" y="95"/>
                    <a:pt x="70" y="95"/>
                  </a:cubicBezTo>
                  <a:cubicBezTo>
                    <a:pt x="66" y="95"/>
                    <a:pt x="62" y="95"/>
                    <a:pt x="57" y="95"/>
                  </a:cubicBezTo>
                  <a:cubicBezTo>
                    <a:pt x="57" y="95"/>
                    <a:pt x="57" y="95"/>
                    <a:pt x="57" y="96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53" name="Freeform 531"/>
            <p:cNvSpPr>
              <a:spLocks/>
            </p:cNvSpPr>
            <p:nvPr/>
          </p:nvSpPr>
          <p:spPr bwMode="auto">
            <a:xfrm>
              <a:off x="8674101" y="10007600"/>
              <a:ext cx="846138" cy="674687"/>
            </a:xfrm>
            <a:custGeom>
              <a:avLst/>
              <a:gdLst>
                <a:gd name="T0" fmla="*/ 84 w 95"/>
                <a:gd name="T1" fmla="*/ 0 h 76"/>
                <a:gd name="T2" fmla="*/ 94 w 95"/>
                <a:gd name="T3" fmla="*/ 10 h 76"/>
                <a:gd name="T4" fmla="*/ 94 w 95"/>
                <a:gd name="T5" fmla="*/ 14 h 76"/>
                <a:gd name="T6" fmla="*/ 89 w 95"/>
                <a:gd name="T7" fmla="*/ 14 h 76"/>
                <a:gd name="T8" fmla="*/ 87 w 95"/>
                <a:gd name="T9" fmla="*/ 12 h 76"/>
                <a:gd name="T10" fmla="*/ 87 w 95"/>
                <a:gd name="T11" fmla="*/ 12 h 76"/>
                <a:gd name="T12" fmla="*/ 87 w 95"/>
                <a:gd name="T13" fmla="*/ 14 h 76"/>
                <a:gd name="T14" fmla="*/ 87 w 95"/>
                <a:gd name="T15" fmla="*/ 39 h 76"/>
                <a:gd name="T16" fmla="*/ 58 w 95"/>
                <a:gd name="T17" fmla="*/ 75 h 76"/>
                <a:gd name="T18" fmla="*/ 50 w 95"/>
                <a:gd name="T19" fmla="*/ 76 h 76"/>
                <a:gd name="T20" fmla="*/ 4 w 95"/>
                <a:gd name="T21" fmla="*/ 76 h 76"/>
                <a:gd name="T22" fmla="*/ 3 w 95"/>
                <a:gd name="T23" fmla="*/ 76 h 76"/>
                <a:gd name="T24" fmla="*/ 0 w 95"/>
                <a:gd name="T25" fmla="*/ 73 h 76"/>
                <a:gd name="T26" fmla="*/ 2 w 95"/>
                <a:gd name="T27" fmla="*/ 70 h 76"/>
                <a:gd name="T28" fmla="*/ 5 w 95"/>
                <a:gd name="T29" fmla="*/ 70 h 76"/>
                <a:gd name="T30" fmla="*/ 51 w 95"/>
                <a:gd name="T31" fmla="*/ 70 h 76"/>
                <a:gd name="T32" fmla="*/ 81 w 95"/>
                <a:gd name="T33" fmla="*/ 41 h 76"/>
                <a:gd name="T34" fmla="*/ 81 w 95"/>
                <a:gd name="T35" fmla="*/ 14 h 76"/>
                <a:gd name="T36" fmla="*/ 81 w 95"/>
                <a:gd name="T37" fmla="*/ 12 h 76"/>
                <a:gd name="T38" fmla="*/ 78 w 95"/>
                <a:gd name="T39" fmla="*/ 15 h 76"/>
                <a:gd name="T40" fmla="*/ 74 w 95"/>
                <a:gd name="T41" fmla="*/ 15 h 76"/>
                <a:gd name="T42" fmla="*/ 74 w 95"/>
                <a:gd name="T43" fmla="*/ 10 h 76"/>
                <a:gd name="T44" fmla="*/ 84 w 95"/>
                <a:gd name="T4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" h="76">
                  <a:moveTo>
                    <a:pt x="84" y="0"/>
                  </a:moveTo>
                  <a:cubicBezTo>
                    <a:pt x="87" y="4"/>
                    <a:pt x="91" y="7"/>
                    <a:pt x="94" y="10"/>
                  </a:cubicBezTo>
                  <a:cubicBezTo>
                    <a:pt x="95" y="12"/>
                    <a:pt x="95" y="13"/>
                    <a:pt x="94" y="14"/>
                  </a:cubicBezTo>
                  <a:cubicBezTo>
                    <a:pt x="93" y="16"/>
                    <a:pt x="91" y="16"/>
                    <a:pt x="89" y="14"/>
                  </a:cubicBezTo>
                  <a:cubicBezTo>
                    <a:pt x="89" y="14"/>
                    <a:pt x="88" y="13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7" y="23"/>
                    <a:pt x="87" y="31"/>
                    <a:pt x="87" y="39"/>
                  </a:cubicBezTo>
                  <a:cubicBezTo>
                    <a:pt x="87" y="57"/>
                    <a:pt x="76" y="71"/>
                    <a:pt x="58" y="75"/>
                  </a:cubicBezTo>
                  <a:cubicBezTo>
                    <a:pt x="56" y="76"/>
                    <a:pt x="53" y="76"/>
                    <a:pt x="50" y="76"/>
                  </a:cubicBezTo>
                  <a:cubicBezTo>
                    <a:pt x="35" y="76"/>
                    <a:pt x="19" y="76"/>
                    <a:pt x="4" y="76"/>
                  </a:cubicBezTo>
                  <a:cubicBezTo>
                    <a:pt x="4" y="76"/>
                    <a:pt x="3" y="76"/>
                    <a:pt x="3" y="76"/>
                  </a:cubicBezTo>
                  <a:cubicBezTo>
                    <a:pt x="1" y="76"/>
                    <a:pt x="0" y="75"/>
                    <a:pt x="0" y="73"/>
                  </a:cubicBezTo>
                  <a:cubicBezTo>
                    <a:pt x="0" y="72"/>
                    <a:pt x="1" y="71"/>
                    <a:pt x="2" y="70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20" y="70"/>
                    <a:pt x="36" y="70"/>
                    <a:pt x="51" y="70"/>
                  </a:cubicBezTo>
                  <a:cubicBezTo>
                    <a:pt x="68" y="70"/>
                    <a:pt x="81" y="57"/>
                    <a:pt x="81" y="41"/>
                  </a:cubicBezTo>
                  <a:cubicBezTo>
                    <a:pt x="81" y="32"/>
                    <a:pt x="81" y="23"/>
                    <a:pt x="81" y="14"/>
                  </a:cubicBezTo>
                  <a:cubicBezTo>
                    <a:pt x="81" y="13"/>
                    <a:pt x="81" y="13"/>
                    <a:pt x="81" y="12"/>
                  </a:cubicBezTo>
                  <a:cubicBezTo>
                    <a:pt x="80" y="13"/>
                    <a:pt x="79" y="14"/>
                    <a:pt x="78" y="15"/>
                  </a:cubicBezTo>
                  <a:cubicBezTo>
                    <a:pt x="77" y="16"/>
                    <a:pt x="75" y="16"/>
                    <a:pt x="74" y="15"/>
                  </a:cubicBezTo>
                  <a:cubicBezTo>
                    <a:pt x="73" y="13"/>
                    <a:pt x="73" y="12"/>
                    <a:pt x="74" y="10"/>
                  </a:cubicBezTo>
                  <a:cubicBezTo>
                    <a:pt x="77" y="7"/>
                    <a:pt x="81" y="4"/>
                    <a:pt x="84" y="0"/>
                  </a:cubicBezTo>
                  <a:close/>
                </a:path>
              </a:pathLst>
            </a:custGeom>
            <a:solidFill>
              <a:srgbClr val="6D9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54" name="Freeform 532"/>
            <p:cNvSpPr>
              <a:spLocks/>
            </p:cNvSpPr>
            <p:nvPr/>
          </p:nvSpPr>
          <p:spPr bwMode="auto">
            <a:xfrm>
              <a:off x="9404351" y="10558463"/>
              <a:ext cx="498475" cy="204787"/>
            </a:xfrm>
            <a:custGeom>
              <a:avLst/>
              <a:gdLst>
                <a:gd name="T0" fmla="*/ 44 w 56"/>
                <a:gd name="T1" fmla="*/ 8 h 23"/>
                <a:gd name="T2" fmla="*/ 42 w 56"/>
                <a:gd name="T3" fmla="*/ 5 h 23"/>
                <a:gd name="T4" fmla="*/ 42 w 56"/>
                <a:gd name="T5" fmla="*/ 1 h 23"/>
                <a:gd name="T6" fmla="*/ 46 w 56"/>
                <a:gd name="T7" fmla="*/ 1 h 23"/>
                <a:gd name="T8" fmla="*/ 56 w 56"/>
                <a:gd name="T9" fmla="*/ 11 h 23"/>
                <a:gd name="T10" fmla="*/ 46 w 56"/>
                <a:gd name="T11" fmla="*/ 22 h 23"/>
                <a:gd name="T12" fmla="*/ 41 w 56"/>
                <a:gd name="T13" fmla="*/ 21 h 23"/>
                <a:gd name="T14" fmla="*/ 42 w 56"/>
                <a:gd name="T15" fmla="*/ 17 h 23"/>
                <a:gd name="T16" fmla="*/ 44 w 56"/>
                <a:gd name="T17" fmla="*/ 15 h 23"/>
                <a:gd name="T18" fmla="*/ 44 w 56"/>
                <a:gd name="T19" fmla="*/ 14 h 23"/>
                <a:gd name="T20" fmla="*/ 42 w 56"/>
                <a:gd name="T21" fmla="*/ 14 h 23"/>
                <a:gd name="T22" fmla="*/ 4 w 56"/>
                <a:gd name="T23" fmla="*/ 14 h 23"/>
                <a:gd name="T24" fmla="*/ 0 w 56"/>
                <a:gd name="T25" fmla="*/ 11 h 23"/>
                <a:gd name="T26" fmla="*/ 4 w 56"/>
                <a:gd name="T27" fmla="*/ 8 h 23"/>
                <a:gd name="T28" fmla="*/ 42 w 56"/>
                <a:gd name="T29" fmla="*/ 8 h 23"/>
                <a:gd name="T30" fmla="*/ 44 w 56"/>
                <a:gd name="T31" fmla="*/ 8 h 23"/>
                <a:gd name="T32" fmla="*/ 44 w 56"/>
                <a:gd name="T3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23">
                  <a:moveTo>
                    <a:pt x="44" y="8"/>
                  </a:moveTo>
                  <a:cubicBezTo>
                    <a:pt x="43" y="7"/>
                    <a:pt x="42" y="6"/>
                    <a:pt x="42" y="5"/>
                  </a:cubicBezTo>
                  <a:cubicBezTo>
                    <a:pt x="40" y="4"/>
                    <a:pt x="41" y="3"/>
                    <a:pt x="42" y="1"/>
                  </a:cubicBezTo>
                  <a:cubicBezTo>
                    <a:pt x="43" y="0"/>
                    <a:pt x="45" y="0"/>
                    <a:pt x="46" y="1"/>
                  </a:cubicBezTo>
                  <a:cubicBezTo>
                    <a:pt x="49" y="4"/>
                    <a:pt x="53" y="8"/>
                    <a:pt x="56" y="11"/>
                  </a:cubicBezTo>
                  <a:cubicBezTo>
                    <a:pt x="53" y="15"/>
                    <a:pt x="49" y="18"/>
                    <a:pt x="46" y="22"/>
                  </a:cubicBezTo>
                  <a:cubicBezTo>
                    <a:pt x="45" y="23"/>
                    <a:pt x="43" y="22"/>
                    <a:pt x="41" y="21"/>
                  </a:cubicBezTo>
                  <a:cubicBezTo>
                    <a:pt x="40" y="20"/>
                    <a:pt x="40" y="18"/>
                    <a:pt x="42" y="17"/>
                  </a:cubicBezTo>
                  <a:cubicBezTo>
                    <a:pt x="42" y="16"/>
                    <a:pt x="43" y="16"/>
                    <a:pt x="44" y="15"/>
                  </a:cubicBezTo>
                  <a:cubicBezTo>
                    <a:pt x="44" y="15"/>
                    <a:pt x="44" y="15"/>
                    <a:pt x="44" y="14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29" y="14"/>
                    <a:pt x="17" y="14"/>
                    <a:pt x="4" y="14"/>
                  </a:cubicBezTo>
                  <a:cubicBezTo>
                    <a:pt x="2" y="14"/>
                    <a:pt x="0" y="13"/>
                    <a:pt x="0" y="11"/>
                  </a:cubicBezTo>
                  <a:cubicBezTo>
                    <a:pt x="0" y="9"/>
                    <a:pt x="2" y="8"/>
                    <a:pt x="4" y="8"/>
                  </a:cubicBezTo>
                  <a:cubicBezTo>
                    <a:pt x="17" y="8"/>
                    <a:pt x="29" y="8"/>
                    <a:pt x="42" y="8"/>
                  </a:cubicBezTo>
                  <a:cubicBezTo>
                    <a:pt x="42" y="8"/>
                    <a:pt x="43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lose/>
                </a:path>
              </a:pathLst>
            </a:custGeom>
            <a:solidFill>
              <a:srgbClr val="6D9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55" name="Freeform 533"/>
            <p:cNvSpPr>
              <a:spLocks/>
            </p:cNvSpPr>
            <p:nvPr/>
          </p:nvSpPr>
          <p:spPr bwMode="auto">
            <a:xfrm>
              <a:off x="9537701" y="10158413"/>
              <a:ext cx="365125" cy="195262"/>
            </a:xfrm>
            <a:custGeom>
              <a:avLst/>
              <a:gdLst>
                <a:gd name="T0" fmla="*/ 29 w 41"/>
                <a:gd name="T1" fmla="*/ 14 h 22"/>
                <a:gd name="T2" fmla="*/ 27 w 41"/>
                <a:gd name="T3" fmla="*/ 14 h 22"/>
                <a:gd name="T4" fmla="*/ 4 w 41"/>
                <a:gd name="T5" fmla="*/ 14 h 22"/>
                <a:gd name="T6" fmla="*/ 0 w 41"/>
                <a:gd name="T7" fmla="*/ 11 h 22"/>
                <a:gd name="T8" fmla="*/ 4 w 41"/>
                <a:gd name="T9" fmla="*/ 8 h 22"/>
                <a:gd name="T10" fmla="*/ 27 w 41"/>
                <a:gd name="T11" fmla="*/ 8 h 22"/>
                <a:gd name="T12" fmla="*/ 30 w 41"/>
                <a:gd name="T13" fmla="*/ 8 h 22"/>
                <a:gd name="T14" fmla="*/ 27 w 41"/>
                <a:gd name="T15" fmla="*/ 5 h 22"/>
                <a:gd name="T16" fmla="*/ 27 w 41"/>
                <a:gd name="T17" fmla="*/ 1 h 22"/>
                <a:gd name="T18" fmla="*/ 31 w 41"/>
                <a:gd name="T19" fmla="*/ 1 h 22"/>
                <a:gd name="T20" fmla="*/ 41 w 41"/>
                <a:gd name="T21" fmla="*/ 11 h 22"/>
                <a:gd name="T22" fmla="*/ 31 w 41"/>
                <a:gd name="T23" fmla="*/ 21 h 22"/>
                <a:gd name="T24" fmla="*/ 27 w 41"/>
                <a:gd name="T25" fmla="*/ 21 h 22"/>
                <a:gd name="T26" fmla="*/ 27 w 41"/>
                <a:gd name="T27" fmla="*/ 17 h 22"/>
                <a:gd name="T28" fmla="*/ 29 w 41"/>
                <a:gd name="T2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22">
                  <a:moveTo>
                    <a:pt x="29" y="14"/>
                  </a:moveTo>
                  <a:cubicBezTo>
                    <a:pt x="28" y="14"/>
                    <a:pt x="27" y="14"/>
                    <a:pt x="27" y="14"/>
                  </a:cubicBezTo>
                  <a:cubicBezTo>
                    <a:pt x="19" y="14"/>
                    <a:pt x="12" y="14"/>
                    <a:pt x="4" y="14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0" y="9"/>
                    <a:pt x="1" y="8"/>
                    <a:pt x="4" y="8"/>
                  </a:cubicBezTo>
                  <a:cubicBezTo>
                    <a:pt x="12" y="8"/>
                    <a:pt x="19" y="8"/>
                    <a:pt x="27" y="8"/>
                  </a:cubicBezTo>
                  <a:cubicBezTo>
                    <a:pt x="28" y="8"/>
                    <a:pt x="28" y="8"/>
                    <a:pt x="30" y="8"/>
                  </a:cubicBezTo>
                  <a:cubicBezTo>
                    <a:pt x="29" y="7"/>
                    <a:pt x="28" y="6"/>
                    <a:pt x="27" y="5"/>
                  </a:cubicBezTo>
                  <a:cubicBezTo>
                    <a:pt x="26" y="4"/>
                    <a:pt x="26" y="2"/>
                    <a:pt x="27" y="1"/>
                  </a:cubicBezTo>
                  <a:cubicBezTo>
                    <a:pt x="28" y="0"/>
                    <a:pt x="30" y="0"/>
                    <a:pt x="31" y="1"/>
                  </a:cubicBezTo>
                  <a:cubicBezTo>
                    <a:pt x="35" y="4"/>
                    <a:pt x="38" y="8"/>
                    <a:pt x="41" y="11"/>
                  </a:cubicBezTo>
                  <a:cubicBezTo>
                    <a:pt x="38" y="14"/>
                    <a:pt x="34" y="18"/>
                    <a:pt x="31" y="21"/>
                  </a:cubicBezTo>
                  <a:cubicBezTo>
                    <a:pt x="30" y="22"/>
                    <a:pt x="28" y="22"/>
                    <a:pt x="27" y="21"/>
                  </a:cubicBezTo>
                  <a:cubicBezTo>
                    <a:pt x="26" y="20"/>
                    <a:pt x="26" y="18"/>
                    <a:pt x="27" y="17"/>
                  </a:cubicBezTo>
                  <a:cubicBezTo>
                    <a:pt x="27" y="16"/>
                    <a:pt x="28" y="15"/>
                    <a:pt x="29" y="14"/>
                  </a:cubicBezTo>
                  <a:close/>
                </a:path>
              </a:pathLst>
            </a:custGeom>
            <a:solidFill>
              <a:srgbClr val="6D9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56" name="Freeform 534"/>
            <p:cNvSpPr>
              <a:spLocks/>
            </p:cNvSpPr>
            <p:nvPr/>
          </p:nvSpPr>
          <p:spPr bwMode="auto">
            <a:xfrm>
              <a:off x="9164639" y="9748838"/>
              <a:ext cx="88900" cy="320675"/>
            </a:xfrm>
            <a:custGeom>
              <a:avLst/>
              <a:gdLst>
                <a:gd name="T0" fmla="*/ 0 w 10"/>
                <a:gd name="T1" fmla="*/ 35 h 36"/>
                <a:gd name="T2" fmla="*/ 0 w 10"/>
                <a:gd name="T3" fmla="*/ 30 h 36"/>
                <a:gd name="T4" fmla="*/ 1 w 10"/>
                <a:gd name="T5" fmla="*/ 30 h 36"/>
                <a:gd name="T6" fmla="*/ 5 w 10"/>
                <a:gd name="T7" fmla="*/ 25 h 36"/>
                <a:gd name="T8" fmla="*/ 5 w 10"/>
                <a:gd name="T9" fmla="*/ 10 h 36"/>
                <a:gd name="T10" fmla="*/ 0 w 10"/>
                <a:gd name="T11" fmla="*/ 5 h 36"/>
                <a:gd name="T12" fmla="*/ 0 w 10"/>
                <a:gd name="T13" fmla="*/ 1 h 36"/>
                <a:gd name="T14" fmla="*/ 10 w 10"/>
                <a:gd name="T15" fmla="*/ 9 h 36"/>
                <a:gd name="T16" fmla="*/ 10 w 10"/>
                <a:gd name="T17" fmla="*/ 27 h 36"/>
                <a:gd name="T18" fmla="*/ 0 w 10"/>
                <a:gd name="T1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36">
                  <a:moveTo>
                    <a:pt x="0" y="35"/>
                  </a:moveTo>
                  <a:cubicBezTo>
                    <a:pt x="0" y="33"/>
                    <a:pt x="0" y="32"/>
                    <a:pt x="0" y="30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5" y="30"/>
                    <a:pt x="5" y="29"/>
                    <a:pt x="5" y="25"/>
                  </a:cubicBezTo>
                  <a:cubicBezTo>
                    <a:pt x="5" y="20"/>
                    <a:pt x="5" y="15"/>
                    <a:pt x="5" y="10"/>
                  </a:cubicBezTo>
                  <a:cubicBezTo>
                    <a:pt x="5" y="6"/>
                    <a:pt x="5" y="6"/>
                    <a:pt x="0" y="5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6" y="0"/>
                    <a:pt x="10" y="3"/>
                    <a:pt x="10" y="9"/>
                  </a:cubicBezTo>
                  <a:cubicBezTo>
                    <a:pt x="10" y="15"/>
                    <a:pt x="10" y="21"/>
                    <a:pt x="10" y="27"/>
                  </a:cubicBezTo>
                  <a:cubicBezTo>
                    <a:pt x="10" y="32"/>
                    <a:pt x="6" y="36"/>
                    <a:pt x="0" y="35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57" name="Freeform 535"/>
            <p:cNvSpPr>
              <a:spLocks/>
            </p:cNvSpPr>
            <p:nvPr/>
          </p:nvSpPr>
          <p:spPr bwMode="auto">
            <a:xfrm>
              <a:off x="8878889" y="9748838"/>
              <a:ext cx="88900" cy="320675"/>
            </a:xfrm>
            <a:custGeom>
              <a:avLst/>
              <a:gdLst>
                <a:gd name="T0" fmla="*/ 10 w 10"/>
                <a:gd name="T1" fmla="*/ 1 h 36"/>
                <a:gd name="T2" fmla="*/ 10 w 10"/>
                <a:gd name="T3" fmla="*/ 5 h 36"/>
                <a:gd name="T4" fmla="*/ 8 w 10"/>
                <a:gd name="T5" fmla="*/ 5 h 36"/>
                <a:gd name="T6" fmla="*/ 5 w 10"/>
                <a:gd name="T7" fmla="*/ 8 h 36"/>
                <a:gd name="T8" fmla="*/ 5 w 10"/>
                <a:gd name="T9" fmla="*/ 27 h 36"/>
                <a:gd name="T10" fmla="*/ 8 w 10"/>
                <a:gd name="T11" fmla="*/ 30 h 36"/>
                <a:gd name="T12" fmla="*/ 10 w 10"/>
                <a:gd name="T13" fmla="*/ 30 h 36"/>
                <a:gd name="T14" fmla="*/ 10 w 10"/>
                <a:gd name="T15" fmla="*/ 35 h 36"/>
                <a:gd name="T16" fmla="*/ 1 w 10"/>
                <a:gd name="T17" fmla="*/ 28 h 36"/>
                <a:gd name="T18" fmla="*/ 1 w 10"/>
                <a:gd name="T19" fmla="*/ 8 h 36"/>
                <a:gd name="T20" fmla="*/ 10 w 10"/>
                <a:gd name="T21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36">
                  <a:moveTo>
                    <a:pt x="10" y="1"/>
                  </a:moveTo>
                  <a:cubicBezTo>
                    <a:pt x="10" y="2"/>
                    <a:pt x="10" y="4"/>
                    <a:pt x="10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6" y="5"/>
                    <a:pt x="5" y="6"/>
                    <a:pt x="5" y="8"/>
                  </a:cubicBezTo>
                  <a:cubicBezTo>
                    <a:pt x="5" y="14"/>
                    <a:pt x="5" y="21"/>
                    <a:pt x="5" y="27"/>
                  </a:cubicBezTo>
                  <a:cubicBezTo>
                    <a:pt x="5" y="29"/>
                    <a:pt x="6" y="30"/>
                    <a:pt x="8" y="30"/>
                  </a:cubicBezTo>
                  <a:cubicBezTo>
                    <a:pt x="9" y="30"/>
                    <a:pt x="9" y="30"/>
                    <a:pt x="10" y="30"/>
                  </a:cubicBezTo>
                  <a:cubicBezTo>
                    <a:pt x="10" y="32"/>
                    <a:pt x="10" y="33"/>
                    <a:pt x="10" y="35"/>
                  </a:cubicBezTo>
                  <a:cubicBezTo>
                    <a:pt x="5" y="36"/>
                    <a:pt x="1" y="33"/>
                    <a:pt x="1" y="28"/>
                  </a:cubicBezTo>
                  <a:cubicBezTo>
                    <a:pt x="0" y="21"/>
                    <a:pt x="0" y="14"/>
                    <a:pt x="1" y="8"/>
                  </a:cubicBezTo>
                  <a:cubicBezTo>
                    <a:pt x="1" y="3"/>
                    <a:pt x="4" y="0"/>
                    <a:pt x="10" y="1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58" name="Freeform 536"/>
            <p:cNvSpPr>
              <a:spLocks/>
            </p:cNvSpPr>
            <p:nvPr/>
          </p:nvSpPr>
          <p:spPr bwMode="auto">
            <a:xfrm>
              <a:off x="9118601" y="9882188"/>
              <a:ext cx="36513" cy="44450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0 h 5"/>
                <a:gd name="T4" fmla="*/ 4 w 4"/>
                <a:gd name="T5" fmla="*/ 0 h 5"/>
                <a:gd name="T6" fmla="*/ 4 w 4"/>
                <a:gd name="T7" fmla="*/ 5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2"/>
                    <a:pt x="4" y="3"/>
                    <a:pt x="4" y="5"/>
                  </a:cubicBezTo>
                  <a:cubicBezTo>
                    <a:pt x="3" y="5"/>
                    <a:pt x="1" y="5"/>
                    <a:pt x="0" y="5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59" name="Freeform 537"/>
            <p:cNvSpPr>
              <a:spLocks/>
            </p:cNvSpPr>
            <p:nvPr/>
          </p:nvSpPr>
          <p:spPr bwMode="auto">
            <a:xfrm>
              <a:off x="9039226" y="9882188"/>
              <a:ext cx="44450" cy="44450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0 h 5"/>
                <a:gd name="T4" fmla="*/ 5 w 5"/>
                <a:gd name="T5" fmla="*/ 5 h 5"/>
                <a:gd name="T6" fmla="*/ 0 w 5"/>
                <a:gd name="T7" fmla="*/ 5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5" y="3"/>
                    <a:pt x="5" y="5"/>
                  </a:cubicBezTo>
                  <a:cubicBezTo>
                    <a:pt x="3" y="5"/>
                    <a:pt x="2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60" name="Freeform 538"/>
            <p:cNvSpPr>
              <a:spLocks/>
            </p:cNvSpPr>
            <p:nvPr/>
          </p:nvSpPr>
          <p:spPr bwMode="auto">
            <a:xfrm>
              <a:off x="8967789" y="9882188"/>
              <a:ext cx="36513" cy="44450"/>
            </a:xfrm>
            <a:custGeom>
              <a:avLst/>
              <a:gdLst>
                <a:gd name="T0" fmla="*/ 4 w 4"/>
                <a:gd name="T1" fmla="*/ 5 h 5"/>
                <a:gd name="T2" fmla="*/ 0 w 4"/>
                <a:gd name="T3" fmla="*/ 5 h 5"/>
                <a:gd name="T4" fmla="*/ 0 w 4"/>
                <a:gd name="T5" fmla="*/ 0 h 5"/>
                <a:gd name="T6" fmla="*/ 4 w 4"/>
                <a:gd name="T7" fmla="*/ 0 h 5"/>
                <a:gd name="T8" fmla="*/ 4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5"/>
                    <a:pt x="2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2"/>
                    <a:pt x="4" y="3"/>
                    <a:pt x="4" y="5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61" name="Group 660"/>
          <p:cNvGrpSpPr/>
          <p:nvPr/>
        </p:nvGrpSpPr>
        <p:grpSpPr>
          <a:xfrm>
            <a:off x="2390052" y="3615928"/>
            <a:ext cx="383977" cy="343496"/>
            <a:chOff x="6572251" y="9642475"/>
            <a:chExt cx="1023938" cy="915988"/>
          </a:xfrm>
        </p:grpSpPr>
        <p:sp>
          <p:nvSpPr>
            <p:cNvPr id="162" name="Freeform 540"/>
            <p:cNvSpPr>
              <a:spLocks/>
            </p:cNvSpPr>
            <p:nvPr/>
          </p:nvSpPr>
          <p:spPr bwMode="auto">
            <a:xfrm>
              <a:off x="6572251" y="10113963"/>
              <a:ext cx="436563" cy="444500"/>
            </a:xfrm>
            <a:custGeom>
              <a:avLst/>
              <a:gdLst>
                <a:gd name="T0" fmla="*/ 49 w 49"/>
                <a:gd name="T1" fmla="*/ 24 h 50"/>
                <a:gd name="T2" fmla="*/ 24 w 49"/>
                <a:gd name="T3" fmla="*/ 49 h 50"/>
                <a:gd name="T4" fmla="*/ 14 w 49"/>
                <a:gd name="T5" fmla="*/ 46 h 50"/>
                <a:gd name="T6" fmla="*/ 1 w 49"/>
                <a:gd name="T7" fmla="*/ 50 h 50"/>
                <a:gd name="T8" fmla="*/ 4 w 49"/>
                <a:gd name="T9" fmla="*/ 39 h 50"/>
                <a:gd name="T10" fmla="*/ 0 w 49"/>
                <a:gd name="T11" fmla="*/ 24 h 50"/>
                <a:gd name="T12" fmla="*/ 24 w 49"/>
                <a:gd name="T13" fmla="*/ 0 h 50"/>
                <a:gd name="T14" fmla="*/ 49 w 49"/>
                <a:gd name="T15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0">
                  <a:moveTo>
                    <a:pt x="49" y="24"/>
                  </a:moveTo>
                  <a:cubicBezTo>
                    <a:pt x="49" y="38"/>
                    <a:pt x="38" y="49"/>
                    <a:pt x="24" y="49"/>
                  </a:cubicBezTo>
                  <a:cubicBezTo>
                    <a:pt x="20" y="49"/>
                    <a:pt x="17" y="48"/>
                    <a:pt x="14" y="46"/>
                  </a:cubicBezTo>
                  <a:cubicBezTo>
                    <a:pt x="12" y="45"/>
                    <a:pt x="1" y="50"/>
                    <a:pt x="1" y="50"/>
                  </a:cubicBezTo>
                  <a:cubicBezTo>
                    <a:pt x="1" y="50"/>
                    <a:pt x="5" y="40"/>
                    <a:pt x="4" y="39"/>
                  </a:cubicBezTo>
                  <a:cubicBezTo>
                    <a:pt x="1" y="35"/>
                    <a:pt x="0" y="30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9" y="11"/>
                    <a:pt x="49" y="24"/>
                  </a:cubicBezTo>
                  <a:close/>
                </a:path>
              </a:pathLst>
            </a:custGeom>
            <a:noFill/>
            <a:ln w="12700" cap="flat">
              <a:solidFill>
                <a:srgbClr val="E184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63" name="Freeform 541"/>
            <p:cNvSpPr>
              <a:spLocks/>
            </p:cNvSpPr>
            <p:nvPr/>
          </p:nvSpPr>
          <p:spPr bwMode="auto">
            <a:xfrm>
              <a:off x="6715126" y="9642475"/>
              <a:ext cx="881063" cy="879475"/>
            </a:xfrm>
            <a:custGeom>
              <a:avLst/>
              <a:gdLst>
                <a:gd name="T0" fmla="*/ 0 w 99"/>
                <a:gd name="T1" fmla="*/ 44 h 99"/>
                <a:gd name="T2" fmla="*/ 50 w 99"/>
                <a:gd name="T3" fmla="*/ 0 h 99"/>
                <a:gd name="T4" fmla="*/ 99 w 99"/>
                <a:gd name="T5" fmla="*/ 49 h 99"/>
                <a:gd name="T6" fmla="*/ 50 w 99"/>
                <a:gd name="T7" fmla="*/ 99 h 99"/>
                <a:gd name="T8" fmla="*/ 35 w 99"/>
                <a:gd name="T9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0" y="44"/>
                  </a:moveTo>
                  <a:cubicBezTo>
                    <a:pt x="3" y="19"/>
                    <a:pt x="24" y="0"/>
                    <a:pt x="50" y="0"/>
                  </a:cubicBezTo>
                  <a:cubicBezTo>
                    <a:pt x="77" y="0"/>
                    <a:pt x="99" y="22"/>
                    <a:pt x="99" y="49"/>
                  </a:cubicBezTo>
                  <a:cubicBezTo>
                    <a:pt x="99" y="77"/>
                    <a:pt x="77" y="99"/>
                    <a:pt x="50" y="99"/>
                  </a:cubicBezTo>
                  <a:cubicBezTo>
                    <a:pt x="45" y="99"/>
                    <a:pt x="40" y="98"/>
                    <a:pt x="35" y="97"/>
                  </a:cubicBezTo>
                </a:path>
              </a:pathLst>
            </a:custGeom>
            <a:noFill/>
            <a:ln w="12700" cap="rnd">
              <a:solidFill>
                <a:srgbClr val="E184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64" name="Freeform 542"/>
            <p:cNvSpPr>
              <a:spLocks/>
            </p:cNvSpPr>
            <p:nvPr/>
          </p:nvSpPr>
          <p:spPr bwMode="auto">
            <a:xfrm>
              <a:off x="6688139" y="10309225"/>
              <a:ext cx="44450" cy="44450"/>
            </a:xfrm>
            <a:custGeom>
              <a:avLst/>
              <a:gdLst>
                <a:gd name="T0" fmla="*/ 0 w 5"/>
                <a:gd name="T1" fmla="*/ 3 h 5"/>
                <a:gd name="T2" fmla="*/ 2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0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0B21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65" name="Freeform 543"/>
            <p:cNvSpPr>
              <a:spLocks/>
            </p:cNvSpPr>
            <p:nvPr/>
          </p:nvSpPr>
          <p:spPr bwMode="auto">
            <a:xfrm>
              <a:off x="6767514" y="10309225"/>
              <a:ext cx="44450" cy="44450"/>
            </a:xfrm>
            <a:custGeom>
              <a:avLst/>
              <a:gdLst>
                <a:gd name="T0" fmla="*/ 0 w 5"/>
                <a:gd name="T1" fmla="*/ 3 h 5"/>
                <a:gd name="T2" fmla="*/ 2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0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EF9E2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66" name="Freeform 544"/>
            <p:cNvSpPr>
              <a:spLocks/>
            </p:cNvSpPr>
            <p:nvPr/>
          </p:nvSpPr>
          <p:spPr bwMode="auto">
            <a:xfrm>
              <a:off x="6848476" y="10309225"/>
              <a:ext cx="44450" cy="44450"/>
            </a:xfrm>
            <a:custGeom>
              <a:avLst/>
              <a:gdLst>
                <a:gd name="T0" fmla="*/ 0 w 5"/>
                <a:gd name="T1" fmla="*/ 3 h 5"/>
                <a:gd name="T2" fmla="*/ 2 w 5"/>
                <a:gd name="T3" fmla="*/ 5 h 5"/>
                <a:gd name="T4" fmla="*/ 5 w 5"/>
                <a:gd name="T5" fmla="*/ 3 h 5"/>
                <a:gd name="T6" fmla="*/ 2 w 5"/>
                <a:gd name="T7" fmla="*/ 0 h 5"/>
                <a:gd name="T8" fmla="*/ 0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E1842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67" name="Oval 545"/>
            <p:cNvSpPr>
              <a:spLocks noChangeArrowheads="1"/>
            </p:cNvSpPr>
            <p:nvPr/>
          </p:nvSpPr>
          <p:spPr bwMode="auto">
            <a:xfrm>
              <a:off x="7337426" y="9652000"/>
              <a:ext cx="152400" cy="141287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184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68" name="Oval 546"/>
            <p:cNvSpPr>
              <a:spLocks noChangeArrowheads="1"/>
            </p:cNvSpPr>
            <p:nvPr/>
          </p:nvSpPr>
          <p:spPr bwMode="auto">
            <a:xfrm>
              <a:off x="7008814" y="9899650"/>
              <a:ext cx="212725" cy="214312"/>
            </a:xfrm>
            <a:prstGeom prst="ellipse">
              <a:avLst/>
            </a:prstGeom>
            <a:noFill/>
            <a:ln w="12700" cap="flat">
              <a:solidFill>
                <a:srgbClr val="EF9E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69" name="Oval 547"/>
            <p:cNvSpPr>
              <a:spLocks noChangeArrowheads="1"/>
            </p:cNvSpPr>
            <p:nvPr/>
          </p:nvSpPr>
          <p:spPr bwMode="auto">
            <a:xfrm>
              <a:off x="6937376" y="9748838"/>
              <a:ext cx="106363" cy="98425"/>
            </a:xfrm>
            <a:prstGeom prst="ellipse">
              <a:avLst/>
            </a:prstGeom>
            <a:noFill/>
            <a:ln w="12700" cap="flat">
              <a:solidFill>
                <a:srgbClr val="E184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70" name="Oval 548"/>
            <p:cNvSpPr>
              <a:spLocks noChangeArrowheads="1"/>
            </p:cNvSpPr>
            <p:nvPr/>
          </p:nvSpPr>
          <p:spPr bwMode="auto">
            <a:xfrm>
              <a:off x="7373939" y="10175875"/>
              <a:ext cx="106363" cy="98425"/>
            </a:xfrm>
            <a:prstGeom prst="ellipse">
              <a:avLst/>
            </a:prstGeom>
            <a:noFill/>
            <a:ln w="12700" cap="flat">
              <a:solidFill>
                <a:srgbClr val="EF9E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71" name="Oval 549"/>
            <p:cNvSpPr>
              <a:spLocks noChangeArrowheads="1"/>
            </p:cNvSpPr>
            <p:nvPr/>
          </p:nvSpPr>
          <p:spPr bwMode="auto">
            <a:xfrm>
              <a:off x="7142164" y="10299700"/>
              <a:ext cx="115888" cy="115887"/>
            </a:xfrm>
            <a:prstGeom prst="ellipse">
              <a:avLst/>
            </a:prstGeom>
            <a:noFill/>
            <a:ln w="12700" cap="flat">
              <a:solidFill>
                <a:srgbClr val="F0B2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60" name="Group 659"/>
          <p:cNvGrpSpPr/>
          <p:nvPr/>
        </p:nvGrpSpPr>
        <p:grpSpPr>
          <a:xfrm>
            <a:off x="1541732" y="3586163"/>
            <a:ext cx="433983" cy="400050"/>
            <a:chOff x="4310064" y="9563100"/>
            <a:chExt cx="1157288" cy="1066800"/>
          </a:xfrm>
        </p:grpSpPr>
        <p:sp>
          <p:nvSpPr>
            <p:cNvPr id="172" name="Rectangle 550"/>
            <p:cNvSpPr>
              <a:spLocks noChangeArrowheads="1"/>
            </p:cNvSpPr>
            <p:nvPr/>
          </p:nvSpPr>
          <p:spPr bwMode="auto">
            <a:xfrm>
              <a:off x="4924426" y="9721850"/>
              <a:ext cx="79375" cy="382587"/>
            </a:xfrm>
            <a:prstGeom prst="rect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73" name="Freeform 551"/>
            <p:cNvSpPr>
              <a:spLocks/>
            </p:cNvSpPr>
            <p:nvPr/>
          </p:nvSpPr>
          <p:spPr bwMode="auto">
            <a:xfrm>
              <a:off x="4611689" y="9704388"/>
              <a:ext cx="187325" cy="392112"/>
            </a:xfrm>
            <a:custGeom>
              <a:avLst/>
              <a:gdLst>
                <a:gd name="T0" fmla="*/ 51 w 118"/>
                <a:gd name="T1" fmla="*/ 247 h 247"/>
                <a:gd name="T2" fmla="*/ 0 w 118"/>
                <a:gd name="T3" fmla="*/ 230 h 247"/>
                <a:gd name="T4" fmla="*/ 68 w 118"/>
                <a:gd name="T5" fmla="*/ 0 h 247"/>
                <a:gd name="T6" fmla="*/ 118 w 118"/>
                <a:gd name="T7" fmla="*/ 11 h 247"/>
                <a:gd name="T8" fmla="*/ 51 w 118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247">
                  <a:moveTo>
                    <a:pt x="51" y="247"/>
                  </a:moveTo>
                  <a:lnTo>
                    <a:pt x="0" y="230"/>
                  </a:lnTo>
                  <a:lnTo>
                    <a:pt x="68" y="0"/>
                  </a:lnTo>
                  <a:lnTo>
                    <a:pt x="118" y="11"/>
                  </a:lnTo>
                  <a:lnTo>
                    <a:pt x="51" y="247"/>
                  </a:lnTo>
                  <a:close/>
                </a:path>
              </a:pathLst>
            </a:cu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74" name="Rectangle 552"/>
            <p:cNvSpPr>
              <a:spLocks noChangeArrowheads="1"/>
            </p:cNvSpPr>
            <p:nvPr/>
          </p:nvSpPr>
          <p:spPr bwMode="auto">
            <a:xfrm>
              <a:off x="4808539" y="9793288"/>
              <a:ext cx="79375" cy="311150"/>
            </a:xfrm>
            <a:prstGeom prst="rect">
              <a:avLst/>
            </a:pr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75" name="Rectangle 553"/>
            <p:cNvSpPr>
              <a:spLocks noChangeArrowheads="1"/>
            </p:cNvSpPr>
            <p:nvPr/>
          </p:nvSpPr>
          <p:spPr bwMode="auto">
            <a:xfrm>
              <a:off x="5040314" y="9837738"/>
              <a:ext cx="79375" cy="266700"/>
            </a:xfrm>
            <a:prstGeom prst="rect">
              <a:avLst/>
            </a:prstGeom>
            <a:solidFill>
              <a:srgbClr val="6D9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76" name="Line 554"/>
            <p:cNvSpPr>
              <a:spLocks noChangeShapeType="1"/>
            </p:cNvSpPr>
            <p:nvPr/>
          </p:nvSpPr>
          <p:spPr bwMode="auto">
            <a:xfrm>
              <a:off x="4327526" y="10113963"/>
              <a:ext cx="1130300" cy="0"/>
            </a:xfrm>
            <a:prstGeom prst="line">
              <a:avLst/>
            </a:prstGeom>
            <a:noFill/>
            <a:ln w="36513" cap="flat">
              <a:solidFill>
                <a:srgbClr val="5971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77" name="Freeform 555"/>
            <p:cNvSpPr>
              <a:spLocks/>
            </p:cNvSpPr>
            <p:nvPr/>
          </p:nvSpPr>
          <p:spPr bwMode="auto">
            <a:xfrm>
              <a:off x="4310064" y="9563100"/>
              <a:ext cx="979488" cy="319087"/>
            </a:xfrm>
            <a:custGeom>
              <a:avLst/>
              <a:gdLst>
                <a:gd name="T0" fmla="*/ 3 w 110"/>
                <a:gd name="T1" fmla="*/ 17 h 36"/>
                <a:gd name="T2" fmla="*/ 3 w 110"/>
                <a:gd name="T3" fmla="*/ 33 h 36"/>
                <a:gd name="T4" fmla="*/ 1 w 110"/>
                <a:gd name="T5" fmla="*/ 36 h 36"/>
                <a:gd name="T6" fmla="*/ 0 w 110"/>
                <a:gd name="T7" fmla="*/ 33 h 36"/>
                <a:gd name="T8" fmla="*/ 0 w 110"/>
                <a:gd name="T9" fmla="*/ 11 h 36"/>
                <a:gd name="T10" fmla="*/ 11 w 110"/>
                <a:gd name="T11" fmla="*/ 0 h 36"/>
                <a:gd name="T12" fmla="*/ 103 w 110"/>
                <a:gd name="T13" fmla="*/ 0 h 36"/>
                <a:gd name="T14" fmla="*/ 108 w 110"/>
                <a:gd name="T15" fmla="*/ 0 h 36"/>
                <a:gd name="T16" fmla="*/ 110 w 110"/>
                <a:gd name="T17" fmla="*/ 1 h 36"/>
                <a:gd name="T18" fmla="*/ 108 w 110"/>
                <a:gd name="T19" fmla="*/ 3 h 36"/>
                <a:gd name="T20" fmla="*/ 103 w 110"/>
                <a:gd name="T21" fmla="*/ 3 h 36"/>
                <a:gd name="T22" fmla="*/ 11 w 110"/>
                <a:gd name="T23" fmla="*/ 3 h 36"/>
                <a:gd name="T24" fmla="*/ 4 w 110"/>
                <a:gd name="T25" fmla="*/ 7 h 36"/>
                <a:gd name="T26" fmla="*/ 3 w 110"/>
                <a:gd name="T27" fmla="*/ 10 h 36"/>
                <a:gd name="T28" fmla="*/ 3 w 110"/>
                <a:gd name="T29" fmla="*/ 23 h 36"/>
                <a:gd name="T30" fmla="*/ 3 w 110"/>
                <a:gd name="T31" fmla="*/ 23 h 36"/>
                <a:gd name="T32" fmla="*/ 3 w 110"/>
                <a:gd name="T33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36">
                  <a:moveTo>
                    <a:pt x="3" y="17"/>
                  </a:moveTo>
                  <a:cubicBezTo>
                    <a:pt x="3" y="20"/>
                    <a:pt x="3" y="30"/>
                    <a:pt x="3" y="33"/>
                  </a:cubicBezTo>
                  <a:cubicBezTo>
                    <a:pt x="3" y="35"/>
                    <a:pt x="3" y="36"/>
                    <a:pt x="1" y="36"/>
                  </a:cubicBezTo>
                  <a:cubicBezTo>
                    <a:pt x="0" y="36"/>
                    <a:pt x="0" y="35"/>
                    <a:pt x="0" y="33"/>
                  </a:cubicBezTo>
                  <a:cubicBezTo>
                    <a:pt x="0" y="25"/>
                    <a:pt x="0" y="19"/>
                    <a:pt x="0" y="11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41" y="0"/>
                    <a:pt x="74" y="0"/>
                    <a:pt x="103" y="0"/>
                  </a:cubicBezTo>
                  <a:cubicBezTo>
                    <a:pt x="103" y="0"/>
                    <a:pt x="108" y="0"/>
                    <a:pt x="108" y="0"/>
                  </a:cubicBezTo>
                  <a:cubicBezTo>
                    <a:pt x="109" y="0"/>
                    <a:pt x="110" y="0"/>
                    <a:pt x="110" y="1"/>
                  </a:cubicBezTo>
                  <a:cubicBezTo>
                    <a:pt x="110" y="2"/>
                    <a:pt x="109" y="3"/>
                    <a:pt x="108" y="3"/>
                  </a:cubicBezTo>
                  <a:cubicBezTo>
                    <a:pt x="108" y="3"/>
                    <a:pt x="103" y="3"/>
                    <a:pt x="103" y="3"/>
                  </a:cubicBezTo>
                  <a:cubicBezTo>
                    <a:pt x="73" y="3"/>
                    <a:pt x="40" y="3"/>
                    <a:pt x="11" y="3"/>
                  </a:cubicBezTo>
                  <a:cubicBezTo>
                    <a:pt x="8" y="3"/>
                    <a:pt x="6" y="4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3" y="14"/>
                    <a:pt x="3" y="19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lnTo>
                    <a:pt x="3" y="17"/>
                  </a:ln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78" name="Freeform 556"/>
            <p:cNvSpPr>
              <a:spLocks/>
            </p:cNvSpPr>
            <p:nvPr/>
          </p:nvSpPr>
          <p:spPr bwMode="auto">
            <a:xfrm>
              <a:off x="4487864" y="9563100"/>
              <a:ext cx="979488" cy="319087"/>
            </a:xfrm>
            <a:custGeom>
              <a:avLst/>
              <a:gdLst>
                <a:gd name="T0" fmla="*/ 106 w 110"/>
                <a:gd name="T1" fmla="*/ 17 h 36"/>
                <a:gd name="T2" fmla="*/ 106 w 110"/>
                <a:gd name="T3" fmla="*/ 33 h 36"/>
                <a:gd name="T4" fmla="*/ 108 w 110"/>
                <a:gd name="T5" fmla="*/ 36 h 36"/>
                <a:gd name="T6" fmla="*/ 110 w 110"/>
                <a:gd name="T7" fmla="*/ 33 h 36"/>
                <a:gd name="T8" fmla="*/ 110 w 110"/>
                <a:gd name="T9" fmla="*/ 11 h 36"/>
                <a:gd name="T10" fmla="*/ 99 w 110"/>
                <a:gd name="T11" fmla="*/ 0 h 36"/>
                <a:gd name="T12" fmla="*/ 7 w 110"/>
                <a:gd name="T13" fmla="*/ 0 h 36"/>
                <a:gd name="T14" fmla="*/ 6 w 110"/>
                <a:gd name="T15" fmla="*/ 0 h 36"/>
                <a:gd name="T16" fmla="*/ 0 w 110"/>
                <a:gd name="T17" fmla="*/ 1 h 36"/>
                <a:gd name="T18" fmla="*/ 6 w 110"/>
                <a:gd name="T19" fmla="*/ 3 h 36"/>
                <a:gd name="T20" fmla="*/ 7 w 110"/>
                <a:gd name="T21" fmla="*/ 3 h 36"/>
                <a:gd name="T22" fmla="*/ 99 w 110"/>
                <a:gd name="T23" fmla="*/ 3 h 36"/>
                <a:gd name="T24" fmla="*/ 106 w 110"/>
                <a:gd name="T25" fmla="*/ 7 h 36"/>
                <a:gd name="T26" fmla="*/ 106 w 110"/>
                <a:gd name="T27" fmla="*/ 10 h 36"/>
                <a:gd name="T28" fmla="*/ 106 w 110"/>
                <a:gd name="T29" fmla="*/ 23 h 36"/>
                <a:gd name="T30" fmla="*/ 106 w 110"/>
                <a:gd name="T31" fmla="*/ 23 h 36"/>
                <a:gd name="T32" fmla="*/ 106 w 110"/>
                <a:gd name="T33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36">
                  <a:moveTo>
                    <a:pt x="106" y="17"/>
                  </a:moveTo>
                  <a:cubicBezTo>
                    <a:pt x="106" y="20"/>
                    <a:pt x="106" y="30"/>
                    <a:pt x="106" y="33"/>
                  </a:cubicBezTo>
                  <a:cubicBezTo>
                    <a:pt x="106" y="35"/>
                    <a:pt x="107" y="36"/>
                    <a:pt x="108" y="36"/>
                  </a:cubicBezTo>
                  <a:cubicBezTo>
                    <a:pt x="110" y="36"/>
                    <a:pt x="110" y="35"/>
                    <a:pt x="110" y="33"/>
                  </a:cubicBezTo>
                  <a:cubicBezTo>
                    <a:pt x="110" y="25"/>
                    <a:pt x="110" y="19"/>
                    <a:pt x="110" y="11"/>
                  </a:cubicBezTo>
                  <a:cubicBezTo>
                    <a:pt x="110" y="4"/>
                    <a:pt x="106" y="0"/>
                    <a:pt x="99" y="0"/>
                  </a:cubicBezTo>
                  <a:cubicBezTo>
                    <a:pt x="69" y="0"/>
                    <a:pt x="36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0" y="0"/>
                    <a:pt x="0" y="1"/>
                  </a:cubicBezTo>
                  <a:cubicBezTo>
                    <a:pt x="0" y="2"/>
                    <a:pt x="5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36" y="3"/>
                    <a:pt x="69" y="3"/>
                    <a:pt x="99" y="3"/>
                  </a:cubicBezTo>
                  <a:cubicBezTo>
                    <a:pt x="102" y="3"/>
                    <a:pt x="104" y="4"/>
                    <a:pt x="106" y="7"/>
                  </a:cubicBezTo>
                  <a:cubicBezTo>
                    <a:pt x="106" y="8"/>
                    <a:pt x="106" y="9"/>
                    <a:pt x="106" y="10"/>
                  </a:cubicBezTo>
                  <a:cubicBezTo>
                    <a:pt x="107" y="14"/>
                    <a:pt x="106" y="19"/>
                    <a:pt x="106" y="23"/>
                  </a:cubicBezTo>
                  <a:cubicBezTo>
                    <a:pt x="106" y="23"/>
                    <a:pt x="106" y="23"/>
                    <a:pt x="106" y="23"/>
                  </a:cubicBezTo>
                  <a:lnTo>
                    <a:pt x="106" y="17"/>
                  </a:ln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79" name="Freeform 557"/>
            <p:cNvSpPr>
              <a:spLocks/>
            </p:cNvSpPr>
            <p:nvPr/>
          </p:nvSpPr>
          <p:spPr bwMode="auto">
            <a:xfrm>
              <a:off x="4487864" y="9988550"/>
              <a:ext cx="979488" cy="355600"/>
            </a:xfrm>
            <a:custGeom>
              <a:avLst/>
              <a:gdLst>
                <a:gd name="T0" fmla="*/ 106 w 110"/>
                <a:gd name="T1" fmla="*/ 19 h 40"/>
                <a:gd name="T2" fmla="*/ 106 w 110"/>
                <a:gd name="T3" fmla="*/ 3 h 40"/>
                <a:gd name="T4" fmla="*/ 108 w 110"/>
                <a:gd name="T5" fmla="*/ 0 h 40"/>
                <a:gd name="T6" fmla="*/ 110 w 110"/>
                <a:gd name="T7" fmla="*/ 3 h 40"/>
                <a:gd name="T8" fmla="*/ 110 w 110"/>
                <a:gd name="T9" fmla="*/ 25 h 40"/>
                <a:gd name="T10" fmla="*/ 99 w 110"/>
                <a:gd name="T11" fmla="*/ 40 h 40"/>
                <a:gd name="T12" fmla="*/ 7 w 110"/>
                <a:gd name="T13" fmla="*/ 40 h 40"/>
                <a:gd name="T14" fmla="*/ 6 w 110"/>
                <a:gd name="T15" fmla="*/ 40 h 40"/>
                <a:gd name="T16" fmla="*/ 0 w 110"/>
                <a:gd name="T17" fmla="*/ 39 h 40"/>
                <a:gd name="T18" fmla="*/ 6 w 110"/>
                <a:gd name="T19" fmla="*/ 37 h 40"/>
                <a:gd name="T20" fmla="*/ 7 w 110"/>
                <a:gd name="T21" fmla="*/ 37 h 40"/>
                <a:gd name="T22" fmla="*/ 99 w 110"/>
                <a:gd name="T23" fmla="*/ 37 h 40"/>
                <a:gd name="T24" fmla="*/ 106 w 110"/>
                <a:gd name="T25" fmla="*/ 33 h 40"/>
                <a:gd name="T26" fmla="*/ 106 w 110"/>
                <a:gd name="T27" fmla="*/ 30 h 40"/>
                <a:gd name="T28" fmla="*/ 106 w 110"/>
                <a:gd name="T29" fmla="*/ 13 h 40"/>
                <a:gd name="T30" fmla="*/ 106 w 110"/>
                <a:gd name="T31" fmla="*/ 13 h 40"/>
                <a:gd name="T32" fmla="*/ 106 w 110"/>
                <a:gd name="T33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40">
                  <a:moveTo>
                    <a:pt x="106" y="19"/>
                  </a:moveTo>
                  <a:cubicBezTo>
                    <a:pt x="106" y="16"/>
                    <a:pt x="106" y="6"/>
                    <a:pt x="106" y="3"/>
                  </a:cubicBezTo>
                  <a:cubicBezTo>
                    <a:pt x="106" y="1"/>
                    <a:pt x="107" y="0"/>
                    <a:pt x="108" y="0"/>
                  </a:cubicBezTo>
                  <a:cubicBezTo>
                    <a:pt x="110" y="0"/>
                    <a:pt x="110" y="1"/>
                    <a:pt x="110" y="3"/>
                  </a:cubicBezTo>
                  <a:cubicBezTo>
                    <a:pt x="110" y="11"/>
                    <a:pt x="110" y="17"/>
                    <a:pt x="110" y="25"/>
                  </a:cubicBezTo>
                  <a:cubicBezTo>
                    <a:pt x="110" y="32"/>
                    <a:pt x="106" y="40"/>
                    <a:pt x="99" y="40"/>
                  </a:cubicBezTo>
                  <a:cubicBezTo>
                    <a:pt x="69" y="40"/>
                    <a:pt x="36" y="40"/>
                    <a:pt x="7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40"/>
                    <a:pt x="0" y="40"/>
                    <a:pt x="0" y="39"/>
                  </a:cubicBezTo>
                  <a:cubicBezTo>
                    <a:pt x="0" y="38"/>
                    <a:pt x="5" y="37"/>
                    <a:pt x="6" y="37"/>
                  </a:cubicBezTo>
                  <a:cubicBezTo>
                    <a:pt x="6" y="37"/>
                    <a:pt x="7" y="37"/>
                    <a:pt x="7" y="37"/>
                  </a:cubicBezTo>
                  <a:cubicBezTo>
                    <a:pt x="36" y="37"/>
                    <a:pt x="69" y="37"/>
                    <a:pt x="99" y="37"/>
                  </a:cubicBezTo>
                  <a:cubicBezTo>
                    <a:pt x="102" y="37"/>
                    <a:pt x="104" y="36"/>
                    <a:pt x="106" y="33"/>
                  </a:cubicBezTo>
                  <a:cubicBezTo>
                    <a:pt x="106" y="32"/>
                    <a:pt x="106" y="31"/>
                    <a:pt x="106" y="30"/>
                  </a:cubicBezTo>
                  <a:cubicBezTo>
                    <a:pt x="107" y="26"/>
                    <a:pt x="106" y="17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lnTo>
                    <a:pt x="106" y="19"/>
                  </a:ln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80" name="Freeform 558"/>
            <p:cNvSpPr>
              <a:spLocks/>
            </p:cNvSpPr>
            <p:nvPr/>
          </p:nvSpPr>
          <p:spPr bwMode="auto">
            <a:xfrm>
              <a:off x="4310064" y="9988550"/>
              <a:ext cx="979488" cy="355600"/>
            </a:xfrm>
            <a:custGeom>
              <a:avLst/>
              <a:gdLst>
                <a:gd name="T0" fmla="*/ 3 w 110"/>
                <a:gd name="T1" fmla="*/ 19 h 40"/>
                <a:gd name="T2" fmla="*/ 3 w 110"/>
                <a:gd name="T3" fmla="*/ 3 h 40"/>
                <a:gd name="T4" fmla="*/ 1 w 110"/>
                <a:gd name="T5" fmla="*/ 0 h 40"/>
                <a:gd name="T6" fmla="*/ 0 w 110"/>
                <a:gd name="T7" fmla="*/ 3 h 40"/>
                <a:gd name="T8" fmla="*/ 0 w 110"/>
                <a:gd name="T9" fmla="*/ 25 h 40"/>
                <a:gd name="T10" fmla="*/ 11 w 110"/>
                <a:gd name="T11" fmla="*/ 40 h 40"/>
                <a:gd name="T12" fmla="*/ 103 w 110"/>
                <a:gd name="T13" fmla="*/ 40 h 40"/>
                <a:gd name="T14" fmla="*/ 108 w 110"/>
                <a:gd name="T15" fmla="*/ 40 h 40"/>
                <a:gd name="T16" fmla="*/ 110 w 110"/>
                <a:gd name="T17" fmla="*/ 39 h 40"/>
                <a:gd name="T18" fmla="*/ 108 w 110"/>
                <a:gd name="T19" fmla="*/ 37 h 40"/>
                <a:gd name="T20" fmla="*/ 103 w 110"/>
                <a:gd name="T21" fmla="*/ 37 h 40"/>
                <a:gd name="T22" fmla="*/ 11 w 110"/>
                <a:gd name="T23" fmla="*/ 37 h 40"/>
                <a:gd name="T24" fmla="*/ 4 w 110"/>
                <a:gd name="T25" fmla="*/ 33 h 40"/>
                <a:gd name="T26" fmla="*/ 3 w 110"/>
                <a:gd name="T27" fmla="*/ 30 h 40"/>
                <a:gd name="T28" fmla="*/ 3 w 110"/>
                <a:gd name="T29" fmla="*/ 13 h 40"/>
                <a:gd name="T30" fmla="*/ 3 w 110"/>
                <a:gd name="T31" fmla="*/ 13 h 40"/>
                <a:gd name="T32" fmla="*/ 3 w 110"/>
                <a:gd name="T33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40">
                  <a:moveTo>
                    <a:pt x="3" y="19"/>
                  </a:moveTo>
                  <a:cubicBezTo>
                    <a:pt x="3" y="16"/>
                    <a:pt x="3" y="6"/>
                    <a:pt x="3" y="3"/>
                  </a:cubicBezTo>
                  <a:cubicBezTo>
                    <a:pt x="3" y="1"/>
                    <a:pt x="3" y="0"/>
                    <a:pt x="1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11"/>
                    <a:pt x="0" y="17"/>
                    <a:pt x="0" y="25"/>
                  </a:cubicBezTo>
                  <a:cubicBezTo>
                    <a:pt x="0" y="32"/>
                    <a:pt x="4" y="40"/>
                    <a:pt x="11" y="40"/>
                  </a:cubicBezTo>
                  <a:cubicBezTo>
                    <a:pt x="41" y="40"/>
                    <a:pt x="74" y="40"/>
                    <a:pt x="103" y="40"/>
                  </a:cubicBezTo>
                  <a:cubicBezTo>
                    <a:pt x="103" y="40"/>
                    <a:pt x="108" y="40"/>
                    <a:pt x="108" y="40"/>
                  </a:cubicBezTo>
                  <a:cubicBezTo>
                    <a:pt x="109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8" y="37"/>
                  </a:cubicBezTo>
                  <a:cubicBezTo>
                    <a:pt x="108" y="37"/>
                    <a:pt x="103" y="37"/>
                    <a:pt x="103" y="37"/>
                  </a:cubicBezTo>
                  <a:cubicBezTo>
                    <a:pt x="73" y="37"/>
                    <a:pt x="40" y="37"/>
                    <a:pt x="11" y="37"/>
                  </a:cubicBezTo>
                  <a:cubicBezTo>
                    <a:pt x="8" y="37"/>
                    <a:pt x="6" y="36"/>
                    <a:pt x="4" y="33"/>
                  </a:cubicBezTo>
                  <a:cubicBezTo>
                    <a:pt x="4" y="32"/>
                    <a:pt x="3" y="31"/>
                    <a:pt x="3" y="30"/>
                  </a:cubicBezTo>
                  <a:cubicBezTo>
                    <a:pt x="3" y="26"/>
                    <a:pt x="3" y="17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81" name="Freeform 559"/>
            <p:cNvSpPr>
              <a:spLocks/>
            </p:cNvSpPr>
            <p:nvPr/>
          </p:nvSpPr>
          <p:spPr bwMode="auto">
            <a:xfrm>
              <a:off x="4665664" y="10477500"/>
              <a:ext cx="446088" cy="152400"/>
            </a:xfrm>
            <a:custGeom>
              <a:avLst/>
              <a:gdLst>
                <a:gd name="T0" fmla="*/ 50 w 50"/>
                <a:gd name="T1" fmla="*/ 14 h 17"/>
                <a:gd name="T2" fmla="*/ 46 w 50"/>
                <a:gd name="T3" fmla="*/ 17 h 17"/>
                <a:gd name="T4" fmla="*/ 3 w 50"/>
                <a:gd name="T5" fmla="*/ 17 h 17"/>
                <a:gd name="T6" fmla="*/ 0 w 50"/>
                <a:gd name="T7" fmla="*/ 14 h 17"/>
                <a:gd name="T8" fmla="*/ 5 w 50"/>
                <a:gd name="T9" fmla="*/ 3 h 17"/>
                <a:gd name="T10" fmla="*/ 8 w 50"/>
                <a:gd name="T11" fmla="*/ 0 h 17"/>
                <a:gd name="T12" fmla="*/ 41 w 50"/>
                <a:gd name="T13" fmla="*/ 0 h 17"/>
                <a:gd name="T14" fmla="*/ 45 w 50"/>
                <a:gd name="T15" fmla="*/ 3 h 17"/>
                <a:gd name="T16" fmla="*/ 50 w 50"/>
                <a:gd name="T1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">
                  <a:moveTo>
                    <a:pt x="50" y="14"/>
                  </a:moveTo>
                  <a:cubicBezTo>
                    <a:pt x="50" y="16"/>
                    <a:pt x="48" y="17"/>
                    <a:pt x="46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0" y="16"/>
                    <a:pt x="0" y="1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6" y="0"/>
                    <a:pt x="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1"/>
                    <a:pt x="45" y="3"/>
                  </a:cubicBezTo>
                  <a:lnTo>
                    <a:pt x="50" y="14"/>
                  </a:ln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82" name="Rectangle 560"/>
            <p:cNvSpPr>
              <a:spLocks noChangeArrowheads="1"/>
            </p:cNvSpPr>
            <p:nvPr/>
          </p:nvSpPr>
          <p:spPr bwMode="auto">
            <a:xfrm>
              <a:off x="4843464" y="10388600"/>
              <a:ext cx="80963" cy="115887"/>
            </a:xfrm>
            <a:prstGeom prst="rect">
              <a:avLst/>
            </a:pr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83" name="Rectangle 561"/>
            <p:cNvSpPr>
              <a:spLocks noChangeArrowheads="1"/>
            </p:cNvSpPr>
            <p:nvPr/>
          </p:nvSpPr>
          <p:spPr bwMode="auto">
            <a:xfrm>
              <a:off x="5057776" y="9874250"/>
              <a:ext cx="44450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84" name="Rectangle 562"/>
            <p:cNvSpPr>
              <a:spLocks noChangeArrowheads="1"/>
            </p:cNvSpPr>
            <p:nvPr/>
          </p:nvSpPr>
          <p:spPr bwMode="auto">
            <a:xfrm>
              <a:off x="4826001" y="9820275"/>
              <a:ext cx="44450" cy="269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85" name="Rectangle 563"/>
            <p:cNvSpPr>
              <a:spLocks noChangeArrowheads="1"/>
            </p:cNvSpPr>
            <p:nvPr/>
          </p:nvSpPr>
          <p:spPr bwMode="auto">
            <a:xfrm>
              <a:off x="4941889" y="9758363"/>
              <a:ext cx="44450" cy="174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59" name="Group 658"/>
          <p:cNvGrpSpPr/>
          <p:nvPr/>
        </p:nvGrpSpPr>
        <p:grpSpPr>
          <a:xfrm>
            <a:off x="706508" y="3595687"/>
            <a:ext cx="470892" cy="380405"/>
            <a:chOff x="2082801" y="9588500"/>
            <a:chExt cx="1255713" cy="1014412"/>
          </a:xfrm>
        </p:grpSpPr>
        <p:sp>
          <p:nvSpPr>
            <p:cNvPr id="186" name="Line 564"/>
            <p:cNvSpPr>
              <a:spLocks noChangeShapeType="1"/>
            </p:cNvSpPr>
            <p:nvPr/>
          </p:nvSpPr>
          <p:spPr bwMode="auto">
            <a:xfrm>
              <a:off x="2198689" y="98028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87" name="Line 565"/>
            <p:cNvSpPr>
              <a:spLocks noChangeShapeType="1"/>
            </p:cNvSpPr>
            <p:nvPr/>
          </p:nvSpPr>
          <p:spPr bwMode="auto">
            <a:xfrm>
              <a:off x="2198689" y="98028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88" name="Freeform 566"/>
            <p:cNvSpPr>
              <a:spLocks/>
            </p:cNvSpPr>
            <p:nvPr/>
          </p:nvSpPr>
          <p:spPr bwMode="auto">
            <a:xfrm>
              <a:off x="2162176" y="9588500"/>
              <a:ext cx="1096963" cy="1014412"/>
            </a:xfrm>
            <a:custGeom>
              <a:avLst/>
              <a:gdLst>
                <a:gd name="T0" fmla="*/ 120 w 123"/>
                <a:gd name="T1" fmla="*/ 102 h 114"/>
                <a:gd name="T2" fmla="*/ 112 w 123"/>
                <a:gd name="T3" fmla="*/ 110 h 114"/>
                <a:gd name="T4" fmla="*/ 12 w 123"/>
                <a:gd name="T5" fmla="*/ 110 h 114"/>
                <a:gd name="T6" fmla="*/ 4 w 123"/>
                <a:gd name="T7" fmla="*/ 102 h 114"/>
                <a:gd name="T8" fmla="*/ 4 w 123"/>
                <a:gd name="T9" fmla="*/ 37 h 114"/>
                <a:gd name="T10" fmla="*/ 4 w 123"/>
                <a:gd name="T11" fmla="*/ 35 h 114"/>
                <a:gd name="T12" fmla="*/ 2 w 123"/>
                <a:gd name="T13" fmla="*/ 34 h 114"/>
                <a:gd name="T14" fmla="*/ 0 w 123"/>
                <a:gd name="T15" fmla="*/ 35 h 114"/>
                <a:gd name="T16" fmla="*/ 0 w 123"/>
                <a:gd name="T17" fmla="*/ 36 h 114"/>
                <a:gd name="T18" fmla="*/ 0 w 123"/>
                <a:gd name="T19" fmla="*/ 103 h 114"/>
                <a:gd name="T20" fmla="*/ 11 w 123"/>
                <a:gd name="T21" fmla="*/ 114 h 114"/>
                <a:gd name="T22" fmla="*/ 112 w 123"/>
                <a:gd name="T23" fmla="*/ 114 h 114"/>
                <a:gd name="T24" fmla="*/ 118 w 123"/>
                <a:gd name="T25" fmla="*/ 113 h 114"/>
                <a:gd name="T26" fmla="*/ 123 w 123"/>
                <a:gd name="T27" fmla="*/ 103 h 114"/>
                <a:gd name="T28" fmla="*/ 123 w 123"/>
                <a:gd name="T29" fmla="*/ 12 h 114"/>
                <a:gd name="T30" fmla="*/ 123 w 123"/>
                <a:gd name="T31" fmla="*/ 11 h 114"/>
                <a:gd name="T32" fmla="*/ 117 w 123"/>
                <a:gd name="T33" fmla="*/ 2 h 114"/>
                <a:gd name="T34" fmla="*/ 109 w 123"/>
                <a:gd name="T35" fmla="*/ 1 h 114"/>
                <a:gd name="T36" fmla="*/ 107 w 123"/>
                <a:gd name="T37" fmla="*/ 2 h 114"/>
                <a:gd name="T38" fmla="*/ 109 w 123"/>
                <a:gd name="T39" fmla="*/ 4 h 114"/>
                <a:gd name="T40" fmla="*/ 112 w 123"/>
                <a:gd name="T41" fmla="*/ 4 h 114"/>
                <a:gd name="T42" fmla="*/ 120 w 123"/>
                <a:gd name="T43" fmla="*/ 12 h 114"/>
                <a:gd name="T44" fmla="*/ 120 w 123"/>
                <a:gd name="T45" fmla="*/ 10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3" h="114">
                  <a:moveTo>
                    <a:pt x="120" y="102"/>
                  </a:moveTo>
                  <a:cubicBezTo>
                    <a:pt x="120" y="108"/>
                    <a:pt x="117" y="110"/>
                    <a:pt x="112" y="110"/>
                  </a:cubicBezTo>
                  <a:cubicBezTo>
                    <a:pt x="78" y="110"/>
                    <a:pt x="45" y="110"/>
                    <a:pt x="12" y="110"/>
                  </a:cubicBezTo>
                  <a:cubicBezTo>
                    <a:pt x="7" y="110"/>
                    <a:pt x="4" y="108"/>
                    <a:pt x="4" y="102"/>
                  </a:cubicBezTo>
                  <a:cubicBezTo>
                    <a:pt x="4" y="80"/>
                    <a:pt x="4" y="59"/>
                    <a:pt x="4" y="37"/>
                  </a:cubicBezTo>
                  <a:cubicBezTo>
                    <a:pt x="4" y="36"/>
                    <a:pt x="4" y="36"/>
                    <a:pt x="4" y="35"/>
                  </a:cubicBezTo>
                  <a:cubicBezTo>
                    <a:pt x="3" y="35"/>
                    <a:pt x="3" y="34"/>
                    <a:pt x="2" y="34"/>
                  </a:cubicBezTo>
                  <a:cubicBezTo>
                    <a:pt x="1" y="34"/>
                    <a:pt x="1" y="35"/>
                    <a:pt x="0" y="35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0" y="59"/>
                    <a:pt x="0" y="81"/>
                    <a:pt x="0" y="103"/>
                  </a:cubicBezTo>
                  <a:cubicBezTo>
                    <a:pt x="0" y="109"/>
                    <a:pt x="5" y="114"/>
                    <a:pt x="11" y="114"/>
                  </a:cubicBezTo>
                  <a:cubicBezTo>
                    <a:pt x="45" y="114"/>
                    <a:pt x="79" y="114"/>
                    <a:pt x="112" y="114"/>
                  </a:cubicBezTo>
                  <a:cubicBezTo>
                    <a:pt x="114" y="114"/>
                    <a:pt x="116" y="114"/>
                    <a:pt x="118" y="113"/>
                  </a:cubicBezTo>
                  <a:cubicBezTo>
                    <a:pt x="122" y="111"/>
                    <a:pt x="123" y="107"/>
                    <a:pt x="123" y="103"/>
                  </a:cubicBezTo>
                  <a:cubicBezTo>
                    <a:pt x="123" y="69"/>
                    <a:pt x="123" y="45"/>
                    <a:pt x="123" y="12"/>
                  </a:cubicBezTo>
                  <a:cubicBezTo>
                    <a:pt x="123" y="12"/>
                    <a:pt x="123" y="11"/>
                    <a:pt x="123" y="11"/>
                  </a:cubicBezTo>
                  <a:cubicBezTo>
                    <a:pt x="123" y="7"/>
                    <a:pt x="121" y="3"/>
                    <a:pt x="117" y="2"/>
                  </a:cubicBezTo>
                  <a:cubicBezTo>
                    <a:pt x="115" y="0"/>
                    <a:pt x="112" y="0"/>
                    <a:pt x="109" y="1"/>
                  </a:cubicBezTo>
                  <a:cubicBezTo>
                    <a:pt x="108" y="1"/>
                    <a:pt x="107" y="1"/>
                    <a:pt x="107" y="2"/>
                  </a:cubicBezTo>
                  <a:cubicBezTo>
                    <a:pt x="107" y="3"/>
                    <a:pt x="108" y="4"/>
                    <a:pt x="109" y="4"/>
                  </a:cubicBezTo>
                  <a:cubicBezTo>
                    <a:pt x="110" y="4"/>
                    <a:pt x="111" y="4"/>
                    <a:pt x="112" y="4"/>
                  </a:cubicBezTo>
                  <a:cubicBezTo>
                    <a:pt x="117" y="4"/>
                    <a:pt x="120" y="7"/>
                    <a:pt x="120" y="12"/>
                  </a:cubicBezTo>
                  <a:cubicBezTo>
                    <a:pt x="120" y="16"/>
                    <a:pt x="120" y="75"/>
                    <a:pt x="120" y="102"/>
                  </a:cubicBez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89" name="Freeform 567"/>
            <p:cNvSpPr>
              <a:spLocks/>
            </p:cNvSpPr>
            <p:nvPr/>
          </p:nvSpPr>
          <p:spPr bwMode="auto">
            <a:xfrm>
              <a:off x="2162176" y="9588500"/>
              <a:ext cx="909638" cy="258762"/>
            </a:xfrm>
            <a:custGeom>
              <a:avLst/>
              <a:gdLst>
                <a:gd name="T0" fmla="*/ 4 w 102"/>
                <a:gd name="T1" fmla="*/ 18 h 29"/>
                <a:gd name="T2" fmla="*/ 4 w 102"/>
                <a:gd name="T3" fmla="*/ 26 h 29"/>
                <a:gd name="T4" fmla="*/ 2 w 102"/>
                <a:gd name="T5" fmla="*/ 29 h 29"/>
                <a:gd name="T6" fmla="*/ 0 w 102"/>
                <a:gd name="T7" fmla="*/ 26 h 29"/>
                <a:gd name="T8" fmla="*/ 0 w 102"/>
                <a:gd name="T9" fmla="*/ 12 h 29"/>
                <a:gd name="T10" fmla="*/ 12 w 102"/>
                <a:gd name="T11" fmla="*/ 1 h 29"/>
                <a:gd name="T12" fmla="*/ 99 w 102"/>
                <a:gd name="T13" fmla="*/ 1 h 29"/>
                <a:gd name="T14" fmla="*/ 101 w 102"/>
                <a:gd name="T15" fmla="*/ 1 h 29"/>
                <a:gd name="T16" fmla="*/ 102 w 102"/>
                <a:gd name="T17" fmla="*/ 2 h 29"/>
                <a:gd name="T18" fmla="*/ 101 w 102"/>
                <a:gd name="T19" fmla="*/ 4 h 29"/>
                <a:gd name="T20" fmla="*/ 99 w 102"/>
                <a:gd name="T21" fmla="*/ 4 h 29"/>
                <a:gd name="T22" fmla="*/ 12 w 102"/>
                <a:gd name="T23" fmla="*/ 4 h 29"/>
                <a:gd name="T24" fmla="*/ 5 w 102"/>
                <a:gd name="T25" fmla="*/ 8 h 29"/>
                <a:gd name="T26" fmla="*/ 4 w 102"/>
                <a:gd name="T27" fmla="*/ 11 h 29"/>
                <a:gd name="T28" fmla="*/ 4 w 102"/>
                <a:gd name="T29" fmla="*/ 24 h 29"/>
                <a:gd name="T30" fmla="*/ 4 w 102"/>
                <a:gd name="T31" fmla="*/ 24 h 29"/>
                <a:gd name="T32" fmla="*/ 4 w 102"/>
                <a:gd name="T33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9">
                  <a:moveTo>
                    <a:pt x="4" y="18"/>
                  </a:moveTo>
                  <a:cubicBezTo>
                    <a:pt x="4" y="21"/>
                    <a:pt x="4" y="23"/>
                    <a:pt x="4" y="26"/>
                  </a:cubicBezTo>
                  <a:cubicBezTo>
                    <a:pt x="4" y="28"/>
                    <a:pt x="3" y="29"/>
                    <a:pt x="2" y="29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20"/>
                    <a:pt x="0" y="12"/>
                  </a:cubicBezTo>
                  <a:cubicBezTo>
                    <a:pt x="0" y="5"/>
                    <a:pt x="5" y="1"/>
                    <a:pt x="12" y="1"/>
                  </a:cubicBezTo>
                  <a:cubicBezTo>
                    <a:pt x="41" y="1"/>
                    <a:pt x="70" y="1"/>
                    <a:pt x="99" y="1"/>
                  </a:cubicBezTo>
                  <a:cubicBezTo>
                    <a:pt x="100" y="1"/>
                    <a:pt x="100" y="0"/>
                    <a:pt x="101" y="1"/>
                  </a:cubicBezTo>
                  <a:cubicBezTo>
                    <a:pt x="102" y="1"/>
                    <a:pt x="102" y="1"/>
                    <a:pt x="102" y="2"/>
                  </a:cubicBezTo>
                  <a:cubicBezTo>
                    <a:pt x="102" y="3"/>
                    <a:pt x="102" y="4"/>
                    <a:pt x="101" y="4"/>
                  </a:cubicBezTo>
                  <a:cubicBezTo>
                    <a:pt x="100" y="4"/>
                    <a:pt x="100" y="4"/>
                    <a:pt x="99" y="4"/>
                  </a:cubicBezTo>
                  <a:cubicBezTo>
                    <a:pt x="70" y="4"/>
                    <a:pt x="41" y="4"/>
                    <a:pt x="12" y="4"/>
                  </a:cubicBezTo>
                  <a:cubicBezTo>
                    <a:pt x="9" y="4"/>
                    <a:pt x="6" y="5"/>
                    <a:pt x="5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5"/>
                    <a:pt x="4" y="20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lnTo>
                    <a:pt x="4" y="18"/>
                  </a:ln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90" name="Freeform 568"/>
            <p:cNvSpPr>
              <a:spLocks/>
            </p:cNvSpPr>
            <p:nvPr/>
          </p:nvSpPr>
          <p:spPr bwMode="auto">
            <a:xfrm>
              <a:off x="2189164" y="9963150"/>
              <a:ext cx="1050925" cy="336550"/>
            </a:xfrm>
            <a:custGeom>
              <a:avLst/>
              <a:gdLst>
                <a:gd name="T0" fmla="*/ 0 w 662"/>
                <a:gd name="T1" fmla="*/ 212 h 212"/>
                <a:gd name="T2" fmla="*/ 174 w 662"/>
                <a:gd name="T3" fmla="*/ 84 h 212"/>
                <a:gd name="T4" fmla="*/ 399 w 662"/>
                <a:gd name="T5" fmla="*/ 179 h 212"/>
                <a:gd name="T6" fmla="*/ 662 w 662"/>
                <a:gd name="T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2" h="212">
                  <a:moveTo>
                    <a:pt x="0" y="212"/>
                  </a:moveTo>
                  <a:lnTo>
                    <a:pt x="174" y="84"/>
                  </a:lnTo>
                  <a:lnTo>
                    <a:pt x="399" y="179"/>
                  </a:lnTo>
                  <a:lnTo>
                    <a:pt x="662" y="0"/>
                  </a:lnTo>
                </a:path>
              </a:pathLst>
            </a:custGeom>
            <a:noFill/>
            <a:ln w="46038" cap="rnd">
              <a:solidFill>
                <a:srgbClr val="5971B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91" name="Oval 569"/>
            <p:cNvSpPr>
              <a:spLocks noChangeArrowheads="1"/>
            </p:cNvSpPr>
            <p:nvPr/>
          </p:nvSpPr>
          <p:spPr bwMode="auto">
            <a:xfrm>
              <a:off x="2376489" y="10015538"/>
              <a:ext cx="177800" cy="169862"/>
            </a:xfrm>
            <a:prstGeom prst="ellipse">
              <a:avLst/>
            </a:prstGeom>
            <a:solidFill>
              <a:srgbClr val="FFFFFF"/>
            </a:solidFill>
            <a:ln w="46038" cap="rnd">
              <a:solidFill>
                <a:srgbClr val="5971B6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92" name="Oval 570"/>
            <p:cNvSpPr>
              <a:spLocks noChangeArrowheads="1"/>
            </p:cNvSpPr>
            <p:nvPr/>
          </p:nvSpPr>
          <p:spPr bwMode="auto">
            <a:xfrm>
              <a:off x="2724151" y="10158413"/>
              <a:ext cx="168275" cy="177800"/>
            </a:xfrm>
            <a:prstGeom prst="ellipse">
              <a:avLst/>
            </a:prstGeom>
            <a:solidFill>
              <a:srgbClr val="FFFFFF"/>
            </a:solidFill>
            <a:ln w="46038" cap="rnd">
              <a:solidFill>
                <a:srgbClr val="5971B6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93" name="Oval 571"/>
            <p:cNvSpPr>
              <a:spLocks noChangeArrowheads="1"/>
            </p:cNvSpPr>
            <p:nvPr/>
          </p:nvSpPr>
          <p:spPr bwMode="auto">
            <a:xfrm>
              <a:off x="3160714" y="9882188"/>
              <a:ext cx="177800" cy="169862"/>
            </a:xfrm>
            <a:prstGeom prst="ellipse">
              <a:avLst/>
            </a:prstGeom>
            <a:solidFill>
              <a:srgbClr val="FFFFFF"/>
            </a:solidFill>
            <a:ln w="46038" cap="rnd">
              <a:solidFill>
                <a:srgbClr val="5971B6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94" name="Oval 572"/>
            <p:cNvSpPr>
              <a:spLocks noChangeArrowheads="1"/>
            </p:cNvSpPr>
            <p:nvPr/>
          </p:nvSpPr>
          <p:spPr bwMode="auto">
            <a:xfrm>
              <a:off x="2082801" y="10202863"/>
              <a:ext cx="177800" cy="177800"/>
            </a:xfrm>
            <a:prstGeom prst="ellipse">
              <a:avLst/>
            </a:prstGeom>
            <a:solidFill>
              <a:srgbClr val="FFFFFF"/>
            </a:solidFill>
            <a:ln w="46038" cap="rnd">
              <a:solidFill>
                <a:srgbClr val="5971B6"/>
              </a:solidFill>
              <a:prstDash val="solid"/>
              <a:round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95" name="Oval 573"/>
            <p:cNvSpPr>
              <a:spLocks noChangeArrowheads="1"/>
            </p:cNvSpPr>
            <p:nvPr/>
          </p:nvSpPr>
          <p:spPr bwMode="auto">
            <a:xfrm>
              <a:off x="3213101" y="9936163"/>
              <a:ext cx="63500" cy="61912"/>
            </a:xfrm>
            <a:prstGeom prst="ellipse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96" name="Oval 574"/>
            <p:cNvSpPr>
              <a:spLocks noChangeArrowheads="1"/>
            </p:cNvSpPr>
            <p:nvPr/>
          </p:nvSpPr>
          <p:spPr bwMode="auto">
            <a:xfrm>
              <a:off x="2778126" y="10210800"/>
              <a:ext cx="61913" cy="63500"/>
            </a:xfrm>
            <a:prstGeom prst="ellipse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97" name="Oval 575"/>
            <p:cNvSpPr>
              <a:spLocks noChangeArrowheads="1"/>
            </p:cNvSpPr>
            <p:nvPr/>
          </p:nvSpPr>
          <p:spPr bwMode="auto">
            <a:xfrm>
              <a:off x="2438401" y="10069513"/>
              <a:ext cx="63500" cy="61912"/>
            </a:xfrm>
            <a:prstGeom prst="ellipse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98" name="Oval 576"/>
            <p:cNvSpPr>
              <a:spLocks noChangeArrowheads="1"/>
            </p:cNvSpPr>
            <p:nvPr/>
          </p:nvSpPr>
          <p:spPr bwMode="auto">
            <a:xfrm>
              <a:off x="2136776" y="10264775"/>
              <a:ext cx="61913" cy="61912"/>
            </a:xfrm>
            <a:prstGeom prst="ellipse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99" name="Freeform 577"/>
            <p:cNvSpPr>
              <a:spLocks/>
            </p:cNvSpPr>
            <p:nvPr/>
          </p:nvSpPr>
          <p:spPr bwMode="auto">
            <a:xfrm>
              <a:off x="2465389" y="9864725"/>
              <a:ext cx="258763" cy="44450"/>
            </a:xfrm>
            <a:custGeom>
              <a:avLst/>
              <a:gdLst>
                <a:gd name="T0" fmla="*/ 0 w 29"/>
                <a:gd name="T1" fmla="*/ 5 h 5"/>
                <a:gd name="T2" fmla="*/ 29 w 29"/>
                <a:gd name="T3" fmla="*/ 5 h 5"/>
                <a:gd name="T4" fmla="*/ 29 w 29"/>
                <a:gd name="T5" fmla="*/ 0 h 5"/>
                <a:gd name="T6" fmla="*/ 0 w 29"/>
                <a:gd name="T7" fmla="*/ 0 h 5"/>
                <a:gd name="T8" fmla="*/ 0 w 2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">
                  <a:moveTo>
                    <a:pt x="0" y="5"/>
                  </a:moveTo>
                  <a:cubicBezTo>
                    <a:pt x="10" y="5"/>
                    <a:pt x="19" y="5"/>
                    <a:pt x="29" y="5"/>
                  </a:cubicBezTo>
                  <a:cubicBezTo>
                    <a:pt x="29" y="3"/>
                    <a:pt x="29" y="2"/>
                    <a:pt x="29" y="0"/>
                  </a:cubicBezTo>
                  <a:cubicBezTo>
                    <a:pt x="19" y="0"/>
                    <a:pt x="10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00" name="Freeform 578"/>
            <p:cNvSpPr>
              <a:spLocks/>
            </p:cNvSpPr>
            <p:nvPr/>
          </p:nvSpPr>
          <p:spPr bwMode="auto">
            <a:xfrm>
              <a:off x="2590801" y="9944100"/>
              <a:ext cx="133350" cy="44450"/>
            </a:xfrm>
            <a:custGeom>
              <a:avLst/>
              <a:gdLst>
                <a:gd name="T0" fmla="*/ 15 w 15"/>
                <a:gd name="T1" fmla="*/ 0 h 5"/>
                <a:gd name="T2" fmla="*/ 0 w 15"/>
                <a:gd name="T3" fmla="*/ 0 h 5"/>
                <a:gd name="T4" fmla="*/ 0 w 15"/>
                <a:gd name="T5" fmla="*/ 5 h 5"/>
                <a:gd name="T6" fmla="*/ 15 w 15"/>
                <a:gd name="T7" fmla="*/ 5 h 5"/>
                <a:gd name="T8" fmla="*/ 15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5" y="5"/>
                    <a:pt x="10" y="5"/>
                    <a:pt x="15" y="5"/>
                  </a:cubicBezTo>
                  <a:cubicBezTo>
                    <a:pt x="15" y="3"/>
                    <a:pt x="15" y="2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01" name="Freeform 579"/>
            <p:cNvSpPr>
              <a:spLocks/>
            </p:cNvSpPr>
            <p:nvPr/>
          </p:nvSpPr>
          <p:spPr bwMode="auto">
            <a:xfrm>
              <a:off x="2786064" y="9944100"/>
              <a:ext cx="133350" cy="44450"/>
            </a:xfrm>
            <a:custGeom>
              <a:avLst/>
              <a:gdLst>
                <a:gd name="T0" fmla="*/ 0 w 15"/>
                <a:gd name="T1" fmla="*/ 5 h 5"/>
                <a:gd name="T2" fmla="*/ 15 w 15"/>
                <a:gd name="T3" fmla="*/ 5 h 5"/>
                <a:gd name="T4" fmla="*/ 15 w 15"/>
                <a:gd name="T5" fmla="*/ 0 h 5"/>
                <a:gd name="T6" fmla="*/ 0 w 15"/>
                <a:gd name="T7" fmla="*/ 0 h 5"/>
                <a:gd name="T8" fmla="*/ 0 w 1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5"/>
                  </a:moveTo>
                  <a:cubicBezTo>
                    <a:pt x="5" y="5"/>
                    <a:pt x="10" y="5"/>
                    <a:pt x="15" y="5"/>
                  </a:cubicBezTo>
                  <a:cubicBezTo>
                    <a:pt x="15" y="3"/>
                    <a:pt x="15" y="2"/>
                    <a:pt x="15" y="0"/>
                  </a:cubicBezTo>
                  <a:cubicBezTo>
                    <a:pt x="10" y="0"/>
                    <a:pt x="5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02" name="Freeform 580"/>
            <p:cNvSpPr>
              <a:spLocks/>
            </p:cNvSpPr>
            <p:nvPr/>
          </p:nvSpPr>
          <p:spPr bwMode="auto">
            <a:xfrm>
              <a:off x="2786064" y="9864725"/>
              <a:ext cx="133350" cy="44450"/>
            </a:xfrm>
            <a:custGeom>
              <a:avLst/>
              <a:gdLst>
                <a:gd name="T0" fmla="*/ 0 w 15"/>
                <a:gd name="T1" fmla="*/ 5 h 5"/>
                <a:gd name="T2" fmla="*/ 15 w 15"/>
                <a:gd name="T3" fmla="*/ 5 h 5"/>
                <a:gd name="T4" fmla="*/ 15 w 15"/>
                <a:gd name="T5" fmla="*/ 0 h 5"/>
                <a:gd name="T6" fmla="*/ 0 w 15"/>
                <a:gd name="T7" fmla="*/ 0 h 5"/>
                <a:gd name="T8" fmla="*/ 0 w 1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5"/>
                  </a:moveTo>
                  <a:cubicBezTo>
                    <a:pt x="5" y="5"/>
                    <a:pt x="10" y="5"/>
                    <a:pt x="15" y="5"/>
                  </a:cubicBezTo>
                  <a:cubicBezTo>
                    <a:pt x="15" y="3"/>
                    <a:pt x="15" y="2"/>
                    <a:pt x="15" y="0"/>
                  </a:cubicBezTo>
                  <a:cubicBezTo>
                    <a:pt x="10" y="0"/>
                    <a:pt x="5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03" name="Freeform 581"/>
            <p:cNvSpPr>
              <a:spLocks/>
            </p:cNvSpPr>
            <p:nvPr/>
          </p:nvSpPr>
          <p:spPr bwMode="auto">
            <a:xfrm>
              <a:off x="2465389" y="9785350"/>
              <a:ext cx="125413" cy="34925"/>
            </a:xfrm>
            <a:custGeom>
              <a:avLst/>
              <a:gdLst>
                <a:gd name="T0" fmla="*/ 14 w 14"/>
                <a:gd name="T1" fmla="*/ 0 h 4"/>
                <a:gd name="T2" fmla="*/ 0 w 14"/>
                <a:gd name="T3" fmla="*/ 0 h 4"/>
                <a:gd name="T4" fmla="*/ 0 w 14"/>
                <a:gd name="T5" fmla="*/ 4 h 4"/>
                <a:gd name="T6" fmla="*/ 14 w 14"/>
                <a:gd name="T7" fmla="*/ 4 h 4"/>
                <a:gd name="T8" fmla="*/ 14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4" y="0"/>
                  </a:moveTo>
                  <a:cubicBezTo>
                    <a:pt x="9" y="0"/>
                    <a:pt x="4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4" y="4"/>
                    <a:pt x="9" y="4"/>
                    <a:pt x="14" y="4"/>
                  </a:cubicBezTo>
                  <a:cubicBezTo>
                    <a:pt x="14" y="3"/>
                    <a:pt x="14" y="1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04" name="Freeform 582"/>
            <p:cNvSpPr>
              <a:spLocks/>
            </p:cNvSpPr>
            <p:nvPr/>
          </p:nvSpPr>
          <p:spPr bwMode="auto">
            <a:xfrm>
              <a:off x="2465389" y="9864725"/>
              <a:ext cx="258763" cy="44450"/>
            </a:xfrm>
            <a:custGeom>
              <a:avLst/>
              <a:gdLst>
                <a:gd name="T0" fmla="*/ 0 w 29"/>
                <a:gd name="T1" fmla="*/ 5 h 5"/>
                <a:gd name="T2" fmla="*/ 0 w 29"/>
                <a:gd name="T3" fmla="*/ 0 h 5"/>
                <a:gd name="T4" fmla="*/ 29 w 29"/>
                <a:gd name="T5" fmla="*/ 0 h 5"/>
                <a:gd name="T6" fmla="*/ 29 w 29"/>
                <a:gd name="T7" fmla="*/ 5 h 5"/>
                <a:gd name="T8" fmla="*/ 0 w 2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10" y="0"/>
                    <a:pt x="19" y="0"/>
                    <a:pt x="29" y="0"/>
                  </a:cubicBezTo>
                  <a:cubicBezTo>
                    <a:pt x="29" y="2"/>
                    <a:pt x="29" y="3"/>
                    <a:pt x="29" y="5"/>
                  </a:cubicBezTo>
                  <a:cubicBezTo>
                    <a:pt x="19" y="5"/>
                    <a:pt x="10" y="5"/>
                    <a:pt x="0" y="5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05" name="Freeform 583"/>
            <p:cNvSpPr>
              <a:spLocks/>
            </p:cNvSpPr>
            <p:nvPr/>
          </p:nvSpPr>
          <p:spPr bwMode="auto">
            <a:xfrm>
              <a:off x="2590801" y="9944100"/>
              <a:ext cx="133350" cy="44450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5 h 5"/>
                <a:gd name="T4" fmla="*/ 0 w 15"/>
                <a:gd name="T5" fmla="*/ 5 h 5"/>
                <a:gd name="T6" fmla="*/ 0 w 15"/>
                <a:gd name="T7" fmla="*/ 0 h 5"/>
                <a:gd name="T8" fmla="*/ 15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cubicBezTo>
                    <a:pt x="15" y="2"/>
                    <a:pt x="15" y="3"/>
                    <a:pt x="15" y="5"/>
                  </a:cubicBezTo>
                  <a:cubicBezTo>
                    <a:pt x="10" y="5"/>
                    <a:pt x="5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06" name="Freeform 584"/>
            <p:cNvSpPr>
              <a:spLocks/>
            </p:cNvSpPr>
            <p:nvPr/>
          </p:nvSpPr>
          <p:spPr bwMode="auto">
            <a:xfrm>
              <a:off x="2786064" y="9944100"/>
              <a:ext cx="133350" cy="44450"/>
            </a:xfrm>
            <a:custGeom>
              <a:avLst/>
              <a:gdLst>
                <a:gd name="T0" fmla="*/ 0 w 15"/>
                <a:gd name="T1" fmla="*/ 5 h 5"/>
                <a:gd name="T2" fmla="*/ 0 w 15"/>
                <a:gd name="T3" fmla="*/ 0 h 5"/>
                <a:gd name="T4" fmla="*/ 15 w 15"/>
                <a:gd name="T5" fmla="*/ 0 h 5"/>
                <a:gd name="T6" fmla="*/ 15 w 15"/>
                <a:gd name="T7" fmla="*/ 5 h 5"/>
                <a:gd name="T8" fmla="*/ 0 w 1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ubicBezTo>
                    <a:pt x="15" y="2"/>
                    <a:pt x="15" y="3"/>
                    <a:pt x="15" y="5"/>
                  </a:cubicBezTo>
                  <a:cubicBezTo>
                    <a:pt x="10" y="5"/>
                    <a:pt x="5" y="5"/>
                    <a:pt x="0" y="5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07" name="Freeform 585"/>
            <p:cNvSpPr>
              <a:spLocks/>
            </p:cNvSpPr>
            <p:nvPr/>
          </p:nvSpPr>
          <p:spPr bwMode="auto">
            <a:xfrm>
              <a:off x="2786064" y="9864725"/>
              <a:ext cx="133350" cy="44450"/>
            </a:xfrm>
            <a:custGeom>
              <a:avLst/>
              <a:gdLst>
                <a:gd name="T0" fmla="*/ 0 w 15"/>
                <a:gd name="T1" fmla="*/ 5 h 5"/>
                <a:gd name="T2" fmla="*/ 0 w 15"/>
                <a:gd name="T3" fmla="*/ 0 h 5"/>
                <a:gd name="T4" fmla="*/ 15 w 15"/>
                <a:gd name="T5" fmla="*/ 0 h 5"/>
                <a:gd name="T6" fmla="*/ 15 w 15"/>
                <a:gd name="T7" fmla="*/ 5 h 5"/>
                <a:gd name="T8" fmla="*/ 0 w 1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ubicBezTo>
                    <a:pt x="15" y="2"/>
                    <a:pt x="15" y="3"/>
                    <a:pt x="15" y="5"/>
                  </a:cubicBezTo>
                  <a:cubicBezTo>
                    <a:pt x="10" y="5"/>
                    <a:pt x="5" y="5"/>
                    <a:pt x="0" y="5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08" name="Freeform 586"/>
            <p:cNvSpPr>
              <a:spLocks/>
            </p:cNvSpPr>
            <p:nvPr/>
          </p:nvSpPr>
          <p:spPr bwMode="auto">
            <a:xfrm>
              <a:off x="2465389" y="9785350"/>
              <a:ext cx="125413" cy="34925"/>
            </a:xfrm>
            <a:custGeom>
              <a:avLst/>
              <a:gdLst>
                <a:gd name="T0" fmla="*/ 14 w 14"/>
                <a:gd name="T1" fmla="*/ 0 h 4"/>
                <a:gd name="T2" fmla="*/ 14 w 14"/>
                <a:gd name="T3" fmla="*/ 4 h 4"/>
                <a:gd name="T4" fmla="*/ 0 w 14"/>
                <a:gd name="T5" fmla="*/ 4 h 4"/>
                <a:gd name="T6" fmla="*/ 0 w 14"/>
                <a:gd name="T7" fmla="*/ 0 h 4"/>
                <a:gd name="T8" fmla="*/ 14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4" y="0"/>
                  </a:moveTo>
                  <a:cubicBezTo>
                    <a:pt x="14" y="1"/>
                    <a:pt x="14" y="3"/>
                    <a:pt x="14" y="4"/>
                  </a:cubicBezTo>
                  <a:cubicBezTo>
                    <a:pt x="9" y="4"/>
                    <a:pt x="4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lose/>
                </a:path>
              </a:pathLst>
            </a:custGeom>
            <a:solidFill>
              <a:srgbClr val="78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09" name="Freeform 587"/>
            <p:cNvSpPr>
              <a:spLocks/>
            </p:cNvSpPr>
            <p:nvPr/>
          </p:nvSpPr>
          <p:spPr bwMode="auto">
            <a:xfrm>
              <a:off x="2786064" y="10425113"/>
              <a:ext cx="53975" cy="44450"/>
            </a:xfrm>
            <a:custGeom>
              <a:avLst/>
              <a:gdLst>
                <a:gd name="T0" fmla="*/ 0 w 6"/>
                <a:gd name="T1" fmla="*/ 2 h 5"/>
                <a:gd name="T2" fmla="*/ 3 w 6"/>
                <a:gd name="T3" fmla="*/ 5 h 5"/>
                <a:gd name="T4" fmla="*/ 5 w 6"/>
                <a:gd name="T5" fmla="*/ 2 h 5"/>
                <a:gd name="T6" fmla="*/ 3 w 6"/>
                <a:gd name="T7" fmla="*/ 0 h 5"/>
                <a:gd name="T8" fmla="*/ 0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cubicBezTo>
                    <a:pt x="1" y="4"/>
                    <a:pt x="1" y="5"/>
                    <a:pt x="3" y="5"/>
                  </a:cubicBezTo>
                  <a:cubicBezTo>
                    <a:pt x="4" y="5"/>
                    <a:pt x="6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10" name="Oval 588"/>
            <p:cNvSpPr>
              <a:spLocks noChangeArrowheads="1"/>
            </p:cNvSpPr>
            <p:nvPr/>
          </p:nvSpPr>
          <p:spPr bwMode="auto">
            <a:xfrm>
              <a:off x="2714626" y="10425113"/>
              <a:ext cx="44450" cy="44450"/>
            </a:xfrm>
            <a:prstGeom prst="ellipse">
              <a:avLst/>
            </a:pr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11" name="Oval 589"/>
            <p:cNvSpPr>
              <a:spLocks noChangeArrowheads="1"/>
            </p:cNvSpPr>
            <p:nvPr/>
          </p:nvSpPr>
          <p:spPr bwMode="auto">
            <a:xfrm>
              <a:off x="2867026" y="10425113"/>
              <a:ext cx="44450" cy="44450"/>
            </a:xfrm>
            <a:prstGeom prst="ellipse">
              <a:avLst/>
            </a:pr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57" name="Group 656"/>
          <p:cNvGrpSpPr/>
          <p:nvPr/>
        </p:nvGrpSpPr>
        <p:grpSpPr>
          <a:xfrm>
            <a:off x="7303166" y="2762250"/>
            <a:ext cx="410766" cy="410170"/>
            <a:chOff x="19673889" y="7366000"/>
            <a:chExt cx="1095375" cy="1093787"/>
          </a:xfrm>
        </p:grpSpPr>
        <p:sp>
          <p:nvSpPr>
            <p:cNvPr id="212" name="Freeform 590"/>
            <p:cNvSpPr>
              <a:spLocks noEditPoints="1"/>
            </p:cNvSpPr>
            <p:nvPr/>
          </p:nvSpPr>
          <p:spPr bwMode="auto">
            <a:xfrm>
              <a:off x="19799301" y="7481888"/>
              <a:ext cx="846138" cy="854075"/>
            </a:xfrm>
            <a:custGeom>
              <a:avLst/>
              <a:gdLst>
                <a:gd name="T0" fmla="*/ 88 w 95"/>
                <a:gd name="T1" fmla="*/ 48 h 96"/>
                <a:gd name="T2" fmla="*/ 86 w 95"/>
                <a:gd name="T3" fmla="*/ 38 h 96"/>
                <a:gd name="T4" fmla="*/ 65 w 95"/>
                <a:gd name="T5" fmla="*/ 23 h 96"/>
                <a:gd name="T6" fmla="*/ 49 w 95"/>
                <a:gd name="T7" fmla="*/ 14 h 96"/>
                <a:gd name="T8" fmla="*/ 64 w 95"/>
                <a:gd name="T9" fmla="*/ 12 h 96"/>
                <a:gd name="T10" fmla="*/ 62 w 95"/>
                <a:gd name="T11" fmla="*/ 0 h 96"/>
                <a:gd name="T12" fmla="*/ 45 w 95"/>
                <a:gd name="T13" fmla="*/ 2 h 96"/>
                <a:gd name="T14" fmla="*/ 45 w 95"/>
                <a:gd name="T15" fmla="*/ 12 h 96"/>
                <a:gd name="T16" fmla="*/ 30 w 95"/>
                <a:gd name="T17" fmla="*/ 23 h 96"/>
                <a:gd name="T18" fmla="*/ 9 w 95"/>
                <a:gd name="T19" fmla="*/ 38 h 96"/>
                <a:gd name="T20" fmla="*/ 7 w 95"/>
                <a:gd name="T21" fmla="*/ 48 h 96"/>
                <a:gd name="T22" fmla="*/ 0 w 95"/>
                <a:gd name="T23" fmla="*/ 50 h 96"/>
                <a:gd name="T24" fmla="*/ 2 w 95"/>
                <a:gd name="T25" fmla="*/ 96 h 96"/>
                <a:gd name="T26" fmla="*/ 54 w 95"/>
                <a:gd name="T27" fmla="*/ 96 h 96"/>
                <a:gd name="T28" fmla="*/ 95 w 95"/>
                <a:gd name="T29" fmla="*/ 94 h 96"/>
                <a:gd name="T30" fmla="*/ 93 w 95"/>
                <a:gd name="T31" fmla="*/ 48 h 96"/>
                <a:gd name="T32" fmla="*/ 49 w 95"/>
                <a:gd name="T33" fmla="*/ 4 h 96"/>
                <a:gd name="T34" fmla="*/ 60 w 95"/>
                <a:gd name="T35" fmla="*/ 10 h 96"/>
                <a:gd name="T36" fmla="*/ 49 w 95"/>
                <a:gd name="T37" fmla="*/ 7 h 96"/>
                <a:gd name="T38" fmla="*/ 69 w 95"/>
                <a:gd name="T39" fmla="*/ 38 h 96"/>
                <a:gd name="T40" fmla="*/ 47 w 95"/>
                <a:gd name="T41" fmla="*/ 21 h 96"/>
                <a:gd name="T42" fmla="*/ 23 w 95"/>
                <a:gd name="T43" fmla="*/ 42 h 96"/>
                <a:gd name="T44" fmla="*/ 84 w 95"/>
                <a:gd name="T45" fmla="*/ 42 h 96"/>
                <a:gd name="T46" fmla="*/ 11 w 95"/>
                <a:gd name="T47" fmla="*/ 48 h 96"/>
                <a:gd name="T48" fmla="*/ 52 w 95"/>
                <a:gd name="T49" fmla="*/ 92 h 96"/>
                <a:gd name="T50" fmla="*/ 43 w 95"/>
                <a:gd name="T51" fmla="*/ 76 h 96"/>
                <a:gd name="T52" fmla="*/ 52 w 95"/>
                <a:gd name="T53" fmla="*/ 92 h 96"/>
                <a:gd name="T54" fmla="*/ 65 w 95"/>
                <a:gd name="T55" fmla="*/ 92 h 96"/>
                <a:gd name="T56" fmla="*/ 63 w 95"/>
                <a:gd name="T57" fmla="*/ 63 h 96"/>
                <a:gd name="T58" fmla="*/ 61 w 95"/>
                <a:gd name="T59" fmla="*/ 92 h 96"/>
                <a:gd name="T60" fmla="*/ 56 w 95"/>
                <a:gd name="T61" fmla="*/ 74 h 96"/>
                <a:gd name="T62" fmla="*/ 40 w 95"/>
                <a:gd name="T63" fmla="*/ 72 h 96"/>
                <a:gd name="T64" fmla="*/ 38 w 95"/>
                <a:gd name="T65" fmla="*/ 92 h 96"/>
                <a:gd name="T66" fmla="*/ 34 w 95"/>
                <a:gd name="T67" fmla="*/ 65 h 96"/>
                <a:gd name="T68" fmla="*/ 29 w 95"/>
                <a:gd name="T69" fmla="*/ 65 h 96"/>
                <a:gd name="T70" fmla="*/ 4 w 95"/>
                <a:gd name="T71" fmla="*/ 92 h 96"/>
                <a:gd name="T72" fmla="*/ 9 w 95"/>
                <a:gd name="T73" fmla="*/ 52 h 96"/>
                <a:gd name="T74" fmla="*/ 91 w 95"/>
                <a:gd name="T75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6">
                  <a:moveTo>
                    <a:pt x="93" y="48"/>
                  </a:moveTo>
                  <a:cubicBezTo>
                    <a:pt x="88" y="48"/>
                    <a:pt x="88" y="48"/>
                    <a:pt x="88" y="48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39"/>
                    <a:pt x="87" y="38"/>
                    <a:pt x="86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2" y="32"/>
                    <a:pt x="69" y="27"/>
                    <a:pt x="65" y="23"/>
                  </a:cubicBezTo>
                  <a:cubicBezTo>
                    <a:pt x="61" y="20"/>
                    <a:pt x="55" y="17"/>
                    <a:pt x="49" y="17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4"/>
                    <a:pt x="64" y="13"/>
                    <a:pt x="64" y="1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1"/>
                    <a:pt x="45" y="2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39" y="17"/>
                    <a:pt x="34" y="20"/>
                    <a:pt x="30" y="23"/>
                  </a:cubicBezTo>
                  <a:cubicBezTo>
                    <a:pt x="25" y="27"/>
                    <a:pt x="22" y="32"/>
                    <a:pt x="21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7" y="39"/>
                    <a:pt x="7" y="40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9"/>
                    <a:pt x="0" y="5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4" y="96"/>
                    <a:pt x="95" y="95"/>
                    <a:pt x="95" y="94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5" y="49"/>
                    <a:pt x="94" y="48"/>
                    <a:pt x="93" y="48"/>
                  </a:cubicBezTo>
                  <a:close/>
                  <a:moveTo>
                    <a:pt x="49" y="7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49" y="10"/>
                    <a:pt x="49" y="10"/>
                    <a:pt x="49" y="10"/>
                  </a:cubicBezTo>
                  <a:lnTo>
                    <a:pt x="49" y="7"/>
                  </a:lnTo>
                  <a:close/>
                  <a:moveTo>
                    <a:pt x="47" y="21"/>
                  </a:moveTo>
                  <a:cubicBezTo>
                    <a:pt x="58" y="21"/>
                    <a:pt x="67" y="28"/>
                    <a:pt x="69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28"/>
                    <a:pt x="37" y="21"/>
                    <a:pt x="47" y="21"/>
                  </a:cubicBezTo>
                  <a:close/>
                  <a:moveTo>
                    <a:pt x="11" y="42"/>
                  </a:moveTo>
                  <a:cubicBezTo>
                    <a:pt x="23" y="42"/>
                    <a:pt x="23" y="42"/>
                    <a:pt x="23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11" y="42"/>
                  </a:lnTo>
                  <a:close/>
                  <a:moveTo>
                    <a:pt x="52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52" y="76"/>
                    <a:pt x="52" y="76"/>
                    <a:pt x="52" y="76"/>
                  </a:cubicBezTo>
                  <a:lnTo>
                    <a:pt x="52" y="92"/>
                  </a:lnTo>
                  <a:close/>
                  <a:moveTo>
                    <a:pt x="91" y="92"/>
                  </a:moveTo>
                  <a:cubicBezTo>
                    <a:pt x="65" y="92"/>
                    <a:pt x="65" y="92"/>
                    <a:pt x="65" y="92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4"/>
                    <a:pt x="64" y="63"/>
                    <a:pt x="63" y="63"/>
                  </a:cubicBezTo>
                  <a:cubicBezTo>
                    <a:pt x="62" y="63"/>
                    <a:pt x="61" y="64"/>
                    <a:pt x="61" y="65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3"/>
                    <a:pt x="55" y="72"/>
                    <a:pt x="54" y="7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9" y="72"/>
                    <a:pt x="38" y="73"/>
                    <a:pt x="38" y="74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4"/>
                    <a:pt x="33" y="63"/>
                    <a:pt x="31" y="63"/>
                  </a:cubicBezTo>
                  <a:cubicBezTo>
                    <a:pt x="30" y="63"/>
                    <a:pt x="29" y="64"/>
                    <a:pt x="29" y="65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92"/>
                    <a:pt x="91" y="92"/>
                    <a:pt x="91" y="92"/>
                  </a:cubicBezTo>
                  <a:close/>
                </a:path>
              </a:pathLst>
            </a:custGeom>
            <a:solidFill>
              <a:srgbClr val="86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13" name="Freeform 591"/>
            <p:cNvSpPr>
              <a:spLocks/>
            </p:cNvSpPr>
            <p:nvPr/>
          </p:nvSpPr>
          <p:spPr bwMode="auto">
            <a:xfrm>
              <a:off x="20342226" y="7980363"/>
              <a:ext cx="36513" cy="34925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1 h 4"/>
                <a:gd name="T4" fmla="*/ 4 w 4"/>
                <a:gd name="T5" fmla="*/ 1 h 4"/>
                <a:gd name="T6" fmla="*/ 4 w 4"/>
                <a:gd name="T7" fmla="*/ 1 h 4"/>
                <a:gd name="T8" fmla="*/ 3 w 4"/>
                <a:gd name="T9" fmla="*/ 0 h 4"/>
                <a:gd name="T10" fmla="*/ 3 w 4"/>
                <a:gd name="T11" fmla="*/ 0 h 4"/>
                <a:gd name="T12" fmla="*/ 3 w 4"/>
                <a:gd name="T13" fmla="*/ 0 h 4"/>
                <a:gd name="T14" fmla="*/ 2 w 4"/>
                <a:gd name="T15" fmla="*/ 0 h 4"/>
                <a:gd name="T16" fmla="*/ 1 w 4"/>
                <a:gd name="T17" fmla="*/ 0 h 4"/>
                <a:gd name="T18" fmla="*/ 1 w 4"/>
                <a:gd name="T19" fmla="*/ 0 h 4"/>
                <a:gd name="T20" fmla="*/ 1 w 4"/>
                <a:gd name="T21" fmla="*/ 1 h 4"/>
                <a:gd name="T22" fmla="*/ 0 w 4"/>
                <a:gd name="T23" fmla="*/ 1 h 4"/>
                <a:gd name="T24" fmla="*/ 0 w 4"/>
                <a:gd name="T25" fmla="*/ 1 h 4"/>
                <a:gd name="T26" fmla="*/ 0 w 4"/>
                <a:gd name="T27" fmla="*/ 2 h 4"/>
                <a:gd name="T28" fmla="*/ 0 w 4"/>
                <a:gd name="T29" fmla="*/ 2 h 4"/>
                <a:gd name="T30" fmla="*/ 0 w 4"/>
                <a:gd name="T31" fmla="*/ 3 h 4"/>
                <a:gd name="T32" fmla="*/ 0 w 4"/>
                <a:gd name="T33" fmla="*/ 3 h 4"/>
                <a:gd name="T34" fmla="*/ 0 w 4"/>
                <a:gd name="T35" fmla="*/ 3 h 4"/>
                <a:gd name="T36" fmla="*/ 1 w 4"/>
                <a:gd name="T37" fmla="*/ 4 h 4"/>
                <a:gd name="T38" fmla="*/ 1 w 4"/>
                <a:gd name="T39" fmla="*/ 4 h 4"/>
                <a:gd name="T40" fmla="*/ 1 w 4"/>
                <a:gd name="T41" fmla="*/ 4 h 4"/>
                <a:gd name="T42" fmla="*/ 2 w 4"/>
                <a:gd name="T43" fmla="*/ 4 h 4"/>
                <a:gd name="T44" fmla="*/ 2 w 4"/>
                <a:gd name="T45" fmla="*/ 4 h 4"/>
                <a:gd name="T46" fmla="*/ 3 w 4"/>
                <a:gd name="T47" fmla="*/ 4 h 4"/>
                <a:gd name="T48" fmla="*/ 3 w 4"/>
                <a:gd name="T49" fmla="*/ 4 h 4"/>
                <a:gd name="T50" fmla="*/ 3 w 4"/>
                <a:gd name="T51" fmla="*/ 4 h 4"/>
                <a:gd name="T52" fmla="*/ 4 w 4"/>
                <a:gd name="T53" fmla="*/ 4 h 4"/>
                <a:gd name="T54" fmla="*/ 4 w 4"/>
                <a:gd name="T55" fmla="*/ 3 h 4"/>
                <a:gd name="T56" fmla="*/ 4 w 4"/>
                <a:gd name="T57" fmla="*/ 3 h 4"/>
                <a:gd name="T58" fmla="*/ 4 w 4"/>
                <a:gd name="T59" fmla="*/ 3 h 4"/>
                <a:gd name="T60" fmla="*/ 4 w 4"/>
                <a:gd name="T61" fmla="*/ 2 h 4"/>
                <a:gd name="T62" fmla="*/ 4 w 4"/>
                <a:gd name="T6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86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14" name="Freeform 592"/>
            <p:cNvSpPr>
              <a:spLocks/>
            </p:cNvSpPr>
            <p:nvPr/>
          </p:nvSpPr>
          <p:spPr bwMode="auto">
            <a:xfrm>
              <a:off x="20058064" y="7980363"/>
              <a:ext cx="44450" cy="34925"/>
            </a:xfrm>
            <a:custGeom>
              <a:avLst/>
              <a:gdLst>
                <a:gd name="T0" fmla="*/ 5 w 5"/>
                <a:gd name="T1" fmla="*/ 2 h 4"/>
                <a:gd name="T2" fmla="*/ 4 w 5"/>
                <a:gd name="T3" fmla="*/ 1 h 4"/>
                <a:gd name="T4" fmla="*/ 4 w 5"/>
                <a:gd name="T5" fmla="*/ 1 h 4"/>
                <a:gd name="T6" fmla="*/ 4 w 5"/>
                <a:gd name="T7" fmla="*/ 1 h 4"/>
                <a:gd name="T8" fmla="*/ 4 w 5"/>
                <a:gd name="T9" fmla="*/ 0 h 4"/>
                <a:gd name="T10" fmla="*/ 3 w 5"/>
                <a:gd name="T11" fmla="*/ 0 h 4"/>
                <a:gd name="T12" fmla="*/ 3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1 w 5"/>
                <a:gd name="T19" fmla="*/ 0 h 4"/>
                <a:gd name="T20" fmla="*/ 1 w 5"/>
                <a:gd name="T21" fmla="*/ 1 h 4"/>
                <a:gd name="T22" fmla="*/ 1 w 5"/>
                <a:gd name="T23" fmla="*/ 1 h 4"/>
                <a:gd name="T24" fmla="*/ 1 w 5"/>
                <a:gd name="T25" fmla="*/ 1 h 4"/>
                <a:gd name="T26" fmla="*/ 0 w 5"/>
                <a:gd name="T27" fmla="*/ 2 h 4"/>
                <a:gd name="T28" fmla="*/ 0 w 5"/>
                <a:gd name="T29" fmla="*/ 2 h 4"/>
                <a:gd name="T30" fmla="*/ 1 w 5"/>
                <a:gd name="T31" fmla="*/ 4 h 4"/>
                <a:gd name="T32" fmla="*/ 1 w 5"/>
                <a:gd name="T33" fmla="*/ 4 h 4"/>
                <a:gd name="T34" fmla="*/ 2 w 5"/>
                <a:gd name="T35" fmla="*/ 4 h 4"/>
                <a:gd name="T36" fmla="*/ 2 w 5"/>
                <a:gd name="T37" fmla="*/ 4 h 4"/>
                <a:gd name="T38" fmla="*/ 2 w 5"/>
                <a:gd name="T39" fmla="*/ 4 h 4"/>
                <a:gd name="T40" fmla="*/ 3 w 5"/>
                <a:gd name="T41" fmla="*/ 4 h 4"/>
                <a:gd name="T42" fmla="*/ 3 w 5"/>
                <a:gd name="T43" fmla="*/ 4 h 4"/>
                <a:gd name="T44" fmla="*/ 4 w 5"/>
                <a:gd name="T45" fmla="*/ 4 h 4"/>
                <a:gd name="T46" fmla="*/ 4 w 5"/>
                <a:gd name="T47" fmla="*/ 4 h 4"/>
                <a:gd name="T48" fmla="*/ 5 w 5"/>
                <a:gd name="T49" fmla="*/ 2 h 4"/>
                <a:gd name="T50" fmla="*/ 5 w 5"/>
                <a:gd name="T5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86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15" name="Freeform 593"/>
            <p:cNvSpPr>
              <a:spLocks noEditPoints="1"/>
            </p:cNvSpPr>
            <p:nvPr/>
          </p:nvSpPr>
          <p:spPr bwMode="auto">
            <a:xfrm>
              <a:off x="19878676" y="7970838"/>
              <a:ext cx="152400" cy="125412"/>
            </a:xfrm>
            <a:custGeom>
              <a:avLst/>
              <a:gdLst>
                <a:gd name="T0" fmla="*/ 14 w 17"/>
                <a:gd name="T1" fmla="*/ 0 h 14"/>
                <a:gd name="T2" fmla="*/ 3 w 17"/>
                <a:gd name="T3" fmla="*/ 0 h 14"/>
                <a:gd name="T4" fmla="*/ 0 w 17"/>
                <a:gd name="T5" fmla="*/ 3 h 14"/>
                <a:gd name="T6" fmla="*/ 0 w 17"/>
                <a:gd name="T7" fmla="*/ 12 h 14"/>
                <a:gd name="T8" fmla="*/ 3 w 17"/>
                <a:gd name="T9" fmla="*/ 14 h 14"/>
                <a:gd name="T10" fmla="*/ 14 w 17"/>
                <a:gd name="T11" fmla="*/ 14 h 14"/>
                <a:gd name="T12" fmla="*/ 17 w 17"/>
                <a:gd name="T13" fmla="*/ 12 h 14"/>
                <a:gd name="T14" fmla="*/ 17 w 17"/>
                <a:gd name="T15" fmla="*/ 3 h 14"/>
                <a:gd name="T16" fmla="*/ 14 w 17"/>
                <a:gd name="T17" fmla="*/ 0 h 14"/>
                <a:gd name="T18" fmla="*/ 12 w 17"/>
                <a:gd name="T19" fmla="*/ 10 h 14"/>
                <a:gd name="T20" fmla="*/ 5 w 17"/>
                <a:gd name="T21" fmla="*/ 10 h 14"/>
                <a:gd name="T22" fmla="*/ 5 w 17"/>
                <a:gd name="T23" fmla="*/ 5 h 14"/>
                <a:gd name="T24" fmla="*/ 12 w 17"/>
                <a:gd name="T25" fmla="*/ 5 h 14"/>
                <a:gd name="T26" fmla="*/ 12 w 17"/>
                <a:gd name="T2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4">
                  <a:moveTo>
                    <a:pt x="1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4"/>
                    <a:pt x="17" y="13"/>
                    <a:pt x="17" y="1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6" y="0"/>
                    <a:pt x="14" y="0"/>
                  </a:cubicBezTo>
                  <a:close/>
                  <a:moveTo>
                    <a:pt x="12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12" y="10"/>
                  </a:lnTo>
                  <a:close/>
                </a:path>
              </a:pathLst>
            </a:custGeom>
            <a:solidFill>
              <a:srgbClr val="50B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16" name="Freeform 594"/>
            <p:cNvSpPr>
              <a:spLocks noEditPoints="1"/>
            </p:cNvSpPr>
            <p:nvPr/>
          </p:nvSpPr>
          <p:spPr bwMode="auto">
            <a:xfrm>
              <a:off x="19878676" y="8140700"/>
              <a:ext cx="152400" cy="123825"/>
            </a:xfrm>
            <a:custGeom>
              <a:avLst/>
              <a:gdLst>
                <a:gd name="T0" fmla="*/ 14 w 17"/>
                <a:gd name="T1" fmla="*/ 0 h 14"/>
                <a:gd name="T2" fmla="*/ 3 w 17"/>
                <a:gd name="T3" fmla="*/ 0 h 14"/>
                <a:gd name="T4" fmla="*/ 0 w 17"/>
                <a:gd name="T5" fmla="*/ 2 h 14"/>
                <a:gd name="T6" fmla="*/ 0 w 17"/>
                <a:gd name="T7" fmla="*/ 12 h 14"/>
                <a:gd name="T8" fmla="*/ 3 w 17"/>
                <a:gd name="T9" fmla="*/ 14 h 14"/>
                <a:gd name="T10" fmla="*/ 14 w 17"/>
                <a:gd name="T11" fmla="*/ 14 h 14"/>
                <a:gd name="T12" fmla="*/ 17 w 17"/>
                <a:gd name="T13" fmla="*/ 12 h 14"/>
                <a:gd name="T14" fmla="*/ 17 w 17"/>
                <a:gd name="T15" fmla="*/ 2 h 14"/>
                <a:gd name="T16" fmla="*/ 14 w 17"/>
                <a:gd name="T17" fmla="*/ 0 h 14"/>
                <a:gd name="T18" fmla="*/ 12 w 17"/>
                <a:gd name="T19" fmla="*/ 9 h 14"/>
                <a:gd name="T20" fmla="*/ 5 w 17"/>
                <a:gd name="T21" fmla="*/ 9 h 14"/>
                <a:gd name="T22" fmla="*/ 5 w 17"/>
                <a:gd name="T23" fmla="*/ 5 h 14"/>
                <a:gd name="T24" fmla="*/ 12 w 17"/>
                <a:gd name="T25" fmla="*/ 5 h 14"/>
                <a:gd name="T26" fmla="*/ 12 w 17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4">
                  <a:moveTo>
                    <a:pt x="1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4"/>
                    <a:pt x="17" y="13"/>
                    <a:pt x="17" y="1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6" y="0"/>
                    <a:pt x="14" y="0"/>
                  </a:cubicBezTo>
                  <a:close/>
                  <a:moveTo>
                    <a:pt x="12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12" y="9"/>
                  </a:lnTo>
                  <a:close/>
                </a:path>
              </a:pathLst>
            </a:custGeom>
            <a:solidFill>
              <a:srgbClr val="86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17" name="Freeform 595"/>
            <p:cNvSpPr>
              <a:spLocks noEditPoints="1"/>
            </p:cNvSpPr>
            <p:nvPr/>
          </p:nvSpPr>
          <p:spPr bwMode="auto">
            <a:xfrm>
              <a:off x="20146964" y="7970838"/>
              <a:ext cx="141288" cy="125412"/>
            </a:xfrm>
            <a:custGeom>
              <a:avLst/>
              <a:gdLst>
                <a:gd name="T0" fmla="*/ 14 w 16"/>
                <a:gd name="T1" fmla="*/ 0 h 14"/>
                <a:gd name="T2" fmla="*/ 2 w 16"/>
                <a:gd name="T3" fmla="*/ 0 h 14"/>
                <a:gd name="T4" fmla="*/ 0 w 16"/>
                <a:gd name="T5" fmla="*/ 3 h 14"/>
                <a:gd name="T6" fmla="*/ 0 w 16"/>
                <a:gd name="T7" fmla="*/ 12 h 14"/>
                <a:gd name="T8" fmla="*/ 2 w 16"/>
                <a:gd name="T9" fmla="*/ 14 h 14"/>
                <a:gd name="T10" fmla="*/ 14 w 16"/>
                <a:gd name="T11" fmla="*/ 14 h 14"/>
                <a:gd name="T12" fmla="*/ 16 w 16"/>
                <a:gd name="T13" fmla="*/ 12 h 14"/>
                <a:gd name="T14" fmla="*/ 16 w 16"/>
                <a:gd name="T15" fmla="*/ 3 h 14"/>
                <a:gd name="T16" fmla="*/ 14 w 16"/>
                <a:gd name="T17" fmla="*/ 0 h 14"/>
                <a:gd name="T18" fmla="*/ 12 w 16"/>
                <a:gd name="T19" fmla="*/ 10 h 14"/>
                <a:gd name="T20" fmla="*/ 4 w 16"/>
                <a:gd name="T21" fmla="*/ 10 h 14"/>
                <a:gd name="T22" fmla="*/ 4 w 16"/>
                <a:gd name="T23" fmla="*/ 5 h 14"/>
                <a:gd name="T24" fmla="*/ 12 w 16"/>
                <a:gd name="T25" fmla="*/ 5 h 14"/>
                <a:gd name="T26" fmla="*/ 12 w 16"/>
                <a:gd name="T2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6" y="13"/>
                    <a:pt x="16" y="1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5" y="0"/>
                    <a:pt x="14" y="0"/>
                  </a:cubicBezTo>
                  <a:close/>
                  <a:moveTo>
                    <a:pt x="12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12" y="10"/>
                  </a:lnTo>
                  <a:close/>
                </a:path>
              </a:pathLst>
            </a:custGeom>
            <a:solidFill>
              <a:srgbClr val="50B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18" name="Freeform 596"/>
            <p:cNvSpPr>
              <a:spLocks noEditPoints="1"/>
            </p:cNvSpPr>
            <p:nvPr/>
          </p:nvSpPr>
          <p:spPr bwMode="auto">
            <a:xfrm>
              <a:off x="20413664" y="7970838"/>
              <a:ext cx="142875" cy="125412"/>
            </a:xfrm>
            <a:custGeom>
              <a:avLst/>
              <a:gdLst>
                <a:gd name="T0" fmla="*/ 14 w 16"/>
                <a:gd name="T1" fmla="*/ 0 h 14"/>
                <a:gd name="T2" fmla="*/ 2 w 16"/>
                <a:gd name="T3" fmla="*/ 0 h 14"/>
                <a:gd name="T4" fmla="*/ 0 w 16"/>
                <a:gd name="T5" fmla="*/ 3 h 14"/>
                <a:gd name="T6" fmla="*/ 0 w 16"/>
                <a:gd name="T7" fmla="*/ 12 h 14"/>
                <a:gd name="T8" fmla="*/ 2 w 16"/>
                <a:gd name="T9" fmla="*/ 14 h 14"/>
                <a:gd name="T10" fmla="*/ 14 w 16"/>
                <a:gd name="T11" fmla="*/ 14 h 14"/>
                <a:gd name="T12" fmla="*/ 16 w 16"/>
                <a:gd name="T13" fmla="*/ 12 h 14"/>
                <a:gd name="T14" fmla="*/ 16 w 16"/>
                <a:gd name="T15" fmla="*/ 3 h 14"/>
                <a:gd name="T16" fmla="*/ 14 w 16"/>
                <a:gd name="T17" fmla="*/ 0 h 14"/>
                <a:gd name="T18" fmla="*/ 12 w 16"/>
                <a:gd name="T19" fmla="*/ 10 h 14"/>
                <a:gd name="T20" fmla="*/ 4 w 16"/>
                <a:gd name="T21" fmla="*/ 10 h 14"/>
                <a:gd name="T22" fmla="*/ 4 w 16"/>
                <a:gd name="T23" fmla="*/ 5 h 14"/>
                <a:gd name="T24" fmla="*/ 12 w 16"/>
                <a:gd name="T25" fmla="*/ 5 h 14"/>
                <a:gd name="T26" fmla="*/ 12 w 16"/>
                <a:gd name="T2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6" y="13"/>
                    <a:pt x="16" y="1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5" y="0"/>
                    <a:pt x="14" y="0"/>
                  </a:cubicBezTo>
                  <a:close/>
                  <a:moveTo>
                    <a:pt x="12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12" y="10"/>
                  </a:lnTo>
                  <a:close/>
                </a:path>
              </a:pathLst>
            </a:custGeom>
            <a:solidFill>
              <a:srgbClr val="50B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19" name="Freeform 597"/>
            <p:cNvSpPr>
              <a:spLocks noEditPoints="1"/>
            </p:cNvSpPr>
            <p:nvPr/>
          </p:nvSpPr>
          <p:spPr bwMode="auto">
            <a:xfrm>
              <a:off x="20413664" y="8140700"/>
              <a:ext cx="142875" cy="123825"/>
            </a:xfrm>
            <a:custGeom>
              <a:avLst/>
              <a:gdLst>
                <a:gd name="T0" fmla="*/ 14 w 16"/>
                <a:gd name="T1" fmla="*/ 0 h 14"/>
                <a:gd name="T2" fmla="*/ 2 w 16"/>
                <a:gd name="T3" fmla="*/ 0 h 14"/>
                <a:gd name="T4" fmla="*/ 0 w 16"/>
                <a:gd name="T5" fmla="*/ 2 h 14"/>
                <a:gd name="T6" fmla="*/ 0 w 16"/>
                <a:gd name="T7" fmla="*/ 12 h 14"/>
                <a:gd name="T8" fmla="*/ 2 w 16"/>
                <a:gd name="T9" fmla="*/ 14 h 14"/>
                <a:gd name="T10" fmla="*/ 14 w 16"/>
                <a:gd name="T11" fmla="*/ 14 h 14"/>
                <a:gd name="T12" fmla="*/ 16 w 16"/>
                <a:gd name="T13" fmla="*/ 12 h 14"/>
                <a:gd name="T14" fmla="*/ 16 w 16"/>
                <a:gd name="T15" fmla="*/ 2 h 14"/>
                <a:gd name="T16" fmla="*/ 14 w 16"/>
                <a:gd name="T17" fmla="*/ 0 h 14"/>
                <a:gd name="T18" fmla="*/ 12 w 16"/>
                <a:gd name="T19" fmla="*/ 9 h 14"/>
                <a:gd name="T20" fmla="*/ 4 w 16"/>
                <a:gd name="T21" fmla="*/ 9 h 14"/>
                <a:gd name="T22" fmla="*/ 4 w 16"/>
                <a:gd name="T23" fmla="*/ 5 h 14"/>
                <a:gd name="T24" fmla="*/ 12 w 16"/>
                <a:gd name="T25" fmla="*/ 5 h 14"/>
                <a:gd name="T26" fmla="*/ 12 w 16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6" y="13"/>
                    <a:pt x="16" y="1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  <a:moveTo>
                    <a:pt x="12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12" y="9"/>
                  </a:lnTo>
                  <a:close/>
                </a:path>
              </a:pathLst>
            </a:custGeom>
            <a:solidFill>
              <a:srgbClr val="86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20" name="Freeform 598"/>
            <p:cNvSpPr>
              <a:spLocks/>
            </p:cNvSpPr>
            <p:nvPr/>
          </p:nvSpPr>
          <p:spPr bwMode="auto">
            <a:xfrm>
              <a:off x="19673889" y="7366000"/>
              <a:ext cx="1095375" cy="1093787"/>
            </a:xfrm>
            <a:custGeom>
              <a:avLst/>
              <a:gdLst>
                <a:gd name="T0" fmla="*/ 123 w 123"/>
                <a:gd name="T1" fmla="*/ 11 h 123"/>
                <a:gd name="T2" fmla="*/ 123 w 123"/>
                <a:gd name="T3" fmla="*/ 10 h 123"/>
                <a:gd name="T4" fmla="*/ 117 w 123"/>
                <a:gd name="T5" fmla="*/ 1 h 123"/>
                <a:gd name="T6" fmla="*/ 108 w 123"/>
                <a:gd name="T7" fmla="*/ 0 h 123"/>
                <a:gd name="T8" fmla="*/ 107 w 123"/>
                <a:gd name="T9" fmla="*/ 2 h 123"/>
                <a:gd name="T10" fmla="*/ 108 w 123"/>
                <a:gd name="T11" fmla="*/ 4 h 123"/>
                <a:gd name="T12" fmla="*/ 112 w 123"/>
                <a:gd name="T13" fmla="*/ 4 h 123"/>
                <a:gd name="T14" fmla="*/ 119 w 123"/>
                <a:gd name="T15" fmla="*/ 11 h 123"/>
                <a:gd name="T16" fmla="*/ 119 w 123"/>
                <a:gd name="T17" fmla="*/ 23 h 123"/>
                <a:gd name="T18" fmla="*/ 119 w 123"/>
                <a:gd name="T19" fmla="*/ 24 h 123"/>
                <a:gd name="T20" fmla="*/ 3 w 123"/>
                <a:gd name="T21" fmla="*/ 24 h 123"/>
                <a:gd name="T22" fmla="*/ 3 w 123"/>
                <a:gd name="T23" fmla="*/ 23 h 123"/>
                <a:gd name="T24" fmla="*/ 3 w 123"/>
                <a:gd name="T25" fmla="*/ 11 h 123"/>
                <a:gd name="T26" fmla="*/ 4 w 123"/>
                <a:gd name="T27" fmla="*/ 8 h 123"/>
                <a:gd name="T28" fmla="*/ 11 w 123"/>
                <a:gd name="T29" fmla="*/ 4 h 123"/>
                <a:gd name="T30" fmla="*/ 99 w 123"/>
                <a:gd name="T31" fmla="*/ 4 h 123"/>
                <a:gd name="T32" fmla="*/ 100 w 123"/>
                <a:gd name="T33" fmla="*/ 4 h 123"/>
                <a:gd name="T34" fmla="*/ 102 w 123"/>
                <a:gd name="T35" fmla="*/ 2 h 123"/>
                <a:gd name="T36" fmla="*/ 100 w 123"/>
                <a:gd name="T37" fmla="*/ 0 h 123"/>
                <a:gd name="T38" fmla="*/ 99 w 123"/>
                <a:gd name="T39" fmla="*/ 0 h 123"/>
                <a:gd name="T40" fmla="*/ 11 w 123"/>
                <a:gd name="T41" fmla="*/ 0 h 123"/>
                <a:gd name="T42" fmla="*/ 0 w 123"/>
                <a:gd name="T43" fmla="*/ 12 h 123"/>
                <a:gd name="T44" fmla="*/ 0 w 123"/>
                <a:gd name="T45" fmla="*/ 35 h 123"/>
                <a:gd name="T46" fmla="*/ 2 w 123"/>
                <a:gd name="T47" fmla="*/ 38 h 123"/>
                <a:gd name="T48" fmla="*/ 3 w 123"/>
                <a:gd name="T49" fmla="*/ 35 h 123"/>
                <a:gd name="T50" fmla="*/ 3 w 123"/>
                <a:gd name="T51" fmla="*/ 28 h 123"/>
                <a:gd name="T52" fmla="*/ 119 w 123"/>
                <a:gd name="T53" fmla="*/ 28 h 123"/>
                <a:gd name="T54" fmla="*/ 119 w 123"/>
                <a:gd name="T55" fmla="*/ 29 h 123"/>
                <a:gd name="T56" fmla="*/ 119 w 123"/>
                <a:gd name="T57" fmla="*/ 111 h 123"/>
                <a:gd name="T58" fmla="*/ 111 w 123"/>
                <a:gd name="T59" fmla="*/ 120 h 123"/>
                <a:gd name="T60" fmla="*/ 12 w 123"/>
                <a:gd name="T61" fmla="*/ 120 h 123"/>
                <a:gd name="T62" fmla="*/ 3 w 123"/>
                <a:gd name="T63" fmla="*/ 111 h 123"/>
                <a:gd name="T64" fmla="*/ 3 w 123"/>
                <a:gd name="T65" fmla="*/ 46 h 123"/>
                <a:gd name="T66" fmla="*/ 3 w 123"/>
                <a:gd name="T67" fmla="*/ 45 h 123"/>
                <a:gd name="T68" fmla="*/ 2 w 123"/>
                <a:gd name="T69" fmla="*/ 43 h 123"/>
                <a:gd name="T70" fmla="*/ 0 w 123"/>
                <a:gd name="T71" fmla="*/ 44 h 123"/>
                <a:gd name="T72" fmla="*/ 0 w 123"/>
                <a:gd name="T73" fmla="*/ 46 h 123"/>
                <a:gd name="T74" fmla="*/ 0 w 123"/>
                <a:gd name="T75" fmla="*/ 112 h 123"/>
                <a:gd name="T76" fmla="*/ 11 w 123"/>
                <a:gd name="T77" fmla="*/ 123 h 123"/>
                <a:gd name="T78" fmla="*/ 112 w 123"/>
                <a:gd name="T79" fmla="*/ 123 h 123"/>
                <a:gd name="T80" fmla="*/ 117 w 123"/>
                <a:gd name="T81" fmla="*/ 122 h 123"/>
                <a:gd name="T82" fmla="*/ 123 w 123"/>
                <a:gd name="T83" fmla="*/ 112 h 123"/>
                <a:gd name="T84" fmla="*/ 123 w 123"/>
                <a:gd name="T85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" h="123">
                  <a:moveTo>
                    <a:pt x="123" y="11"/>
                  </a:moveTo>
                  <a:cubicBezTo>
                    <a:pt x="123" y="11"/>
                    <a:pt x="123" y="11"/>
                    <a:pt x="123" y="10"/>
                  </a:cubicBezTo>
                  <a:cubicBezTo>
                    <a:pt x="123" y="6"/>
                    <a:pt x="121" y="3"/>
                    <a:pt x="117" y="1"/>
                  </a:cubicBezTo>
                  <a:cubicBezTo>
                    <a:pt x="114" y="0"/>
                    <a:pt x="111" y="0"/>
                    <a:pt x="108" y="0"/>
                  </a:cubicBezTo>
                  <a:cubicBezTo>
                    <a:pt x="107" y="0"/>
                    <a:pt x="107" y="1"/>
                    <a:pt x="107" y="2"/>
                  </a:cubicBezTo>
                  <a:cubicBezTo>
                    <a:pt x="107" y="3"/>
                    <a:pt x="107" y="4"/>
                    <a:pt x="108" y="4"/>
                  </a:cubicBezTo>
                  <a:cubicBezTo>
                    <a:pt x="110" y="4"/>
                    <a:pt x="111" y="4"/>
                    <a:pt x="112" y="4"/>
                  </a:cubicBezTo>
                  <a:cubicBezTo>
                    <a:pt x="116" y="4"/>
                    <a:pt x="119" y="7"/>
                    <a:pt x="119" y="11"/>
                  </a:cubicBezTo>
                  <a:cubicBezTo>
                    <a:pt x="119" y="15"/>
                    <a:pt x="119" y="19"/>
                    <a:pt x="119" y="23"/>
                  </a:cubicBezTo>
                  <a:cubicBezTo>
                    <a:pt x="119" y="23"/>
                    <a:pt x="119" y="23"/>
                    <a:pt x="119" y="24"/>
                  </a:cubicBezTo>
                  <a:cubicBezTo>
                    <a:pt x="81" y="24"/>
                    <a:pt x="42" y="24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3" y="19"/>
                    <a:pt x="3" y="15"/>
                    <a:pt x="3" y="11"/>
                  </a:cubicBezTo>
                  <a:cubicBezTo>
                    <a:pt x="3" y="10"/>
                    <a:pt x="4" y="9"/>
                    <a:pt x="4" y="8"/>
                  </a:cubicBezTo>
                  <a:cubicBezTo>
                    <a:pt x="6" y="5"/>
                    <a:pt x="8" y="4"/>
                    <a:pt x="11" y="4"/>
                  </a:cubicBezTo>
                  <a:cubicBezTo>
                    <a:pt x="40" y="4"/>
                    <a:pt x="70" y="4"/>
                    <a:pt x="99" y="4"/>
                  </a:cubicBezTo>
                  <a:cubicBezTo>
                    <a:pt x="99" y="4"/>
                    <a:pt x="100" y="4"/>
                    <a:pt x="100" y="4"/>
                  </a:cubicBezTo>
                  <a:cubicBezTo>
                    <a:pt x="101" y="3"/>
                    <a:pt x="102" y="3"/>
                    <a:pt x="102" y="2"/>
                  </a:cubicBezTo>
                  <a:cubicBezTo>
                    <a:pt x="102" y="1"/>
                    <a:pt x="101" y="0"/>
                    <a:pt x="100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70" y="0"/>
                    <a:pt x="41" y="0"/>
                    <a:pt x="11" y="0"/>
                  </a:cubicBezTo>
                  <a:cubicBezTo>
                    <a:pt x="4" y="0"/>
                    <a:pt x="0" y="4"/>
                    <a:pt x="0" y="12"/>
                  </a:cubicBezTo>
                  <a:cubicBezTo>
                    <a:pt x="0" y="20"/>
                    <a:pt x="0" y="27"/>
                    <a:pt x="0" y="35"/>
                  </a:cubicBezTo>
                  <a:cubicBezTo>
                    <a:pt x="0" y="37"/>
                    <a:pt x="0" y="38"/>
                    <a:pt x="2" y="38"/>
                  </a:cubicBezTo>
                  <a:cubicBezTo>
                    <a:pt x="3" y="38"/>
                    <a:pt x="3" y="37"/>
                    <a:pt x="3" y="35"/>
                  </a:cubicBezTo>
                  <a:cubicBezTo>
                    <a:pt x="3" y="33"/>
                    <a:pt x="3" y="30"/>
                    <a:pt x="3" y="28"/>
                  </a:cubicBezTo>
                  <a:cubicBezTo>
                    <a:pt x="42" y="28"/>
                    <a:pt x="81" y="28"/>
                    <a:pt x="119" y="28"/>
                  </a:cubicBezTo>
                  <a:cubicBezTo>
                    <a:pt x="119" y="28"/>
                    <a:pt x="119" y="29"/>
                    <a:pt x="119" y="29"/>
                  </a:cubicBezTo>
                  <a:cubicBezTo>
                    <a:pt x="119" y="57"/>
                    <a:pt x="119" y="84"/>
                    <a:pt x="119" y="111"/>
                  </a:cubicBezTo>
                  <a:cubicBezTo>
                    <a:pt x="119" y="117"/>
                    <a:pt x="117" y="120"/>
                    <a:pt x="111" y="120"/>
                  </a:cubicBezTo>
                  <a:cubicBezTo>
                    <a:pt x="78" y="120"/>
                    <a:pt x="45" y="120"/>
                    <a:pt x="12" y="120"/>
                  </a:cubicBezTo>
                  <a:cubicBezTo>
                    <a:pt x="6" y="120"/>
                    <a:pt x="3" y="117"/>
                    <a:pt x="3" y="111"/>
                  </a:cubicBezTo>
                  <a:cubicBezTo>
                    <a:pt x="3" y="90"/>
                    <a:pt x="3" y="68"/>
                    <a:pt x="3" y="46"/>
                  </a:cubicBezTo>
                  <a:cubicBezTo>
                    <a:pt x="3" y="46"/>
                    <a:pt x="4" y="45"/>
                    <a:pt x="3" y="45"/>
                  </a:cubicBezTo>
                  <a:cubicBezTo>
                    <a:pt x="3" y="44"/>
                    <a:pt x="2" y="43"/>
                    <a:pt x="2" y="43"/>
                  </a:cubicBezTo>
                  <a:cubicBezTo>
                    <a:pt x="1" y="43"/>
                    <a:pt x="0" y="44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68"/>
                    <a:pt x="0" y="90"/>
                    <a:pt x="0" y="112"/>
                  </a:cubicBezTo>
                  <a:cubicBezTo>
                    <a:pt x="0" y="119"/>
                    <a:pt x="4" y="123"/>
                    <a:pt x="11" y="123"/>
                  </a:cubicBezTo>
                  <a:cubicBezTo>
                    <a:pt x="45" y="123"/>
                    <a:pt x="78" y="123"/>
                    <a:pt x="112" y="123"/>
                  </a:cubicBezTo>
                  <a:cubicBezTo>
                    <a:pt x="114" y="123"/>
                    <a:pt x="116" y="123"/>
                    <a:pt x="117" y="122"/>
                  </a:cubicBezTo>
                  <a:cubicBezTo>
                    <a:pt x="121" y="120"/>
                    <a:pt x="123" y="116"/>
                    <a:pt x="123" y="112"/>
                  </a:cubicBezTo>
                  <a:cubicBezTo>
                    <a:pt x="123" y="78"/>
                    <a:pt x="123" y="45"/>
                    <a:pt x="123" y="11"/>
                  </a:cubicBezTo>
                  <a:close/>
                </a:path>
              </a:pathLst>
            </a:custGeom>
            <a:solidFill>
              <a:srgbClr val="50B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21" name="Freeform 599"/>
            <p:cNvSpPr>
              <a:spLocks/>
            </p:cNvSpPr>
            <p:nvPr/>
          </p:nvSpPr>
          <p:spPr bwMode="auto">
            <a:xfrm>
              <a:off x="19853276" y="7473950"/>
              <a:ext cx="34925" cy="34925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4 h 4"/>
                <a:gd name="T4" fmla="*/ 4 w 4"/>
                <a:gd name="T5" fmla="*/ 2 h 4"/>
                <a:gd name="T6" fmla="*/ 2 w 4"/>
                <a:gd name="T7" fmla="*/ 0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1" y="3"/>
                    <a:pt x="1" y="3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0B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22" name="Freeform 600"/>
            <p:cNvSpPr>
              <a:spLocks/>
            </p:cNvSpPr>
            <p:nvPr/>
          </p:nvSpPr>
          <p:spPr bwMode="auto">
            <a:xfrm>
              <a:off x="19789776" y="7473950"/>
              <a:ext cx="26988" cy="34925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4 h 4"/>
                <a:gd name="T4" fmla="*/ 3 w 3"/>
                <a:gd name="T5" fmla="*/ 2 h 4"/>
                <a:gd name="T6" fmla="*/ 2 w 3"/>
                <a:gd name="T7" fmla="*/ 0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3"/>
                    <a:pt x="1" y="3"/>
                    <a:pt x="2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0B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23" name="Freeform 601"/>
            <p:cNvSpPr>
              <a:spLocks/>
            </p:cNvSpPr>
            <p:nvPr/>
          </p:nvSpPr>
          <p:spPr bwMode="auto">
            <a:xfrm>
              <a:off x="19923126" y="7473950"/>
              <a:ext cx="36513" cy="34925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4 h 4"/>
                <a:gd name="T4" fmla="*/ 4 w 4"/>
                <a:gd name="T5" fmla="*/ 2 h 4"/>
                <a:gd name="T6" fmla="*/ 2 w 4"/>
                <a:gd name="T7" fmla="*/ 0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3"/>
                    <a:pt x="1" y="3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0B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24" name="Freeform 602"/>
            <p:cNvSpPr>
              <a:spLocks/>
            </p:cNvSpPr>
            <p:nvPr/>
          </p:nvSpPr>
          <p:spPr bwMode="auto">
            <a:xfrm>
              <a:off x="20556539" y="7473950"/>
              <a:ext cx="98425" cy="34925"/>
            </a:xfrm>
            <a:custGeom>
              <a:avLst/>
              <a:gdLst>
                <a:gd name="T0" fmla="*/ 0 w 11"/>
                <a:gd name="T1" fmla="*/ 2 h 4"/>
                <a:gd name="T2" fmla="*/ 2 w 11"/>
                <a:gd name="T3" fmla="*/ 4 h 4"/>
                <a:gd name="T4" fmla="*/ 5 w 11"/>
                <a:gd name="T5" fmla="*/ 4 h 4"/>
                <a:gd name="T6" fmla="*/ 5 w 11"/>
                <a:gd name="T7" fmla="*/ 4 h 4"/>
                <a:gd name="T8" fmla="*/ 9 w 11"/>
                <a:gd name="T9" fmla="*/ 4 h 4"/>
                <a:gd name="T10" fmla="*/ 11 w 11"/>
                <a:gd name="T11" fmla="*/ 2 h 4"/>
                <a:gd name="T12" fmla="*/ 9 w 11"/>
                <a:gd name="T13" fmla="*/ 0 h 4"/>
                <a:gd name="T14" fmla="*/ 2 w 11"/>
                <a:gd name="T15" fmla="*/ 0 h 4"/>
                <a:gd name="T16" fmla="*/ 0 w 11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0" y="2"/>
                  </a:moveTo>
                  <a:cubicBezTo>
                    <a:pt x="0" y="3"/>
                    <a:pt x="1" y="3"/>
                    <a:pt x="2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10" y="3"/>
                    <a:pt x="11" y="3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7" y="0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9B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grpSp>
        <p:nvGrpSpPr>
          <p:cNvPr id="655" name="Group 654"/>
          <p:cNvGrpSpPr/>
          <p:nvPr/>
        </p:nvGrpSpPr>
        <p:grpSpPr>
          <a:xfrm>
            <a:off x="5656532" y="2765822"/>
            <a:ext cx="414338" cy="403622"/>
            <a:chOff x="15282863" y="7375525"/>
            <a:chExt cx="1104901" cy="1076325"/>
          </a:xfrm>
        </p:grpSpPr>
        <p:sp>
          <p:nvSpPr>
            <p:cNvPr id="225" name="Freeform 603"/>
            <p:cNvSpPr>
              <a:spLocks/>
            </p:cNvSpPr>
            <p:nvPr/>
          </p:nvSpPr>
          <p:spPr bwMode="auto">
            <a:xfrm>
              <a:off x="15613064" y="7375525"/>
              <a:ext cx="774700" cy="879475"/>
            </a:xfrm>
            <a:custGeom>
              <a:avLst/>
              <a:gdLst>
                <a:gd name="T0" fmla="*/ 38 w 87"/>
                <a:gd name="T1" fmla="*/ 99 h 99"/>
                <a:gd name="T2" fmla="*/ 6 w 87"/>
                <a:gd name="T3" fmla="*/ 99 h 99"/>
                <a:gd name="T4" fmla="*/ 0 w 87"/>
                <a:gd name="T5" fmla="*/ 94 h 99"/>
                <a:gd name="T6" fmla="*/ 0 w 87"/>
                <a:gd name="T7" fmla="*/ 6 h 99"/>
                <a:gd name="T8" fmla="*/ 6 w 87"/>
                <a:gd name="T9" fmla="*/ 0 h 99"/>
                <a:gd name="T10" fmla="*/ 81 w 87"/>
                <a:gd name="T11" fmla="*/ 0 h 99"/>
                <a:gd name="T12" fmla="*/ 87 w 87"/>
                <a:gd name="T13" fmla="*/ 6 h 99"/>
                <a:gd name="T14" fmla="*/ 87 w 87"/>
                <a:gd name="T15" fmla="*/ 6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99">
                  <a:moveTo>
                    <a:pt x="38" y="99"/>
                  </a:moveTo>
                  <a:cubicBezTo>
                    <a:pt x="6" y="99"/>
                    <a:pt x="6" y="99"/>
                    <a:pt x="6" y="99"/>
                  </a:cubicBezTo>
                  <a:cubicBezTo>
                    <a:pt x="2" y="99"/>
                    <a:pt x="0" y="97"/>
                    <a:pt x="0" y="9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4" y="0"/>
                    <a:pt x="87" y="3"/>
                    <a:pt x="87" y="6"/>
                  </a:cubicBezTo>
                  <a:cubicBezTo>
                    <a:pt x="87" y="63"/>
                    <a:pt x="87" y="63"/>
                    <a:pt x="87" y="63"/>
                  </a:cubicBezTo>
                </a:path>
              </a:pathLst>
            </a:custGeom>
            <a:noFill/>
            <a:ln w="9525" cap="rnd">
              <a:solidFill>
                <a:srgbClr val="5971B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26" name="Freeform 604"/>
            <p:cNvSpPr>
              <a:spLocks/>
            </p:cNvSpPr>
            <p:nvPr/>
          </p:nvSpPr>
          <p:spPr bwMode="auto">
            <a:xfrm>
              <a:off x="16244889" y="7908925"/>
              <a:ext cx="142875" cy="346075"/>
            </a:xfrm>
            <a:custGeom>
              <a:avLst/>
              <a:gdLst>
                <a:gd name="T0" fmla="*/ 0 w 16"/>
                <a:gd name="T1" fmla="*/ 39 h 39"/>
                <a:gd name="T2" fmla="*/ 10 w 16"/>
                <a:gd name="T3" fmla="*/ 39 h 39"/>
                <a:gd name="T4" fmla="*/ 16 w 16"/>
                <a:gd name="T5" fmla="*/ 34 h 39"/>
                <a:gd name="T6" fmla="*/ 16 w 16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9">
                  <a:moveTo>
                    <a:pt x="0" y="39"/>
                  </a:moveTo>
                  <a:cubicBezTo>
                    <a:pt x="10" y="39"/>
                    <a:pt x="10" y="39"/>
                    <a:pt x="10" y="39"/>
                  </a:cubicBezTo>
                  <a:cubicBezTo>
                    <a:pt x="13" y="39"/>
                    <a:pt x="16" y="37"/>
                    <a:pt x="16" y="3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noFill/>
            <a:ln w="9525" cap="rnd">
              <a:solidFill>
                <a:srgbClr val="5971B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27" name="Rectangle 605"/>
            <p:cNvSpPr>
              <a:spLocks noChangeArrowheads="1"/>
            </p:cNvSpPr>
            <p:nvPr/>
          </p:nvSpPr>
          <p:spPr bwMode="auto">
            <a:xfrm>
              <a:off x="15282864" y="7704138"/>
              <a:ext cx="249238" cy="36512"/>
            </a:xfrm>
            <a:prstGeom prst="rect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28" name="Rectangle 606"/>
            <p:cNvSpPr>
              <a:spLocks noChangeArrowheads="1"/>
            </p:cNvSpPr>
            <p:nvPr/>
          </p:nvSpPr>
          <p:spPr bwMode="auto">
            <a:xfrm>
              <a:off x="15282864" y="7970838"/>
              <a:ext cx="115888" cy="36512"/>
            </a:xfrm>
            <a:prstGeom prst="rect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1" name="Rectangle 608"/>
            <p:cNvSpPr>
              <a:spLocks noChangeArrowheads="1"/>
            </p:cNvSpPr>
            <p:nvPr/>
          </p:nvSpPr>
          <p:spPr bwMode="auto">
            <a:xfrm>
              <a:off x="15282863" y="8059738"/>
              <a:ext cx="249238" cy="36512"/>
            </a:xfrm>
            <a:prstGeom prst="rect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2" name="Rectangle 609"/>
            <p:cNvSpPr>
              <a:spLocks noChangeArrowheads="1"/>
            </p:cNvSpPr>
            <p:nvPr/>
          </p:nvSpPr>
          <p:spPr bwMode="auto">
            <a:xfrm>
              <a:off x="15398751" y="7793038"/>
              <a:ext cx="133350" cy="36512"/>
            </a:xfrm>
            <a:prstGeom prst="rect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3" name="Rectangle 610"/>
            <p:cNvSpPr>
              <a:spLocks noChangeArrowheads="1"/>
            </p:cNvSpPr>
            <p:nvPr/>
          </p:nvSpPr>
          <p:spPr bwMode="auto">
            <a:xfrm>
              <a:off x="15398751" y="7881938"/>
              <a:ext cx="133350" cy="36512"/>
            </a:xfrm>
            <a:prstGeom prst="rect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4" name="Rectangle 611"/>
            <p:cNvSpPr>
              <a:spLocks noChangeArrowheads="1"/>
            </p:cNvSpPr>
            <p:nvPr/>
          </p:nvSpPr>
          <p:spPr bwMode="auto">
            <a:xfrm>
              <a:off x="15398751" y="8148638"/>
              <a:ext cx="133350" cy="36512"/>
            </a:xfrm>
            <a:prstGeom prst="rect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5" name="Rectangle 612"/>
            <p:cNvSpPr>
              <a:spLocks noChangeArrowheads="1"/>
            </p:cNvSpPr>
            <p:nvPr/>
          </p:nvSpPr>
          <p:spPr bwMode="auto">
            <a:xfrm>
              <a:off x="15398751" y="8237538"/>
              <a:ext cx="133350" cy="36512"/>
            </a:xfrm>
            <a:prstGeom prst="rect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6" name="Rectangle 613"/>
            <p:cNvSpPr>
              <a:spLocks noChangeArrowheads="1"/>
            </p:cNvSpPr>
            <p:nvPr/>
          </p:nvSpPr>
          <p:spPr bwMode="auto">
            <a:xfrm>
              <a:off x="15282863" y="8326438"/>
              <a:ext cx="115888" cy="36512"/>
            </a:xfrm>
            <a:prstGeom prst="rect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7" name="Rectangle 614"/>
            <p:cNvSpPr>
              <a:spLocks noChangeArrowheads="1"/>
            </p:cNvSpPr>
            <p:nvPr/>
          </p:nvSpPr>
          <p:spPr bwMode="auto">
            <a:xfrm>
              <a:off x="15425738" y="8326438"/>
              <a:ext cx="98425" cy="36512"/>
            </a:xfrm>
            <a:prstGeom prst="rect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8" name="Rectangle 615"/>
            <p:cNvSpPr>
              <a:spLocks noChangeArrowheads="1"/>
            </p:cNvSpPr>
            <p:nvPr/>
          </p:nvSpPr>
          <p:spPr bwMode="auto">
            <a:xfrm>
              <a:off x="15425738" y="8415338"/>
              <a:ext cx="98425" cy="36512"/>
            </a:xfrm>
            <a:prstGeom prst="rect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19" name="Rectangle 616"/>
            <p:cNvSpPr>
              <a:spLocks noChangeArrowheads="1"/>
            </p:cNvSpPr>
            <p:nvPr/>
          </p:nvSpPr>
          <p:spPr bwMode="auto">
            <a:xfrm>
              <a:off x="15549563" y="8326438"/>
              <a:ext cx="115888" cy="36512"/>
            </a:xfrm>
            <a:prstGeom prst="rect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0" name="Rectangle 617"/>
            <p:cNvSpPr>
              <a:spLocks noChangeArrowheads="1"/>
            </p:cNvSpPr>
            <p:nvPr/>
          </p:nvSpPr>
          <p:spPr bwMode="auto">
            <a:xfrm>
              <a:off x="15549563" y="8415338"/>
              <a:ext cx="223838" cy="36512"/>
            </a:xfrm>
            <a:prstGeom prst="rect">
              <a:avLst/>
            </a:prstGeom>
            <a:solidFill>
              <a:srgbClr val="597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1" name="Line 618"/>
            <p:cNvSpPr>
              <a:spLocks noChangeShapeType="1"/>
            </p:cNvSpPr>
            <p:nvPr/>
          </p:nvSpPr>
          <p:spPr bwMode="auto">
            <a:xfrm>
              <a:off x="15613063" y="7562850"/>
              <a:ext cx="774700" cy="0"/>
            </a:xfrm>
            <a:prstGeom prst="line">
              <a:avLst/>
            </a:prstGeom>
            <a:noFill/>
            <a:ln w="9525" cap="flat">
              <a:solidFill>
                <a:srgbClr val="5971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2" name="Rectangle 619"/>
            <p:cNvSpPr>
              <a:spLocks noChangeArrowheads="1"/>
            </p:cNvSpPr>
            <p:nvPr/>
          </p:nvSpPr>
          <p:spPr bwMode="auto">
            <a:xfrm>
              <a:off x="15692438" y="7446963"/>
              <a:ext cx="44450" cy="44450"/>
            </a:xfrm>
            <a:prstGeom prst="rect">
              <a:avLst/>
            </a:pr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3" name="Rectangle 620"/>
            <p:cNvSpPr>
              <a:spLocks noChangeArrowheads="1"/>
            </p:cNvSpPr>
            <p:nvPr/>
          </p:nvSpPr>
          <p:spPr bwMode="auto">
            <a:xfrm>
              <a:off x="15790863" y="7446963"/>
              <a:ext cx="44450" cy="44450"/>
            </a:xfrm>
            <a:prstGeom prst="rect">
              <a:avLst/>
            </a:pr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4" name="Rectangle 621"/>
            <p:cNvSpPr>
              <a:spLocks noChangeArrowheads="1"/>
            </p:cNvSpPr>
            <p:nvPr/>
          </p:nvSpPr>
          <p:spPr bwMode="auto">
            <a:xfrm>
              <a:off x="15889288" y="7446963"/>
              <a:ext cx="44450" cy="44450"/>
            </a:xfrm>
            <a:prstGeom prst="rect">
              <a:avLst/>
            </a:prstGeom>
            <a:solidFill>
              <a:srgbClr val="566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5" name="Freeform 622"/>
            <p:cNvSpPr>
              <a:spLocks noEditPoints="1"/>
            </p:cNvSpPr>
            <p:nvPr/>
          </p:nvSpPr>
          <p:spPr bwMode="auto">
            <a:xfrm>
              <a:off x="15746413" y="7651750"/>
              <a:ext cx="444500" cy="496887"/>
            </a:xfrm>
            <a:custGeom>
              <a:avLst/>
              <a:gdLst>
                <a:gd name="T0" fmla="*/ 5 w 50"/>
                <a:gd name="T1" fmla="*/ 30 h 56"/>
                <a:gd name="T2" fmla="*/ 10 w 50"/>
                <a:gd name="T3" fmla="*/ 50 h 56"/>
                <a:gd name="T4" fmla="*/ 12 w 50"/>
                <a:gd name="T5" fmla="*/ 50 h 56"/>
                <a:gd name="T6" fmla="*/ 44 w 50"/>
                <a:gd name="T7" fmla="*/ 56 h 56"/>
                <a:gd name="T8" fmla="*/ 50 w 50"/>
                <a:gd name="T9" fmla="*/ 47 h 56"/>
                <a:gd name="T10" fmla="*/ 18 w 50"/>
                <a:gd name="T11" fmla="*/ 41 h 56"/>
                <a:gd name="T12" fmla="*/ 12 w 50"/>
                <a:gd name="T13" fmla="*/ 47 h 56"/>
                <a:gd name="T14" fmla="*/ 8 w 50"/>
                <a:gd name="T15" fmla="*/ 45 h 56"/>
                <a:gd name="T16" fmla="*/ 12 w 50"/>
                <a:gd name="T17" fmla="*/ 30 h 56"/>
                <a:gd name="T18" fmla="*/ 18 w 50"/>
                <a:gd name="T19" fmla="*/ 36 h 56"/>
                <a:gd name="T20" fmla="*/ 50 w 50"/>
                <a:gd name="T21" fmla="*/ 30 h 56"/>
                <a:gd name="T22" fmla="*/ 44 w 50"/>
                <a:gd name="T23" fmla="*/ 21 h 56"/>
                <a:gd name="T24" fmla="*/ 12 w 50"/>
                <a:gd name="T25" fmla="*/ 26 h 56"/>
                <a:gd name="T26" fmla="*/ 8 w 50"/>
                <a:gd name="T27" fmla="*/ 26 h 56"/>
                <a:gd name="T28" fmla="*/ 10 w 50"/>
                <a:gd name="T29" fmla="*/ 10 h 56"/>
                <a:gd name="T30" fmla="*/ 12 w 50"/>
                <a:gd name="T31" fmla="*/ 10 h 56"/>
                <a:gd name="T32" fmla="*/ 44 w 50"/>
                <a:gd name="T33" fmla="*/ 16 h 56"/>
                <a:gd name="T34" fmla="*/ 50 w 50"/>
                <a:gd name="T35" fmla="*/ 6 h 56"/>
                <a:gd name="T36" fmla="*/ 44 w 50"/>
                <a:gd name="T37" fmla="*/ 0 h 56"/>
                <a:gd name="T38" fmla="*/ 12 w 50"/>
                <a:gd name="T39" fmla="*/ 6 h 56"/>
                <a:gd name="T40" fmla="*/ 10 w 50"/>
                <a:gd name="T41" fmla="*/ 6 h 56"/>
                <a:gd name="T42" fmla="*/ 5 w 50"/>
                <a:gd name="T43" fmla="*/ 26 h 56"/>
                <a:gd name="T44" fmla="*/ 16 w 50"/>
                <a:gd name="T45" fmla="*/ 47 h 56"/>
                <a:gd name="T46" fmla="*/ 44 w 50"/>
                <a:gd name="T47" fmla="*/ 44 h 56"/>
                <a:gd name="T48" fmla="*/ 47 w 50"/>
                <a:gd name="T49" fmla="*/ 50 h 56"/>
                <a:gd name="T50" fmla="*/ 18 w 50"/>
                <a:gd name="T51" fmla="*/ 53 h 56"/>
                <a:gd name="T52" fmla="*/ 16 w 50"/>
                <a:gd name="T53" fmla="*/ 47 h 56"/>
                <a:gd name="T54" fmla="*/ 18 w 50"/>
                <a:gd name="T55" fmla="*/ 24 h 56"/>
                <a:gd name="T56" fmla="*/ 47 w 50"/>
                <a:gd name="T57" fmla="*/ 26 h 56"/>
                <a:gd name="T58" fmla="*/ 44 w 50"/>
                <a:gd name="T59" fmla="*/ 32 h 56"/>
                <a:gd name="T60" fmla="*/ 16 w 50"/>
                <a:gd name="T61" fmla="*/ 30 h 56"/>
                <a:gd name="T62" fmla="*/ 47 w 50"/>
                <a:gd name="T63" fmla="*/ 10 h 56"/>
                <a:gd name="T64" fmla="*/ 18 w 50"/>
                <a:gd name="T65" fmla="*/ 12 h 56"/>
                <a:gd name="T66" fmla="*/ 16 w 50"/>
                <a:gd name="T67" fmla="*/ 6 h 56"/>
                <a:gd name="T68" fmla="*/ 44 w 50"/>
                <a:gd name="T69" fmla="*/ 4 h 56"/>
                <a:gd name="T70" fmla="*/ 47 w 50"/>
                <a:gd name="T71" fmla="*/ 10 h 56"/>
                <a:gd name="T72" fmla="*/ 47 w 50"/>
                <a:gd name="T73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56">
                  <a:moveTo>
                    <a:pt x="0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8"/>
                    <a:pt x="7" y="50"/>
                    <a:pt x="10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4"/>
                    <a:pt x="15" y="56"/>
                    <a:pt x="1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8" y="56"/>
                    <a:pt x="50" y="54"/>
                    <a:pt x="50" y="5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0" y="43"/>
                    <a:pt x="48" y="41"/>
                    <a:pt x="44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5" y="41"/>
                    <a:pt x="12" y="43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7"/>
                    <a:pt x="8" y="46"/>
                    <a:pt x="8" y="45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3"/>
                    <a:pt x="15" y="36"/>
                    <a:pt x="18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8" y="36"/>
                    <a:pt x="50" y="33"/>
                    <a:pt x="50" y="30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3"/>
                    <a:pt x="48" y="21"/>
                    <a:pt x="44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5" y="21"/>
                    <a:pt x="12" y="23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9" y="10"/>
                    <a:pt x="1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3"/>
                    <a:pt x="15" y="16"/>
                    <a:pt x="18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8" y="16"/>
                    <a:pt x="50" y="13"/>
                    <a:pt x="50" y="10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3"/>
                    <a:pt x="48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2" y="3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7" y="6"/>
                    <a:pt x="5" y="9"/>
                    <a:pt x="5" y="12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16" y="47"/>
                  </a:moveTo>
                  <a:cubicBezTo>
                    <a:pt x="16" y="45"/>
                    <a:pt x="17" y="44"/>
                    <a:pt x="18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6" y="44"/>
                    <a:pt x="47" y="45"/>
                    <a:pt x="47" y="47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2"/>
                    <a:pt x="46" y="53"/>
                    <a:pt x="44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7" y="53"/>
                    <a:pt x="16" y="52"/>
                    <a:pt x="16" y="50"/>
                  </a:cubicBezTo>
                  <a:lnTo>
                    <a:pt x="16" y="47"/>
                  </a:lnTo>
                  <a:close/>
                  <a:moveTo>
                    <a:pt x="16" y="26"/>
                  </a:moveTo>
                  <a:cubicBezTo>
                    <a:pt x="16" y="25"/>
                    <a:pt x="17" y="24"/>
                    <a:pt x="18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6" y="24"/>
                    <a:pt x="47" y="25"/>
                    <a:pt x="47" y="26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1"/>
                    <a:pt x="46" y="32"/>
                    <a:pt x="44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2"/>
                    <a:pt x="16" y="31"/>
                    <a:pt x="16" y="30"/>
                  </a:cubicBezTo>
                  <a:lnTo>
                    <a:pt x="16" y="26"/>
                  </a:lnTo>
                  <a:close/>
                  <a:moveTo>
                    <a:pt x="47" y="10"/>
                  </a:moveTo>
                  <a:cubicBezTo>
                    <a:pt x="47" y="11"/>
                    <a:pt x="46" y="12"/>
                    <a:pt x="44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6" y="11"/>
                    <a:pt x="16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7" y="4"/>
                    <a:pt x="18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7" y="5"/>
                    <a:pt x="47" y="6"/>
                  </a:cubicBezTo>
                  <a:lnTo>
                    <a:pt x="47" y="10"/>
                  </a:lnTo>
                  <a:close/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</a:path>
              </a:pathLst>
            </a:custGeom>
            <a:solidFill>
              <a:srgbClr val="4B5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6" name="Freeform 623"/>
            <p:cNvSpPr>
              <a:spLocks/>
            </p:cNvSpPr>
            <p:nvPr/>
          </p:nvSpPr>
          <p:spPr bwMode="auto">
            <a:xfrm>
              <a:off x="16076613" y="8237538"/>
              <a:ext cx="44450" cy="44450"/>
            </a:xfrm>
            <a:custGeom>
              <a:avLst/>
              <a:gdLst>
                <a:gd name="T0" fmla="*/ 0 w 5"/>
                <a:gd name="T1" fmla="*/ 3 h 5"/>
                <a:gd name="T2" fmla="*/ 2 w 5"/>
                <a:gd name="T3" fmla="*/ 5 h 5"/>
                <a:gd name="T4" fmla="*/ 4 w 5"/>
                <a:gd name="T5" fmla="*/ 2 h 5"/>
                <a:gd name="T6" fmla="*/ 2 w 5"/>
                <a:gd name="T7" fmla="*/ 0 h 5"/>
                <a:gd name="T8" fmla="*/ 0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5" y="4"/>
                    <a:pt x="4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7" name="Freeform 624"/>
            <p:cNvSpPr>
              <a:spLocks/>
            </p:cNvSpPr>
            <p:nvPr/>
          </p:nvSpPr>
          <p:spPr bwMode="auto">
            <a:xfrm>
              <a:off x="16005176" y="8237538"/>
              <a:ext cx="34925" cy="44450"/>
            </a:xfrm>
            <a:custGeom>
              <a:avLst/>
              <a:gdLst>
                <a:gd name="T0" fmla="*/ 0 w 4"/>
                <a:gd name="T1" fmla="*/ 2 h 5"/>
                <a:gd name="T2" fmla="*/ 2 w 4"/>
                <a:gd name="T3" fmla="*/ 5 h 5"/>
                <a:gd name="T4" fmla="*/ 4 w 4"/>
                <a:gd name="T5" fmla="*/ 3 h 5"/>
                <a:gd name="T6" fmla="*/ 2 w 4"/>
                <a:gd name="T7" fmla="*/ 0 h 5"/>
                <a:gd name="T8" fmla="*/ 0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  <p:sp>
          <p:nvSpPr>
            <p:cNvPr id="28" name="Freeform 625"/>
            <p:cNvSpPr>
              <a:spLocks/>
            </p:cNvSpPr>
            <p:nvPr/>
          </p:nvSpPr>
          <p:spPr bwMode="auto">
            <a:xfrm>
              <a:off x="16146463" y="8237538"/>
              <a:ext cx="44450" cy="44450"/>
            </a:xfrm>
            <a:custGeom>
              <a:avLst/>
              <a:gdLst>
                <a:gd name="T0" fmla="*/ 0 w 5"/>
                <a:gd name="T1" fmla="*/ 2 h 5"/>
                <a:gd name="T2" fmla="*/ 2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5A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he-IL" sz="675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1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ED03C-3452-4016-9A7E-646EDB216E44}"/>
              </a:ext>
            </a:extLst>
          </p:cNvPr>
          <p:cNvSpPr txBox="1"/>
          <p:nvPr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3848" y="1653851"/>
            <a:ext cx="2808312" cy="478380"/>
          </a:xfrm>
        </p:spPr>
        <p:txBody>
          <a:bodyPr/>
          <a:lstStyle/>
          <a:p>
            <a:r>
              <a:rPr lang="en-US" dirty="0"/>
              <a:t>xxx@exlibrisgroup.com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A7F80A-2DFC-4494-B81B-3D9F003F1398}"/>
              </a:ext>
            </a:extLst>
          </p:cNvPr>
          <p:cNvSpPr txBox="1"/>
          <p:nvPr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C6C00A-D08B-4044-94E2-B5F7A1014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1E39F09-2B17-440F-A4BF-9E38382698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568CF4-3CA7-484B-B6C1-F49D53072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33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4CBA8E-3926-4082-93AB-ED414041D56A}"/>
              </a:ext>
            </a:extLst>
          </p:cNvPr>
          <p:cNvSpPr txBox="1"/>
          <p:nvPr/>
        </p:nvSpPr>
        <p:spPr>
          <a:xfrm>
            <a:off x="3580404" y="141962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68D4CF-97CB-4909-B9F5-6E063E7AF2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4115327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FBF229-C599-4A23-B7CB-D49D1A797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xxx@exlibrisgroup.com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DA0A7-6517-4F13-90AE-AAE8D711DE03}"/>
              </a:ext>
            </a:extLst>
          </p:cNvPr>
          <p:cNvSpPr txBox="1"/>
          <p:nvPr/>
        </p:nvSpPr>
        <p:spPr>
          <a:xfrm>
            <a:off x="3580404" y="1635646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379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44D6D6-C678-41B0-A6C3-74C67ED049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170DFE0-5F18-4EC9-9859-968431913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E3D286-A668-4E2D-A9DE-D4B08D3815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0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B34B79-9A31-4E4C-AC3E-ABB2874600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CFD6BFD-391C-4D0C-A807-0CF886C90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46479B-196A-4FB5-AAA7-5239F3D929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8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535F-0939-46F6-936A-EF697EDAB9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46640-9D80-4CD1-88A9-9718177252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73A55-58B5-4046-84E5-31308698E7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5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bullet 1</a:t>
            </a:r>
          </a:p>
          <a:p>
            <a:r>
              <a:rPr lang="en-US" dirty="0"/>
              <a:t>Content bullet 2</a:t>
            </a:r>
          </a:p>
          <a:p>
            <a:pPr lvl="1"/>
            <a:r>
              <a:rPr lang="en-US" dirty="0"/>
              <a:t>Sub-bullet 1</a:t>
            </a:r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85A01E-9493-4990-BF67-76CCB8550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7CF60B-868A-454C-9324-0209B1F5FF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7A67DF-57F2-4873-8269-41669CFB9BF0}">
  <ds:schemaRefs>
    <ds:schemaRef ds:uri="http://schemas.microsoft.com/office/2006/documentManagement/types"/>
    <ds:schemaRef ds:uri="http://purl.org/dc/terms/"/>
    <ds:schemaRef ds:uri="d66ab0f4-d659-463b-a1c4-9fb61d1597bf"/>
    <ds:schemaRef ds:uri="http://purl.org/dc/dcmitype/"/>
    <ds:schemaRef ds:uri="http://schemas.openxmlformats.org/package/2006/metadata/core-properties"/>
    <ds:schemaRef ds:uri="74dd5ec3-1427-46e8-a24a-7d89bfb34403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14414</TotalTime>
  <Words>437</Words>
  <Application>Microsoft Office PowerPoint</Application>
  <PresentationFormat>On-screen Show (16:9)</PresentationFormat>
  <Paragraphs>166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Gill Sans</vt:lpstr>
      <vt:lpstr>Helvetica Light</vt:lpstr>
      <vt:lpstr>Roboto Light</vt:lpstr>
      <vt:lpstr>Roboto Regular</vt:lpstr>
      <vt:lpstr>IGeLU_2016_16X9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Here</vt:lpstr>
      <vt:lpstr>Slide Title Here</vt:lpstr>
      <vt:lpstr>Slide Title Here</vt:lpstr>
      <vt:lpstr>Slide Title Here</vt:lpstr>
      <vt:lpstr>Slide Title Here</vt:lpstr>
      <vt:lpstr>Slide Title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Here</vt:lpstr>
      <vt:lpstr>Use Case Workflow</vt:lpstr>
      <vt:lpstr>Key Benefits</vt:lpstr>
      <vt:lpstr>Slide Title Here</vt:lpstr>
      <vt:lpstr>Slide Title Here</vt:lpstr>
      <vt:lpstr>Slide Title Here</vt:lpstr>
      <vt:lpstr>Slide Title Here</vt:lpstr>
      <vt:lpstr>Slide Title Here</vt:lpstr>
      <vt:lpstr>Slide Title Here</vt:lpstr>
      <vt:lpstr>Slide Title Here</vt:lpstr>
      <vt:lpstr>Product Logos</vt:lpstr>
      <vt:lpstr>Product Logos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Dani Guzman</cp:lastModifiedBy>
  <cp:revision>570</cp:revision>
  <dcterms:created xsi:type="dcterms:W3CDTF">2017-01-02T15:10:30Z</dcterms:created>
  <dcterms:modified xsi:type="dcterms:W3CDTF">2020-06-10T11:33:16Z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ContentTypeId">
    <vt:lpwstr>0x0101002D4216B00C96C34F9FEB40E34BEB6B05</vt:lpwstr>
  </property>
</Properties>
</file>