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handoutMasterIdLst>
    <p:handoutMasterId r:id="rId51"/>
  </p:handoutMasterIdLst>
  <p:sldIdLst>
    <p:sldId id="1783" r:id="rId5"/>
    <p:sldId id="2202" r:id="rId6"/>
    <p:sldId id="1863" r:id="rId7"/>
    <p:sldId id="1771" r:id="rId8"/>
    <p:sldId id="1722" r:id="rId9"/>
    <p:sldId id="1720" r:id="rId10"/>
    <p:sldId id="1718" r:id="rId11"/>
    <p:sldId id="1719" r:id="rId12"/>
    <p:sldId id="1723" r:id="rId13"/>
    <p:sldId id="1746" r:id="rId14"/>
    <p:sldId id="2203" r:id="rId15"/>
    <p:sldId id="1725" r:id="rId16"/>
    <p:sldId id="1726" r:id="rId17"/>
    <p:sldId id="1727" r:id="rId18"/>
    <p:sldId id="1728" r:id="rId19"/>
    <p:sldId id="2204" r:id="rId20"/>
    <p:sldId id="1730" r:id="rId21"/>
    <p:sldId id="1782" r:id="rId22"/>
    <p:sldId id="1736" r:id="rId23"/>
    <p:sldId id="1737" r:id="rId24"/>
    <p:sldId id="1738" r:id="rId25"/>
    <p:sldId id="1739" r:id="rId26"/>
    <p:sldId id="1740" r:id="rId27"/>
    <p:sldId id="2205" r:id="rId28"/>
    <p:sldId id="1734" r:id="rId29"/>
    <p:sldId id="1742" r:id="rId30"/>
    <p:sldId id="1743" r:id="rId31"/>
    <p:sldId id="2206" r:id="rId32"/>
    <p:sldId id="1744" r:id="rId33"/>
    <p:sldId id="1747" r:id="rId34"/>
    <p:sldId id="1773" r:id="rId35"/>
    <p:sldId id="1774" r:id="rId36"/>
    <p:sldId id="1775" r:id="rId37"/>
    <p:sldId id="1776" r:id="rId38"/>
    <p:sldId id="1779" r:id="rId39"/>
    <p:sldId id="1778" r:id="rId40"/>
    <p:sldId id="2207" r:id="rId41"/>
    <p:sldId id="1751" r:id="rId42"/>
    <p:sldId id="1770" r:id="rId43"/>
    <p:sldId id="1749" r:id="rId44"/>
    <p:sldId id="2208" r:id="rId45"/>
    <p:sldId id="1752" r:id="rId46"/>
    <p:sldId id="1766" r:id="rId47"/>
    <p:sldId id="1769" r:id="rId48"/>
    <p:sldId id="1787" r:id="rId49"/>
  </p:sldIdLst>
  <p:sldSz cx="9144000" cy="5143500" type="screen16x9"/>
  <p:notesSz cx="6858000" cy="91440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47C5D9-74A7-4011-8F9F-751D7AD2D699}" v="31" dt="2023-11-27T14:21:57.006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55" autoAdjust="0"/>
    <p:restoredTop sz="95067" autoAdjust="0"/>
  </p:normalViewPr>
  <p:slideViewPr>
    <p:cSldViewPr>
      <p:cViewPr varScale="1">
        <p:scale>
          <a:sx n="83" d="100"/>
          <a:sy n="83" d="100"/>
        </p:scale>
        <p:origin x="976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CA47C5D9-74A7-4011-8F9F-751D7AD2D699}"/>
    <pc:docChg chg="undo custSel addSld delSld modSld sldOrd modMainMaster">
      <pc:chgData name="Yoel Kortick" userId="167978f5-7f40-4909-85d5-d4149554ad4e" providerId="ADAL" clId="{CA47C5D9-74A7-4011-8F9F-751D7AD2D699}" dt="2023-11-27T14:50:38.369" v="1405" actId="20577"/>
      <pc:docMkLst>
        <pc:docMk/>
      </pc:docMkLst>
      <pc:sldChg chg="del">
        <pc:chgData name="Yoel Kortick" userId="167978f5-7f40-4909-85d5-d4149554ad4e" providerId="ADAL" clId="{CA47C5D9-74A7-4011-8F9F-751D7AD2D699}" dt="2023-11-27T13:37:58.611" v="50" actId="47"/>
        <pc:sldMkLst>
          <pc:docMk/>
          <pc:sldMk cId="1254555780" sldId="306"/>
        </pc:sldMkLst>
      </pc:sldChg>
      <pc:sldChg chg="del">
        <pc:chgData name="Yoel Kortick" userId="167978f5-7f40-4909-85d5-d4149554ad4e" providerId="ADAL" clId="{CA47C5D9-74A7-4011-8F9F-751D7AD2D699}" dt="2023-11-27T13:37:20.340" v="45" actId="47"/>
        <pc:sldMkLst>
          <pc:docMk/>
          <pc:sldMk cId="2420454873" sldId="310"/>
        </pc:sldMkLst>
      </pc:sldChg>
      <pc:sldChg chg="del">
        <pc:chgData name="Yoel Kortick" userId="167978f5-7f40-4909-85d5-d4149554ad4e" providerId="ADAL" clId="{CA47C5D9-74A7-4011-8F9F-751D7AD2D699}" dt="2023-11-27T14:18:09.623" v="993" actId="47"/>
        <pc:sldMkLst>
          <pc:docMk/>
          <pc:sldMk cId="3352855993" sldId="1701"/>
        </pc:sldMkLst>
      </pc:sldChg>
      <pc:sldChg chg="del">
        <pc:chgData name="Yoel Kortick" userId="167978f5-7f40-4909-85d5-d4149554ad4e" providerId="ADAL" clId="{CA47C5D9-74A7-4011-8F9F-751D7AD2D699}" dt="2023-11-27T13:37:27.451" v="46" actId="47"/>
        <pc:sldMkLst>
          <pc:docMk/>
          <pc:sldMk cId="1685823045" sldId="1724"/>
        </pc:sldMkLst>
      </pc:sldChg>
      <pc:sldChg chg="addSp delSp modSp mod">
        <pc:chgData name="Yoel Kortick" userId="167978f5-7f40-4909-85d5-d4149554ad4e" providerId="ADAL" clId="{CA47C5D9-74A7-4011-8F9F-751D7AD2D699}" dt="2023-11-27T13:39:37.776" v="56" actId="14100"/>
        <pc:sldMkLst>
          <pc:docMk/>
          <pc:sldMk cId="3358215089" sldId="1725"/>
        </pc:sldMkLst>
        <pc:spChg chg="mod">
          <ac:chgData name="Yoel Kortick" userId="167978f5-7f40-4909-85d5-d4149554ad4e" providerId="ADAL" clId="{CA47C5D9-74A7-4011-8F9F-751D7AD2D699}" dt="2023-11-27T13:39:37.776" v="56" actId="14100"/>
          <ac:spMkLst>
            <pc:docMk/>
            <pc:sldMk cId="3358215089" sldId="1725"/>
            <ac:spMk id="7" creationId="{55789859-3CD5-415B-AC21-16EE31D43144}"/>
          </ac:spMkLst>
        </pc:spChg>
        <pc:picChg chg="del">
          <ac:chgData name="Yoel Kortick" userId="167978f5-7f40-4909-85d5-d4149554ad4e" providerId="ADAL" clId="{CA47C5D9-74A7-4011-8F9F-751D7AD2D699}" dt="2023-11-27T13:39:23.393" v="51" actId="478"/>
          <ac:picMkLst>
            <pc:docMk/>
            <pc:sldMk cId="3358215089" sldId="1725"/>
            <ac:picMk id="4" creationId="{6677894A-A906-4E15-8646-3DDC8D0D068C}"/>
          </ac:picMkLst>
        </pc:picChg>
        <pc:picChg chg="add mod ord">
          <ac:chgData name="Yoel Kortick" userId="167978f5-7f40-4909-85d5-d4149554ad4e" providerId="ADAL" clId="{CA47C5D9-74A7-4011-8F9F-751D7AD2D699}" dt="2023-11-27T13:39:34.048" v="55" actId="167"/>
          <ac:picMkLst>
            <pc:docMk/>
            <pc:sldMk cId="3358215089" sldId="1725"/>
            <ac:picMk id="8" creationId="{BBE2A763-0098-CCD8-D183-C2CBB031C6E2}"/>
          </ac:picMkLst>
        </pc:picChg>
      </pc:sldChg>
      <pc:sldChg chg="addSp delSp modSp mod">
        <pc:chgData name="Yoel Kortick" userId="167978f5-7f40-4909-85d5-d4149554ad4e" providerId="ADAL" clId="{CA47C5D9-74A7-4011-8F9F-751D7AD2D699}" dt="2023-11-27T13:41:36.722" v="212" actId="208"/>
        <pc:sldMkLst>
          <pc:docMk/>
          <pc:sldMk cId="2342764552" sldId="1726"/>
        </pc:sldMkLst>
        <pc:spChg chg="mod">
          <ac:chgData name="Yoel Kortick" userId="167978f5-7f40-4909-85d5-d4149554ad4e" providerId="ADAL" clId="{CA47C5D9-74A7-4011-8F9F-751D7AD2D699}" dt="2023-11-27T13:40:28.367" v="68" actId="1035"/>
          <ac:spMkLst>
            <pc:docMk/>
            <pc:sldMk cId="2342764552" sldId="1726"/>
            <ac:spMk id="7" creationId="{D4B0E200-D465-400C-BD89-1B6F4AF5A766}"/>
          </ac:spMkLst>
        </pc:spChg>
        <pc:spChg chg="add mod">
          <ac:chgData name="Yoel Kortick" userId="167978f5-7f40-4909-85d5-d4149554ad4e" providerId="ADAL" clId="{CA47C5D9-74A7-4011-8F9F-751D7AD2D699}" dt="2023-11-27T13:41:36.722" v="212" actId="208"/>
          <ac:spMkLst>
            <pc:docMk/>
            <pc:sldMk cId="2342764552" sldId="1726"/>
            <ac:spMk id="9" creationId="{A04AD482-E37E-8768-1088-60E602EF0CDE}"/>
          </ac:spMkLst>
        </pc:spChg>
        <pc:picChg chg="add mod ord">
          <ac:chgData name="Yoel Kortick" userId="167978f5-7f40-4909-85d5-d4149554ad4e" providerId="ADAL" clId="{CA47C5D9-74A7-4011-8F9F-751D7AD2D699}" dt="2023-11-27T13:40:24.513" v="65" actId="167"/>
          <ac:picMkLst>
            <pc:docMk/>
            <pc:sldMk cId="2342764552" sldId="1726"/>
            <ac:picMk id="4" creationId="{0BFB575E-05AF-600C-21C5-36EBF5B1B962}"/>
          </ac:picMkLst>
        </pc:picChg>
        <pc:picChg chg="del">
          <ac:chgData name="Yoel Kortick" userId="167978f5-7f40-4909-85d5-d4149554ad4e" providerId="ADAL" clId="{CA47C5D9-74A7-4011-8F9F-751D7AD2D699}" dt="2023-11-27T13:40:13.306" v="57" actId="478"/>
          <ac:picMkLst>
            <pc:docMk/>
            <pc:sldMk cId="2342764552" sldId="1726"/>
            <ac:picMk id="8" creationId="{F417B87C-A7B7-46DA-8992-B38209126F46}"/>
          </ac:picMkLst>
        </pc:picChg>
      </pc:sldChg>
      <pc:sldChg chg="addSp delSp modSp mod">
        <pc:chgData name="Yoel Kortick" userId="167978f5-7f40-4909-85d5-d4149554ad4e" providerId="ADAL" clId="{CA47C5D9-74A7-4011-8F9F-751D7AD2D699}" dt="2023-11-27T13:42:09.235" v="217" actId="208"/>
        <pc:sldMkLst>
          <pc:docMk/>
          <pc:sldMk cId="293852222" sldId="1728"/>
        </pc:sldMkLst>
        <pc:spChg chg="mod">
          <ac:chgData name="Yoel Kortick" userId="167978f5-7f40-4909-85d5-d4149554ad4e" providerId="ADAL" clId="{CA47C5D9-74A7-4011-8F9F-751D7AD2D699}" dt="2023-11-27T13:42:07.679" v="216" actId="14100"/>
          <ac:spMkLst>
            <pc:docMk/>
            <pc:sldMk cId="293852222" sldId="1728"/>
            <ac:spMk id="7" creationId="{55789859-3CD5-415B-AC21-16EE31D43144}"/>
          </ac:spMkLst>
        </pc:spChg>
        <pc:picChg chg="del">
          <ac:chgData name="Yoel Kortick" userId="167978f5-7f40-4909-85d5-d4149554ad4e" providerId="ADAL" clId="{CA47C5D9-74A7-4011-8F9F-751D7AD2D699}" dt="2023-11-27T13:41:59.994" v="213" actId="478"/>
          <ac:picMkLst>
            <pc:docMk/>
            <pc:sldMk cId="293852222" sldId="1728"/>
            <ac:picMk id="3" creationId="{6389C9BB-21D7-40BD-8962-704E2D2FCF42}"/>
          </ac:picMkLst>
        </pc:picChg>
        <pc:picChg chg="add mod ord">
          <ac:chgData name="Yoel Kortick" userId="167978f5-7f40-4909-85d5-d4149554ad4e" providerId="ADAL" clId="{CA47C5D9-74A7-4011-8F9F-751D7AD2D699}" dt="2023-11-27T13:42:09.235" v="217" actId="208"/>
          <ac:picMkLst>
            <pc:docMk/>
            <pc:sldMk cId="293852222" sldId="1728"/>
            <ac:picMk id="8" creationId="{232B72E9-5E62-61B8-C608-62CBF73DDF66}"/>
          </ac:picMkLst>
        </pc:picChg>
      </pc:sldChg>
      <pc:sldChg chg="del">
        <pc:chgData name="Yoel Kortick" userId="167978f5-7f40-4909-85d5-d4149554ad4e" providerId="ADAL" clId="{CA47C5D9-74A7-4011-8F9F-751D7AD2D699}" dt="2023-11-27T13:42:21.909" v="218" actId="47"/>
        <pc:sldMkLst>
          <pc:docMk/>
          <pc:sldMk cId="3814424944" sldId="1729"/>
        </pc:sldMkLst>
      </pc:sldChg>
      <pc:sldChg chg="del">
        <pc:chgData name="Yoel Kortick" userId="167978f5-7f40-4909-85d5-d4149554ad4e" providerId="ADAL" clId="{CA47C5D9-74A7-4011-8F9F-751D7AD2D699}" dt="2023-11-27T13:42:38.983" v="221" actId="47"/>
        <pc:sldMkLst>
          <pc:docMk/>
          <pc:sldMk cId="3248447180" sldId="1731"/>
        </pc:sldMkLst>
      </pc:sldChg>
      <pc:sldChg chg="del">
        <pc:chgData name="Yoel Kortick" userId="167978f5-7f40-4909-85d5-d4149554ad4e" providerId="ADAL" clId="{CA47C5D9-74A7-4011-8F9F-751D7AD2D699}" dt="2023-11-27T14:26:26.082" v="1175" actId="47"/>
        <pc:sldMkLst>
          <pc:docMk/>
          <pc:sldMk cId="467149527" sldId="1733"/>
        </pc:sldMkLst>
      </pc:sldChg>
      <pc:sldChg chg="addSp delSp modSp mod">
        <pc:chgData name="Yoel Kortick" userId="167978f5-7f40-4909-85d5-d4149554ad4e" providerId="ADAL" clId="{CA47C5D9-74A7-4011-8F9F-751D7AD2D699}" dt="2023-11-27T13:50:10.890" v="249" actId="208"/>
        <pc:sldMkLst>
          <pc:docMk/>
          <pc:sldMk cId="3336628719" sldId="1734"/>
        </pc:sldMkLst>
        <pc:spChg chg="mod">
          <ac:chgData name="Yoel Kortick" userId="167978f5-7f40-4909-85d5-d4149554ad4e" providerId="ADAL" clId="{CA47C5D9-74A7-4011-8F9F-751D7AD2D699}" dt="2023-11-27T13:49:59.196" v="245" actId="20577"/>
          <ac:spMkLst>
            <pc:docMk/>
            <pc:sldMk cId="3336628719" sldId="1734"/>
            <ac:spMk id="8" creationId="{855D70F1-8F59-46D3-8EED-4BC39DBBDF4A}"/>
          </ac:spMkLst>
        </pc:spChg>
        <pc:picChg chg="add mod ord">
          <ac:chgData name="Yoel Kortick" userId="167978f5-7f40-4909-85d5-d4149554ad4e" providerId="ADAL" clId="{CA47C5D9-74A7-4011-8F9F-751D7AD2D699}" dt="2023-11-27T13:50:10.890" v="249" actId="208"/>
          <ac:picMkLst>
            <pc:docMk/>
            <pc:sldMk cId="3336628719" sldId="1734"/>
            <ac:picMk id="4" creationId="{15863782-6BFA-346F-AC24-EF98B4AF4927}"/>
          </ac:picMkLst>
        </pc:picChg>
        <pc:picChg chg="del">
          <ac:chgData name="Yoel Kortick" userId="167978f5-7f40-4909-85d5-d4149554ad4e" providerId="ADAL" clId="{CA47C5D9-74A7-4011-8F9F-751D7AD2D699}" dt="2023-11-27T13:49:47.230" v="239" actId="478"/>
          <ac:picMkLst>
            <pc:docMk/>
            <pc:sldMk cId="3336628719" sldId="1734"/>
            <ac:picMk id="7" creationId="{FF6F8ED3-4C33-430F-A670-83D27025E322}"/>
          </ac:picMkLst>
        </pc:picChg>
        <pc:cxnChg chg="mod">
          <ac:chgData name="Yoel Kortick" userId="167978f5-7f40-4909-85d5-d4149554ad4e" providerId="ADAL" clId="{CA47C5D9-74A7-4011-8F9F-751D7AD2D699}" dt="2023-11-27T13:49:56.423" v="244" actId="14100"/>
          <ac:cxnSpMkLst>
            <pc:docMk/>
            <pc:sldMk cId="3336628719" sldId="1734"/>
            <ac:cxnSpMk id="12" creationId="{7B580967-349C-4A4B-B43C-67F07A0A9413}"/>
          </ac:cxnSpMkLst>
        </pc:cxnChg>
        <pc:cxnChg chg="mod">
          <ac:chgData name="Yoel Kortick" userId="167978f5-7f40-4909-85d5-d4149554ad4e" providerId="ADAL" clId="{CA47C5D9-74A7-4011-8F9F-751D7AD2D699}" dt="2023-11-27T13:50:06.611" v="247" actId="14100"/>
          <ac:cxnSpMkLst>
            <pc:docMk/>
            <pc:sldMk cId="3336628719" sldId="1734"/>
            <ac:cxnSpMk id="14" creationId="{11FF7932-32CD-401D-9417-9A2AA34759E0}"/>
          </ac:cxnSpMkLst>
        </pc:cxnChg>
        <pc:cxnChg chg="mod">
          <ac:chgData name="Yoel Kortick" userId="167978f5-7f40-4909-85d5-d4149554ad4e" providerId="ADAL" clId="{CA47C5D9-74A7-4011-8F9F-751D7AD2D699}" dt="2023-11-27T13:50:08.853" v="248" actId="14100"/>
          <ac:cxnSpMkLst>
            <pc:docMk/>
            <pc:sldMk cId="3336628719" sldId="1734"/>
            <ac:cxnSpMk id="16" creationId="{A3065A31-3B5C-45E5-B997-DBEF895CB442}"/>
          </ac:cxnSpMkLst>
        </pc:cxnChg>
      </pc:sldChg>
      <pc:sldChg chg="del">
        <pc:chgData name="Yoel Kortick" userId="167978f5-7f40-4909-85d5-d4149554ad4e" providerId="ADAL" clId="{CA47C5D9-74A7-4011-8F9F-751D7AD2D699}" dt="2023-11-27T13:43:30.293" v="227" actId="47"/>
        <pc:sldMkLst>
          <pc:docMk/>
          <pc:sldMk cId="2110961747" sldId="1735"/>
        </pc:sldMkLst>
      </pc:sldChg>
      <pc:sldChg chg="modSp mod">
        <pc:chgData name="Yoel Kortick" userId="167978f5-7f40-4909-85d5-d4149554ad4e" providerId="ADAL" clId="{CA47C5D9-74A7-4011-8F9F-751D7AD2D699}" dt="2023-11-27T13:42:55.592" v="222" actId="33524"/>
        <pc:sldMkLst>
          <pc:docMk/>
          <pc:sldMk cId="2886928267" sldId="1736"/>
        </pc:sldMkLst>
        <pc:spChg chg="mod">
          <ac:chgData name="Yoel Kortick" userId="167978f5-7f40-4909-85d5-d4149554ad4e" providerId="ADAL" clId="{CA47C5D9-74A7-4011-8F9F-751D7AD2D699}" dt="2023-11-27T13:42:55.592" v="222" actId="33524"/>
          <ac:spMkLst>
            <pc:docMk/>
            <pc:sldMk cId="2886928267" sldId="1736"/>
            <ac:spMk id="6" creationId="{A71215A1-7835-4033-9657-BEA33A271663}"/>
          </ac:spMkLst>
        </pc:spChg>
      </pc:sldChg>
      <pc:sldChg chg="addSp delSp mod">
        <pc:chgData name="Yoel Kortick" userId="167978f5-7f40-4909-85d5-d4149554ad4e" providerId="ADAL" clId="{CA47C5D9-74A7-4011-8F9F-751D7AD2D699}" dt="2023-11-27T13:43:15.404" v="224" actId="22"/>
        <pc:sldMkLst>
          <pc:docMk/>
          <pc:sldMk cId="2725821079" sldId="1740"/>
        </pc:sldMkLst>
        <pc:spChg chg="add del">
          <ac:chgData name="Yoel Kortick" userId="167978f5-7f40-4909-85d5-d4149554ad4e" providerId="ADAL" clId="{CA47C5D9-74A7-4011-8F9F-751D7AD2D699}" dt="2023-11-27T13:43:15.404" v="224" actId="22"/>
          <ac:spMkLst>
            <pc:docMk/>
            <pc:sldMk cId="2725821079" sldId="1740"/>
            <ac:spMk id="8" creationId="{9FD9E16F-F379-0F80-77FD-6EC4BE1F1B56}"/>
          </ac:spMkLst>
        </pc:spChg>
      </pc:sldChg>
      <pc:sldChg chg="modSp mod">
        <pc:chgData name="Yoel Kortick" userId="167978f5-7f40-4909-85d5-d4149554ad4e" providerId="ADAL" clId="{CA47C5D9-74A7-4011-8F9F-751D7AD2D699}" dt="2023-11-27T13:50:22.256" v="253" actId="20577"/>
        <pc:sldMkLst>
          <pc:docMk/>
          <pc:sldMk cId="1079982556" sldId="1742"/>
        </pc:sldMkLst>
        <pc:spChg chg="mod">
          <ac:chgData name="Yoel Kortick" userId="167978f5-7f40-4909-85d5-d4149554ad4e" providerId="ADAL" clId="{CA47C5D9-74A7-4011-8F9F-751D7AD2D699}" dt="2023-11-27T13:50:22.256" v="253" actId="20577"/>
          <ac:spMkLst>
            <pc:docMk/>
            <pc:sldMk cId="1079982556" sldId="1742"/>
            <ac:spMk id="6" creationId="{A71215A1-7835-4033-9657-BEA33A271663}"/>
          </ac:spMkLst>
        </pc:spChg>
      </pc:sldChg>
      <pc:sldChg chg="addSp delSp modSp mod">
        <pc:chgData name="Yoel Kortick" userId="167978f5-7f40-4909-85d5-d4149554ad4e" providerId="ADAL" clId="{CA47C5D9-74A7-4011-8F9F-751D7AD2D699}" dt="2023-11-27T13:55:49.913" v="306" actId="1582"/>
        <pc:sldMkLst>
          <pc:docMk/>
          <pc:sldMk cId="1077727312" sldId="1743"/>
        </pc:sldMkLst>
        <pc:spChg chg="mod">
          <ac:chgData name="Yoel Kortick" userId="167978f5-7f40-4909-85d5-d4149554ad4e" providerId="ADAL" clId="{CA47C5D9-74A7-4011-8F9F-751D7AD2D699}" dt="2023-11-27T13:48:29.742" v="238" actId="20577"/>
          <ac:spMkLst>
            <pc:docMk/>
            <pc:sldMk cId="1077727312" sldId="1743"/>
            <ac:spMk id="6" creationId="{A71215A1-7835-4033-9657-BEA33A271663}"/>
          </ac:spMkLst>
        </pc:spChg>
        <pc:spChg chg="add mod">
          <ac:chgData name="Yoel Kortick" userId="167978f5-7f40-4909-85d5-d4149554ad4e" providerId="ADAL" clId="{CA47C5D9-74A7-4011-8F9F-751D7AD2D699}" dt="2023-11-27T13:55:14.231" v="263" actId="1036"/>
          <ac:spMkLst>
            <pc:docMk/>
            <pc:sldMk cId="1077727312" sldId="1743"/>
            <ac:spMk id="14" creationId="{4C1CC31A-2B10-F1A4-5664-BF86AEC7CD93}"/>
          </ac:spMkLst>
        </pc:spChg>
        <pc:spChg chg="add mod">
          <ac:chgData name="Yoel Kortick" userId="167978f5-7f40-4909-85d5-d4149554ad4e" providerId="ADAL" clId="{CA47C5D9-74A7-4011-8F9F-751D7AD2D699}" dt="2023-11-27T13:55:35.784" v="303" actId="208"/>
          <ac:spMkLst>
            <pc:docMk/>
            <pc:sldMk cId="1077727312" sldId="1743"/>
            <ac:spMk id="16" creationId="{167B1ED1-9AE0-BF34-018F-297A217275A4}"/>
          </ac:spMkLst>
        </pc:spChg>
        <pc:picChg chg="del">
          <ac:chgData name="Yoel Kortick" userId="167978f5-7f40-4909-85d5-d4149554ad4e" providerId="ADAL" clId="{CA47C5D9-74A7-4011-8F9F-751D7AD2D699}" dt="2023-11-27T13:48:06.896" v="229" actId="478"/>
          <ac:picMkLst>
            <pc:docMk/>
            <pc:sldMk cId="1077727312" sldId="1743"/>
            <ac:picMk id="4" creationId="{CED77556-3A34-4D71-BAC4-A58C0449759C}"/>
          </ac:picMkLst>
        </pc:picChg>
        <pc:picChg chg="add mod">
          <ac:chgData name="Yoel Kortick" userId="167978f5-7f40-4909-85d5-d4149554ad4e" providerId="ADAL" clId="{CA47C5D9-74A7-4011-8F9F-751D7AD2D699}" dt="2023-11-27T13:50:35.904" v="256" actId="207"/>
          <ac:picMkLst>
            <pc:docMk/>
            <pc:sldMk cId="1077727312" sldId="1743"/>
            <ac:picMk id="7" creationId="{4A5834F7-6655-5711-F170-2A649CAD158C}"/>
          </ac:picMkLst>
        </pc:picChg>
        <pc:cxnChg chg="del">
          <ac:chgData name="Yoel Kortick" userId="167978f5-7f40-4909-85d5-d4149554ad4e" providerId="ADAL" clId="{CA47C5D9-74A7-4011-8F9F-751D7AD2D699}" dt="2023-11-27T13:48:22.710" v="233" actId="478"/>
          <ac:cxnSpMkLst>
            <pc:docMk/>
            <pc:sldMk cId="1077727312" sldId="1743"/>
            <ac:cxnSpMk id="8" creationId="{C2F2D06C-BD18-480B-9043-E90437469490}"/>
          </ac:cxnSpMkLst>
        </pc:cxnChg>
        <pc:cxnChg chg="del">
          <ac:chgData name="Yoel Kortick" userId="167978f5-7f40-4909-85d5-d4149554ad4e" providerId="ADAL" clId="{CA47C5D9-74A7-4011-8F9F-751D7AD2D699}" dt="2023-11-27T13:48:22.710" v="233" actId="478"/>
          <ac:cxnSpMkLst>
            <pc:docMk/>
            <pc:sldMk cId="1077727312" sldId="1743"/>
            <ac:cxnSpMk id="9" creationId="{67A2E421-CF91-462A-8ED0-F451E3A58FD1}"/>
          </ac:cxnSpMkLst>
        </pc:cxnChg>
        <pc:cxnChg chg="del">
          <ac:chgData name="Yoel Kortick" userId="167978f5-7f40-4909-85d5-d4149554ad4e" providerId="ADAL" clId="{CA47C5D9-74A7-4011-8F9F-751D7AD2D699}" dt="2023-11-27T13:48:22.710" v="233" actId="478"/>
          <ac:cxnSpMkLst>
            <pc:docMk/>
            <pc:sldMk cId="1077727312" sldId="1743"/>
            <ac:cxnSpMk id="10" creationId="{CE828EF8-93CF-415A-A818-B5227F81BAEA}"/>
          </ac:cxnSpMkLst>
        </pc:cxnChg>
        <pc:cxnChg chg="del">
          <ac:chgData name="Yoel Kortick" userId="167978f5-7f40-4909-85d5-d4149554ad4e" providerId="ADAL" clId="{CA47C5D9-74A7-4011-8F9F-751D7AD2D699}" dt="2023-11-27T13:48:22.710" v="233" actId="478"/>
          <ac:cxnSpMkLst>
            <pc:docMk/>
            <pc:sldMk cId="1077727312" sldId="1743"/>
            <ac:cxnSpMk id="11" creationId="{55284C9F-AD1E-47B6-B9A5-9383779C4EDF}"/>
          </ac:cxnSpMkLst>
        </pc:cxnChg>
        <pc:cxnChg chg="del">
          <ac:chgData name="Yoel Kortick" userId="167978f5-7f40-4909-85d5-d4149554ad4e" providerId="ADAL" clId="{CA47C5D9-74A7-4011-8F9F-751D7AD2D699}" dt="2023-11-27T13:48:04.477" v="228" actId="478"/>
          <ac:cxnSpMkLst>
            <pc:docMk/>
            <pc:sldMk cId="1077727312" sldId="1743"/>
            <ac:cxnSpMk id="12" creationId="{0C4EB643-EDDF-479D-BFF3-0F5F7E47DCD7}"/>
          </ac:cxnSpMkLst>
        </pc:cxnChg>
        <pc:cxnChg chg="del">
          <ac:chgData name="Yoel Kortick" userId="167978f5-7f40-4909-85d5-d4149554ad4e" providerId="ADAL" clId="{CA47C5D9-74A7-4011-8F9F-751D7AD2D699}" dt="2023-11-27T13:48:22.710" v="233" actId="478"/>
          <ac:cxnSpMkLst>
            <pc:docMk/>
            <pc:sldMk cId="1077727312" sldId="1743"/>
            <ac:cxnSpMk id="13" creationId="{D754920D-92EA-4041-AD39-99D12DEB66A7}"/>
          </ac:cxnSpMkLst>
        </pc:cxnChg>
        <pc:cxnChg chg="del">
          <ac:chgData name="Yoel Kortick" userId="167978f5-7f40-4909-85d5-d4149554ad4e" providerId="ADAL" clId="{CA47C5D9-74A7-4011-8F9F-751D7AD2D699}" dt="2023-11-27T13:48:22.710" v="233" actId="478"/>
          <ac:cxnSpMkLst>
            <pc:docMk/>
            <pc:sldMk cId="1077727312" sldId="1743"/>
            <ac:cxnSpMk id="15" creationId="{20B7FC2C-D9DA-4EDF-A27D-7677E217F19A}"/>
          </ac:cxnSpMkLst>
        </pc:cxnChg>
        <pc:cxnChg chg="add mod">
          <ac:chgData name="Yoel Kortick" userId="167978f5-7f40-4909-85d5-d4149554ad4e" providerId="ADAL" clId="{CA47C5D9-74A7-4011-8F9F-751D7AD2D699}" dt="2023-11-27T13:55:49.913" v="306" actId="1582"/>
          <ac:cxnSpMkLst>
            <pc:docMk/>
            <pc:sldMk cId="1077727312" sldId="1743"/>
            <ac:cxnSpMk id="18" creationId="{D06B3CD8-166D-CA81-4EA8-42EE8E25846B}"/>
          </ac:cxnSpMkLst>
        </pc:cxnChg>
      </pc:sldChg>
      <pc:sldChg chg="addSp delSp modSp mod">
        <pc:chgData name="Yoel Kortick" userId="167978f5-7f40-4909-85d5-d4149554ad4e" providerId="ADAL" clId="{CA47C5D9-74A7-4011-8F9F-751D7AD2D699}" dt="2023-11-27T14:05:17.731" v="731" actId="1036"/>
        <pc:sldMkLst>
          <pc:docMk/>
          <pc:sldMk cId="2731540786" sldId="1744"/>
        </pc:sldMkLst>
        <pc:spChg chg="del">
          <ac:chgData name="Yoel Kortick" userId="167978f5-7f40-4909-85d5-d4149554ad4e" providerId="ADAL" clId="{CA47C5D9-74A7-4011-8F9F-751D7AD2D699}" dt="2023-11-27T14:02:45.464" v="620" actId="478"/>
          <ac:spMkLst>
            <pc:docMk/>
            <pc:sldMk cId="2731540786" sldId="1744"/>
            <ac:spMk id="6" creationId="{A71215A1-7835-4033-9657-BEA33A271663}"/>
          </ac:spMkLst>
        </pc:spChg>
        <pc:spChg chg="del">
          <ac:chgData name="Yoel Kortick" userId="167978f5-7f40-4909-85d5-d4149554ad4e" providerId="ADAL" clId="{CA47C5D9-74A7-4011-8F9F-751D7AD2D699}" dt="2023-11-27T14:02:45.464" v="620" actId="478"/>
          <ac:spMkLst>
            <pc:docMk/>
            <pc:sldMk cId="2731540786" sldId="1744"/>
            <ac:spMk id="7" creationId="{3EAC8C18-0BD6-4137-8EA4-E151A6AD5CD9}"/>
          </ac:spMkLst>
        </pc:spChg>
        <pc:spChg chg="del">
          <ac:chgData name="Yoel Kortick" userId="167978f5-7f40-4909-85d5-d4149554ad4e" providerId="ADAL" clId="{CA47C5D9-74A7-4011-8F9F-751D7AD2D699}" dt="2023-11-27T14:02:45.464" v="620" actId="478"/>
          <ac:spMkLst>
            <pc:docMk/>
            <pc:sldMk cId="2731540786" sldId="1744"/>
            <ac:spMk id="8" creationId="{E7C2FE95-60B4-4637-9683-8A5AB689B2CE}"/>
          </ac:spMkLst>
        </pc:spChg>
        <pc:spChg chg="add del mod">
          <ac:chgData name="Yoel Kortick" userId="167978f5-7f40-4909-85d5-d4149554ad4e" providerId="ADAL" clId="{CA47C5D9-74A7-4011-8F9F-751D7AD2D699}" dt="2023-11-27T14:02:49.739" v="621" actId="478"/>
          <ac:spMkLst>
            <pc:docMk/>
            <pc:sldMk cId="2731540786" sldId="1744"/>
            <ac:spMk id="9" creationId="{DB1B63A0-0644-65E1-3D59-BC4DB162A88E}"/>
          </ac:spMkLst>
        </pc:spChg>
        <pc:spChg chg="add">
          <ac:chgData name="Yoel Kortick" userId="167978f5-7f40-4909-85d5-d4149554ad4e" providerId="ADAL" clId="{CA47C5D9-74A7-4011-8F9F-751D7AD2D699}" dt="2023-11-27T14:04:37.872" v="676" actId="11529"/>
          <ac:spMkLst>
            <pc:docMk/>
            <pc:sldMk cId="2731540786" sldId="1744"/>
            <ac:spMk id="16" creationId="{15FECBB4-BE75-B8EE-3463-0D3BB7EE3841}"/>
          </ac:spMkLst>
        </pc:spChg>
        <pc:spChg chg="add">
          <ac:chgData name="Yoel Kortick" userId="167978f5-7f40-4909-85d5-d4149554ad4e" providerId="ADAL" clId="{CA47C5D9-74A7-4011-8F9F-751D7AD2D699}" dt="2023-11-27T14:04:44.102" v="677" actId="11529"/>
          <ac:spMkLst>
            <pc:docMk/>
            <pc:sldMk cId="2731540786" sldId="1744"/>
            <ac:spMk id="17" creationId="{599D9043-082D-7360-78C8-D9118681F3F7}"/>
          </ac:spMkLst>
        </pc:spChg>
        <pc:spChg chg="add mod">
          <ac:chgData name="Yoel Kortick" userId="167978f5-7f40-4909-85d5-d4149554ad4e" providerId="ADAL" clId="{CA47C5D9-74A7-4011-8F9F-751D7AD2D699}" dt="2023-11-27T14:04:49.195" v="680" actId="1035"/>
          <ac:spMkLst>
            <pc:docMk/>
            <pc:sldMk cId="2731540786" sldId="1744"/>
            <ac:spMk id="18" creationId="{0DEBC13F-3DE2-3708-D0B1-61C3AB0A48E1}"/>
          </ac:spMkLst>
        </pc:spChg>
        <pc:spChg chg="add">
          <ac:chgData name="Yoel Kortick" userId="167978f5-7f40-4909-85d5-d4149554ad4e" providerId="ADAL" clId="{CA47C5D9-74A7-4011-8F9F-751D7AD2D699}" dt="2023-11-27T14:04:56.896" v="681" actId="11529"/>
          <ac:spMkLst>
            <pc:docMk/>
            <pc:sldMk cId="2731540786" sldId="1744"/>
            <ac:spMk id="19" creationId="{422CFB55-E52E-B8F6-7FC8-85189E123E34}"/>
          </ac:spMkLst>
        </pc:spChg>
        <pc:spChg chg="add mod">
          <ac:chgData name="Yoel Kortick" userId="167978f5-7f40-4909-85d5-d4149554ad4e" providerId="ADAL" clId="{CA47C5D9-74A7-4011-8F9F-751D7AD2D699}" dt="2023-11-27T14:05:07.384" v="703" actId="14100"/>
          <ac:spMkLst>
            <pc:docMk/>
            <pc:sldMk cId="2731540786" sldId="1744"/>
            <ac:spMk id="20" creationId="{37ADA3F7-06FE-D68A-A259-C810CFD943A6}"/>
          </ac:spMkLst>
        </pc:spChg>
        <pc:spChg chg="add mod">
          <ac:chgData name="Yoel Kortick" userId="167978f5-7f40-4909-85d5-d4149554ad4e" providerId="ADAL" clId="{CA47C5D9-74A7-4011-8F9F-751D7AD2D699}" dt="2023-11-27T14:05:17.731" v="731" actId="1036"/>
          <ac:spMkLst>
            <pc:docMk/>
            <pc:sldMk cId="2731540786" sldId="1744"/>
            <ac:spMk id="21" creationId="{C82D232C-5A66-E1D9-5593-370D8B6B3850}"/>
          </ac:spMkLst>
        </pc:spChg>
        <pc:picChg chg="del">
          <ac:chgData name="Yoel Kortick" userId="167978f5-7f40-4909-85d5-d4149554ad4e" providerId="ADAL" clId="{CA47C5D9-74A7-4011-8F9F-751D7AD2D699}" dt="2023-11-27T14:02:45.464" v="620" actId="478"/>
          <ac:picMkLst>
            <pc:docMk/>
            <pc:sldMk cId="2731540786" sldId="1744"/>
            <ac:picMk id="4" creationId="{9B3082FD-09F0-4DDE-AF80-A50F18E6360C}"/>
          </ac:picMkLst>
        </pc:picChg>
        <pc:picChg chg="add mod">
          <ac:chgData name="Yoel Kortick" userId="167978f5-7f40-4909-85d5-d4149554ad4e" providerId="ADAL" clId="{CA47C5D9-74A7-4011-8F9F-751D7AD2D699}" dt="2023-11-27T14:04:23.452" v="670" actId="208"/>
          <ac:picMkLst>
            <pc:docMk/>
            <pc:sldMk cId="2731540786" sldId="1744"/>
            <ac:picMk id="11" creationId="{A4416B70-18E6-5533-8813-6EB572C5AB2C}"/>
          </ac:picMkLst>
        </pc:picChg>
        <pc:picChg chg="add mod">
          <ac:chgData name="Yoel Kortick" userId="167978f5-7f40-4909-85d5-d4149554ad4e" providerId="ADAL" clId="{CA47C5D9-74A7-4011-8F9F-751D7AD2D699}" dt="2023-11-27T14:04:29.877" v="675" actId="1037"/>
          <ac:picMkLst>
            <pc:docMk/>
            <pc:sldMk cId="2731540786" sldId="1744"/>
            <ac:picMk id="13" creationId="{E4E5C379-73A0-0F6D-606D-1553420F6FA3}"/>
          </ac:picMkLst>
        </pc:picChg>
        <pc:picChg chg="add mod">
          <ac:chgData name="Yoel Kortick" userId="167978f5-7f40-4909-85d5-d4149554ad4e" providerId="ADAL" clId="{CA47C5D9-74A7-4011-8F9F-751D7AD2D699}" dt="2023-11-27T14:04:23.452" v="670" actId="208"/>
          <ac:picMkLst>
            <pc:docMk/>
            <pc:sldMk cId="2731540786" sldId="1744"/>
            <ac:picMk id="15" creationId="{5546D990-8D21-4D42-0951-BC4CED6ED489}"/>
          </ac:picMkLst>
        </pc:picChg>
      </pc:sldChg>
      <pc:sldChg chg="del">
        <pc:chgData name="Yoel Kortick" userId="167978f5-7f40-4909-85d5-d4149554ad4e" providerId="ADAL" clId="{CA47C5D9-74A7-4011-8F9F-751D7AD2D699}" dt="2023-11-27T14:05:31.993" v="732" actId="47"/>
        <pc:sldMkLst>
          <pc:docMk/>
          <pc:sldMk cId="1165024309" sldId="1745"/>
        </pc:sldMkLst>
      </pc:sldChg>
      <pc:sldChg chg="modSp mod">
        <pc:chgData name="Yoel Kortick" userId="167978f5-7f40-4909-85d5-d4149554ad4e" providerId="ADAL" clId="{CA47C5D9-74A7-4011-8F9F-751D7AD2D699}" dt="2023-11-27T14:05:56.459" v="743" actId="20577"/>
        <pc:sldMkLst>
          <pc:docMk/>
          <pc:sldMk cId="1028597497" sldId="1747"/>
        </pc:sldMkLst>
        <pc:spChg chg="mod">
          <ac:chgData name="Yoel Kortick" userId="167978f5-7f40-4909-85d5-d4149554ad4e" providerId="ADAL" clId="{CA47C5D9-74A7-4011-8F9F-751D7AD2D699}" dt="2023-11-27T14:05:56.459" v="743" actId="20577"/>
          <ac:spMkLst>
            <pc:docMk/>
            <pc:sldMk cId="1028597497" sldId="1747"/>
            <ac:spMk id="6" creationId="{A71215A1-7835-4033-9657-BEA33A271663}"/>
          </ac:spMkLst>
        </pc:spChg>
      </pc:sldChg>
      <pc:sldChg chg="del">
        <pc:chgData name="Yoel Kortick" userId="167978f5-7f40-4909-85d5-d4149554ad4e" providerId="ADAL" clId="{CA47C5D9-74A7-4011-8F9F-751D7AD2D699}" dt="2023-11-27T14:17:14.808" v="990" actId="47"/>
        <pc:sldMkLst>
          <pc:docMk/>
          <pc:sldMk cId="2264800685" sldId="1748"/>
        </pc:sldMkLst>
      </pc:sldChg>
      <pc:sldChg chg="addSp delSp modSp mod">
        <pc:chgData name="Yoel Kortick" userId="167978f5-7f40-4909-85d5-d4149554ad4e" providerId="ADAL" clId="{CA47C5D9-74A7-4011-8F9F-751D7AD2D699}" dt="2023-11-27T14:25:30.720" v="1172" actId="20577"/>
        <pc:sldMkLst>
          <pc:docMk/>
          <pc:sldMk cId="3201180774" sldId="1749"/>
        </pc:sldMkLst>
        <pc:spChg chg="mod">
          <ac:chgData name="Yoel Kortick" userId="167978f5-7f40-4909-85d5-d4149554ad4e" providerId="ADAL" clId="{CA47C5D9-74A7-4011-8F9F-751D7AD2D699}" dt="2023-11-27T14:25:30.720" v="1172" actId="20577"/>
          <ac:spMkLst>
            <pc:docMk/>
            <pc:sldMk cId="3201180774" sldId="1749"/>
            <ac:spMk id="6" creationId="{A71215A1-7835-4033-9657-BEA33A271663}"/>
          </ac:spMkLst>
        </pc:spChg>
        <pc:spChg chg="mod">
          <ac:chgData name="Yoel Kortick" userId="167978f5-7f40-4909-85d5-d4149554ad4e" providerId="ADAL" clId="{CA47C5D9-74A7-4011-8F9F-751D7AD2D699}" dt="2023-11-27T14:22:39.053" v="1103" actId="14100"/>
          <ac:spMkLst>
            <pc:docMk/>
            <pc:sldMk cId="3201180774" sldId="1749"/>
            <ac:spMk id="7" creationId="{55789859-3CD5-415B-AC21-16EE31D43144}"/>
          </ac:spMkLst>
        </pc:spChg>
        <pc:spChg chg="mod">
          <ac:chgData name="Yoel Kortick" userId="167978f5-7f40-4909-85d5-d4149554ad4e" providerId="ADAL" clId="{CA47C5D9-74A7-4011-8F9F-751D7AD2D699}" dt="2023-11-27T14:22:43.815" v="1105" actId="14100"/>
          <ac:spMkLst>
            <pc:docMk/>
            <pc:sldMk cId="3201180774" sldId="1749"/>
            <ac:spMk id="8" creationId="{060A21DD-6101-4B07-AB7F-473D603504B1}"/>
          </ac:spMkLst>
        </pc:spChg>
        <pc:picChg chg="del">
          <ac:chgData name="Yoel Kortick" userId="167978f5-7f40-4909-85d5-d4149554ad4e" providerId="ADAL" clId="{CA47C5D9-74A7-4011-8F9F-751D7AD2D699}" dt="2023-11-27T14:22:31.583" v="1099" actId="478"/>
          <ac:picMkLst>
            <pc:docMk/>
            <pc:sldMk cId="3201180774" sldId="1749"/>
            <ac:picMk id="3" creationId="{6B1A495C-6087-43DF-A9D3-FE1F164E50FD}"/>
          </ac:picMkLst>
        </pc:picChg>
        <pc:picChg chg="add mod ord">
          <ac:chgData name="Yoel Kortick" userId="167978f5-7f40-4909-85d5-d4149554ad4e" providerId="ADAL" clId="{CA47C5D9-74A7-4011-8F9F-751D7AD2D699}" dt="2023-11-27T14:22:45.717" v="1106" actId="208"/>
          <ac:picMkLst>
            <pc:docMk/>
            <pc:sldMk cId="3201180774" sldId="1749"/>
            <ac:picMk id="9" creationId="{44FBF382-EB46-43C2-AEC1-342BF46FE0AB}"/>
          </ac:picMkLst>
        </pc:picChg>
      </pc:sldChg>
      <pc:sldChg chg="modSp mod ord">
        <pc:chgData name="Yoel Kortick" userId="167978f5-7f40-4909-85d5-d4149554ad4e" providerId="ADAL" clId="{CA47C5D9-74A7-4011-8F9F-751D7AD2D699}" dt="2023-11-27T14:26:01.280" v="1174"/>
        <pc:sldMkLst>
          <pc:docMk/>
          <pc:sldMk cId="602312627" sldId="1751"/>
        </pc:sldMkLst>
        <pc:spChg chg="mod">
          <ac:chgData name="Yoel Kortick" userId="167978f5-7f40-4909-85d5-d4149554ad4e" providerId="ADAL" clId="{CA47C5D9-74A7-4011-8F9F-751D7AD2D699}" dt="2023-11-27T14:24:53.358" v="1159" actId="20577"/>
          <ac:spMkLst>
            <pc:docMk/>
            <pc:sldMk cId="602312627" sldId="1751"/>
            <ac:spMk id="6" creationId="{A71215A1-7835-4033-9657-BEA33A271663}"/>
          </ac:spMkLst>
        </pc:spChg>
      </pc:sldChg>
      <pc:sldChg chg="addSp delSp modSp mod">
        <pc:chgData name="Yoel Kortick" userId="167978f5-7f40-4909-85d5-d4149554ad4e" providerId="ADAL" clId="{CA47C5D9-74A7-4011-8F9F-751D7AD2D699}" dt="2023-11-27T14:49:45.005" v="1368" actId="208"/>
        <pc:sldMkLst>
          <pc:docMk/>
          <pc:sldMk cId="1771872865" sldId="1752"/>
        </pc:sldMkLst>
        <pc:spChg chg="mod">
          <ac:chgData name="Yoel Kortick" userId="167978f5-7f40-4909-85d5-d4149554ad4e" providerId="ADAL" clId="{CA47C5D9-74A7-4011-8F9F-751D7AD2D699}" dt="2023-11-27T14:49:40.788" v="1367" actId="20577"/>
          <ac:spMkLst>
            <pc:docMk/>
            <pc:sldMk cId="1771872865" sldId="1752"/>
            <ac:spMk id="10" creationId="{B74436BB-DD14-4682-BD12-A09B0CE22864}"/>
          </ac:spMkLst>
        </pc:spChg>
        <pc:spChg chg="mod">
          <ac:chgData name="Yoel Kortick" userId="167978f5-7f40-4909-85d5-d4149554ad4e" providerId="ADAL" clId="{CA47C5D9-74A7-4011-8F9F-751D7AD2D699}" dt="2023-11-27T14:45:30.333" v="1328" actId="6549"/>
          <ac:spMkLst>
            <pc:docMk/>
            <pc:sldMk cId="1771872865" sldId="1752"/>
            <ac:spMk id="11" creationId="{A3AED1C5-E7E9-4AF4-94E8-3E494F53E031}"/>
          </ac:spMkLst>
        </pc:spChg>
        <pc:spChg chg="mod">
          <ac:chgData name="Yoel Kortick" userId="167978f5-7f40-4909-85d5-d4149554ad4e" providerId="ADAL" clId="{CA47C5D9-74A7-4011-8F9F-751D7AD2D699}" dt="2023-11-27T14:45:07.959" v="1294"/>
          <ac:spMkLst>
            <pc:docMk/>
            <pc:sldMk cId="1771872865" sldId="1752"/>
            <ac:spMk id="12" creationId="{5665C92F-B05E-48E7-9D64-CB40C5C842AD}"/>
          </ac:spMkLst>
        </pc:spChg>
        <pc:picChg chg="add del mod ord">
          <ac:chgData name="Yoel Kortick" userId="167978f5-7f40-4909-85d5-d4149554ad4e" providerId="ADAL" clId="{CA47C5D9-74A7-4011-8F9F-751D7AD2D699}" dt="2023-11-27T14:44:44.736" v="1281" actId="478"/>
          <ac:picMkLst>
            <pc:docMk/>
            <pc:sldMk cId="1771872865" sldId="1752"/>
            <ac:picMk id="4" creationId="{B4146D71-24EC-2082-46B7-AF31F24F5FCF}"/>
          </ac:picMkLst>
        </pc:picChg>
        <pc:picChg chg="add del mod ord">
          <ac:chgData name="Yoel Kortick" userId="167978f5-7f40-4909-85d5-d4149554ad4e" providerId="ADAL" clId="{CA47C5D9-74A7-4011-8F9F-751D7AD2D699}" dt="2023-11-27T14:47:49.223" v="1350" actId="478"/>
          <ac:picMkLst>
            <pc:docMk/>
            <pc:sldMk cId="1771872865" sldId="1752"/>
            <ac:picMk id="16" creationId="{CF9E7806-ED78-AF32-0775-30AAC4DFA198}"/>
          </ac:picMkLst>
        </pc:picChg>
        <pc:picChg chg="del">
          <ac:chgData name="Yoel Kortick" userId="167978f5-7f40-4909-85d5-d4149554ad4e" providerId="ADAL" clId="{CA47C5D9-74A7-4011-8F9F-751D7AD2D699}" dt="2023-11-27T14:31:23.873" v="1176" actId="478"/>
          <ac:picMkLst>
            <pc:docMk/>
            <pc:sldMk cId="1771872865" sldId="1752"/>
            <ac:picMk id="24" creationId="{3F452550-49A7-463F-8B7A-7F32C494CC52}"/>
          </ac:picMkLst>
        </pc:picChg>
        <pc:picChg chg="add del mod ord">
          <ac:chgData name="Yoel Kortick" userId="167978f5-7f40-4909-85d5-d4149554ad4e" providerId="ADAL" clId="{CA47C5D9-74A7-4011-8F9F-751D7AD2D699}" dt="2023-11-27T14:49:19.305" v="1360" actId="478"/>
          <ac:picMkLst>
            <pc:docMk/>
            <pc:sldMk cId="1771872865" sldId="1752"/>
            <ac:picMk id="29" creationId="{0C4CB0D0-D753-8184-0FCC-C0E3214D8D51}"/>
          </ac:picMkLst>
        </pc:picChg>
        <pc:picChg chg="add mod ord">
          <ac:chgData name="Yoel Kortick" userId="167978f5-7f40-4909-85d5-d4149554ad4e" providerId="ADAL" clId="{CA47C5D9-74A7-4011-8F9F-751D7AD2D699}" dt="2023-11-27T14:49:45.005" v="1368" actId="208"/>
          <ac:picMkLst>
            <pc:docMk/>
            <pc:sldMk cId="1771872865" sldId="1752"/>
            <ac:picMk id="32" creationId="{AAB2DF7D-69A1-7396-C97F-F8507787E93D}"/>
          </ac:picMkLst>
        </pc:picChg>
        <pc:cxnChg chg="mod">
          <ac:chgData name="Yoel Kortick" userId="167978f5-7f40-4909-85d5-d4149554ad4e" providerId="ADAL" clId="{CA47C5D9-74A7-4011-8F9F-751D7AD2D699}" dt="2023-11-27T14:44:55.267" v="1288" actId="14100"/>
          <ac:cxnSpMkLst>
            <pc:docMk/>
            <pc:sldMk cId="1771872865" sldId="1752"/>
            <ac:cxnSpMk id="13" creationId="{9C46AF59-0C14-4BBB-995A-FAF366EB93A6}"/>
          </ac:cxnSpMkLst>
        </pc:cxnChg>
        <pc:cxnChg chg="mod">
          <ac:chgData name="Yoel Kortick" userId="167978f5-7f40-4909-85d5-d4149554ad4e" providerId="ADAL" clId="{CA47C5D9-74A7-4011-8F9F-751D7AD2D699}" dt="2023-11-27T14:48:05.336" v="1359" actId="14100"/>
          <ac:cxnSpMkLst>
            <pc:docMk/>
            <pc:sldMk cId="1771872865" sldId="1752"/>
            <ac:cxnSpMk id="14" creationId="{5C7A7EA2-A49A-4751-9267-C012240C3C30}"/>
          </ac:cxnSpMkLst>
        </pc:cxnChg>
        <pc:cxnChg chg="mod">
          <ac:chgData name="Yoel Kortick" userId="167978f5-7f40-4909-85d5-d4149554ad4e" providerId="ADAL" clId="{CA47C5D9-74A7-4011-8F9F-751D7AD2D699}" dt="2023-11-27T14:44:56.808" v="1289" actId="14100"/>
          <ac:cxnSpMkLst>
            <pc:docMk/>
            <pc:sldMk cId="1771872865" sldId="1752"/>
            <ac:cxnSpMk id="17" creationId="{B8173859-5FD8-41CF-AD9E-015F3E5729E8}"/>
          </ac:cxnSpMkLst>
        </pc:cxnChg>
        <pc:cxnChg chg="mod">
          <ac:chgData name="Yoel Kortick" userId="167978f5-7f40-4909-85d5-d4149554ad4e" providerId="ADAL" clId="{CA47C5D9-74A7-4011-8F9F-751D7AD2D699}" dt="2023-11-27T14:45:14.467" v="1297" actId="14100"/>
          <ac:cxnSpMkLst>
            <pc:docMk/>
            <pc:sldMk cId="1771872865" sldId="1752"/>
            <ac:cxnSpMk id="21" creationId="{4EDF514C-C963-46BA-8BC7-D3A338F5D9BB}"/>
          </ac:cxnSpMkLst>
        </pc:cxnChg>
        <pc:cxnChg chg="mod">
          <ac:chgData name="Yoel Kortick" userId="167978f5-7f40-4909-85d5-d4149554ad4e" providerId="ADAL" clId="{CA47C5D9-74A7-4011-8F9F-751D7AD2D699}" dt="2023-11-27T14:45:12.494" v="1296" actId="14100"/>
          <ac:cxnSpMkLst>
            <pc:docMk/>
            <pc:sldMk cId="1771872865" sldId="1752"/>
            <ac:cxnSpMk id="25" creationId="{CFC3D820-2AC4-4F1A-9C7B-B045143431CE}"/>
          </ac:cxnSpMkLst>
        </pc:cxnChg>
        <pc:cxnChg chg="mod">
          <ac:chgData name="Yoel Kortick" userId="167978f5-7f40-4909-85d5-d4149554ad4e" providerId="ADAL" clId="{CA47C5D9-74A7-4011-8F9F-751D7AD2D699}" dt="2023-11-27T14:45:17.488" v="1298" actId="14100"/>
          <ac:cxnSpMkLst>
            <pc:docMk/>
            <pc:sldMk cId="1771872865" sldId="1752"/>
            <ac:cxnSpMk id="27" creationId="{C569C4DB-7A56-4FA4-BABD-B38ECAB45B11}"/>
          </ac:cxnSpMkLst>
        </pc:cxnChg>
      </pc:sldChg>
      <pc:sldChg chg="addSp delSp modSp mod">
        <pc:chgData name="Yoel Kortick" userId="167978f5-7f40-4909-85d5-d4149554ad4e" providerId="ADAL" clId="{CA47C5D9-74A7-4011-8F9F-751D7AD2D699}" dt="2023-11-27T14:50:21.580" v="1375" actId="208"/>
        <pc:sldMkLst>
          <pc:docMk/>
          <pc:sldMk cId="1207586588" sldId="1766"/>
        </pc:sldMkLst>
        <pc:picChg chg="del">
          <ac:chgData name="Yoel Kortick" userId="167978f5-7f40-4909-85d5-d4149554ad4e" providerId="ADAL" clId="{CA47C5D9-74A7-4011-8F9F-751D7AD2D699}" dt="2023-11-27T14:46:01.453" v="1331" actId="478"/>
          <ac:picMkLst>
            <pc:docMk/>
            <pc:sldMk cId="1207586588" sldId="1766"/>
            <ac:picMk id="3" creationId="{48D4B265-1C7A-490D-A62E-8528A909C1A2}"/>
          </ac:picMkLst>
        </pc:picChg>
        <pc:picChg chg="add del">
          <ac:chgData name="Yoel Kortick" userId="167978f5-7f40-4909-85d5-d4149554ad4e" providerId="ADAL" clId="{CA47C5D9-74A7-4011-8F9F-751D7AD2D699}" dt="2023-11-27T14:46:20.700" v="1333" actId="478"/>
          <ac:picMkLst>
            <pc:docMk/>
            <pc:sldMk cId="1207586588" sldId="1766"/>
            <ac:picMk id="7" creationId="{752C4722-42BD-E443-A57E-EB4B3E04DF7D}"/>
          </ac:picMkLst>
        </pc:picChg>
        <pc:picChg chg="add del mod">
          <ac:chgData name="Yoel Kortick" userId="167978f5-7f40-4909-85d5-d4149554ad4e" providerId="ADAL" clId="{CA47C5D9-74A7-4011-8F9F-751D7AD2D699}" dt="2023-11-27T14:49:48.321" v="1369" actId="478"/>
          <ac:picMkLst>
            <pc:docMk/>
            <pc:sldMk cId="1207586588" sldId="1766"/>
            <ac:picMk id="9" creationId="{63153DA3-9E48-D643-D643-B69C8D8B2C5E}"/>
          </ac:picMkLst>
        </pc:picChg>
        <pc:picChg chg="add mod">
          <ac:chgData name="Yoel Kortick" userId="167978f5-7f40-4909-85d5-d4149554ad4e" providerId="ADAL" clId="{CA47C5D9-74A7-4011-8F9F-751D7AD2D699}" dt="2023-11-27T14:50:21.580" v="1375" actId="208"/>
          <ac:picMkLst>
            <pc:docMk/>
            <pc:sldMk cId="1207586588" sldId="1766"/>
            <ac:picMk id="11" creationId="{8368186D-5489-E486-6718-BE94751056FD}"/>
          </ac:picMkLst>
        </pc:picChg>
      </pc:sldChg>
      <pc:sldChg chg="modSp mod">
        <pc:chgData name="Yoel Kortick" userId="167978f5-7f40-4909-85d5-d4149554ad4e" providerId="ADAL" clId="{CA47C5D9-74A7-4011-8F9F-751D7AD2D699}" dt="2023-11-27T14:50:38.369" v="1405" actId="20577"/>
        <pc:sldMkLst>
          <pc:docMk/>
          <pc:sldMk cId="3054448704" sldId="1769"/>
        </pc:sldMkLst>
        <pc:spChg chg="mod">
          <ac:chgData name="Yoel Kortick" userId="167978f5-7f40-4909-85d5-d4149554ad4e" providerId="ADAL" clId="{CA47C5D9-74A7-4011-8F9F-751D7AD2D699}" dt="2023-11-27T14:50:38.369" v="1405" actId="20577"/>
          <ac:spMkLst>
            <pc:docMk/>
            <pc:sldMk cId="3054448704" sldId="1769"/>
            <ac:spMk id="6" creationId="{A71215A1-7835-4033-9657-BEA33A271663}"/>
          </ac:spMkLst>
        </pc:spChg>
      </pc:sldChg>
      <pc:sldChg chg="modSp mod ord">
        <pc:chgData name="Yoel Kortick" userId="167978f5-7f40-4909-85d5-d4149554ad4e" providerId="ADAL" clId="{CA47C5D9-74A7-4011-8F9F-751D7AD2D699}" dt="2023-11-27T14:26:01.280" v="1174"/>
        <pc:sldMkLst>
          <pc:docMk/>
          <pc:sldMk cId="1492594441" sldId="1770"/>
        </pc:sldMkLst>
        <pc:spChg chg="mod">
          <ac:chgData name="Yoel Kortick" userId="167978f5-7f40-4909-85d5-d4149554ad4e" providerId="ADAL" clId="{CA47C5D9-74A7-4011-8F9F-751D7AD2D699}" dt="2023-11-27T14:25:08.532" v="1160" actId="6549"/>
          <ac:spMkLst>
            <pc:docMk/>
            <pc:sldMk cId="1492594441" sldId="1770"/>
            <ac:spMk id="6" creationId="{A71215A1-7835-4033-9657-BEA33A271663}"/>
          </ac:spMkLst>
        </pc:spChg>
      </pc:sldChg>
      <pc:sldChg chg="addSp delSp modSp mod">
        <pc:chgData name="Yoel Kortick" userId="167978f5-7f40-4909-85d5-d4149554ad4e" providerId="ADAL" clId="{CA47C5D9-74A7-4011-8F9F-751D7AD2D699}" dt="2023-11-27T14:08:42.097" v="767" actId="1036"/>
        <pc:sldMkLst>
          <pc:docMk/>
          <pc:sldMk cId="372616575" sldId="1773"/>
        </pc:sldMkLst>
        <pc:spChg chg="mod">
          <ac:chgData name="Yoel Kortick" userId="167978f5-7f40-4909-85d5-d4149554ad4e" providerId="ADAL" clId="{CA47C5D9-74A7-4011-8F9F-751D7AD2D699}" dt="2023-11-27T14:06:16.728" v="744" actId="20577"/>
          <ac:spMkLst>
            <pc:docMk/>
            <pc:sldMk cId="372616575" sldId="1773"/>
            <ac:spMk id="8" creationId="{855D70F1-8F59-46D3-8EED-4BC39DBBDF4A}"/>
          </ac:spMkLst>
        </pc:spChg>
        <pc:picChg chg="add del mod ord">
          <ac:chgData name="Yoel Kortick" userId="167978f5-7f40-4909-85d5-d4149554ad4e" providerId="ADAL" clId="{CA47C5D9-74A7-4011-8F9F-751D7AD2D699}" dt="2023-11-27T14:08:29.786" v="757" actId="478"/>
          <ac:picMkLst>
            <pc:docMk/>
            <pc:sldMk cId="372616575" sldId="1773"/>
            <ac:picMk id="4" creationId="{278B7CA3-DBB8-D011-E9CA-5F1F545D088C}"/>
          </ac:picMkLst>
        </pc:picChg>
        <pc:picChg chg="add mod ord">
          <ac:chgData name="Yoel Kortick" userId="167978f5-7f40-4909-85d5-d4149554ad4e" providerId="ADAL" clId="{CA47C5D9-74A7-4011-8F9F-751D7AD2D699}" dt="2023-11-27T14:08:42.097" v="767" actId="1036"/>
          <ac:picMkLst>
            <pc:docMk/>
            <pc:sldMk cId="372616575" sldId="1773"/>
            <ac:picMk id="19" creationId="{462FBA07-AE17-B470-A1CC-2466F79757CE}"/>
          </ac:picMkLst>
        </pc:picChg>
        <pc:picChg chg="del">
          <ac:chgData name="Yoel Kortick" userId="167978f5-7f40-4909-85d5-d4149554ad4e" providerId="ADAL" clId="{CA47C5D9-74A7-4011-8F9F-751D7AD2D699}" dt="2023-11-27T14:07:03.990" v="745" actId="478"/>
          <ac:picMkLst>
            <pc:docMk/>
            <pc:sldMk cId="372616575" sldId="1773"/>
            <ac:picMk id="29" creationId="{4F438897-9E21-4358-8B47-23C52F67A5E6}"/>
          </ac:picMkLst>
        </pc:picChg>
        <pc:cxnChg chg="mod">
          <ac:chgData name="Yoel Kortick" userId="167978f5-7f40-4909-85d5-d4149554ad4e" providerId="ADAL" clId="{CA47C5D9-74A7-4011-8F9F-751D7AD2D699}" dt="2023-11-27T14:07:18.208" v="753" actId="14100"/>
          <ac:cxnSpMkLst>
            <pc:docMk/>
            <pc:sldMk cId="372616575" sldId="1773"/>
            <ac:cxnSpMk id="12" creationId="{7B580967-349C-4A4B-B43C-67F07A0A9413}"/>
          </ac:cxnSpMkLst>
        </pc:cxnChg>
        <pc:cxnChg chg="mod">
          <ac:chgData name="Yoel Kortick" userId="167978f5-7f40-4909-85d5-d4149554ad4e" providerId="ADAL" clId="{CA47C5D9-74A7-4011-8F9F-751D7AD2D699}" dt="2023-11-27T14:07:14.229" v="750" actId="14100"/>
          <ac:cxnSpMkLst>
            <pc:docMk/>
            <pc:sldMk cId="372616575" sldId="1773"/>
            <ac:cxnSpMk id="14" creationId="{11FF7932-32CD-401D-9417-9A2AA34759E0}"/>
          </ac:cxnSpMkLst>
        </pc:cxnChg>
        <pc:cxnChg chg="add del mod">
          <ac:chgData name="Yoel Kortick" userId="167978f5-7f40-4909-85d5-d4149554ad4e" providerId="ADAL" clId="{CA47C5D9-74A7-4011-8F9F-751D7AD2D699}" dt="2023-11-27T14:07:28.790" v="756" actId="14100"/>
          <ac:cxnSpMkLst>
            <pc:docMk/>
            <pc:sldMk cId="372616575" sldId="1773"/>
            <ac:cxnSpMk id="15" creationId="{6C452E41-688F-4011-A592-55B2DB1934E2}"/>
          </ac:cxnSpMkLst>
        </pc:cxnChg>
      </pc:sldChg>
      <pc:sldChg chg="modSp mod">
        <pc:chgData name="Yoel Kortick" userId="167978f5-7f40-4909-85d5-d4149554ad4e" providerId="ADAL" clId="{CA47C5D9-74A7-4011-8F9F-751D7AD2D699}" dt="2023-11-27T14:09:45.891" v="783" actId="20577"/>
        <pc:sldMkLst>
          <pc:docMk/>
          <pc:sldMk cId="4268441807" sldId="1774"/>
        </pc:sldMkLst>
        <pc:spChg chg="mod">
          <ac:chgData name="Yoel Kortick" userId="167978f5-7f40-4909-85d5-d4149554ad4e" providerId="ADAL" clId="{CA47C5D9-74A7-4011-8F9F-751D7AD2D699}" dt="2023-11-27T14:09:45.891" v="783" actId="20577"/>
          <ac:spMkLst>
            <pc:docMk/>
            <pc:sldMk cId="4268441807" sldId="1774"/>
            <ac:spMk id="6" creationId="{A71215A1-7835-4033-9657-BEA33A271663}"/>
          </ac:spMkLst>
        </pc:spChg>
      </pc:sldChg>
      <pc:sldChg chg="addSp delSp modSp mod">
        <pc:chgData name="Yoel Kortick" userId="167978f5-7f40-4909-85d5-d4149554ad4e" providerId="ADAL" clId="{CA47C5D9-74A7-4011-8F9F-751D7AD2D699}" dt="2023-11-27T14:10:38.586" v="792" actId="208"/>
        <pc:sldMkLst>
          <pc:docMk/>
          <pc:sldMk cId="2451595895" sldId="1775"/>
        </pc:sldMkLst>
        <pc:spChg chg="mod">
          <ac:chgData name="Yoel Kortick" userId="167978f5-7f40-4909-85d5-d4149554ad4e" providerId="ADAL" clId="{CA47C5D9-74A7-4011-8F9F-751D7AD2D699}" dt="2023-11-27T14:10:35.417" v="791" actId="20577"/>
          <ac:spMkLst>
            <pc:docMk/>
            <pc:sldMk cId="2451595895" sldId="1775"/>
            <ac:spMk id="6" creationId="{A71215A1-7835-4033-9657-BEA33A271663}"/>
          </ac:spMkLst>
        </pc:spChg>
        <pc:picChg chg="add mod">
          <ac:chgData name="Yoel Kortick" userId="167978f5-7f40-4909-85d5-d4149554ad4e" providerId="ADAL" clId="{CA47C5D9-74A7-4011-8F9F-751D7AD2D699}" dt="2023-11-27T14:10:38.586" v="792" actId="208"/>
          <ac:picMkLst>
            <pc:docMk/>
            <pc:sldMk cId="2451595895" sldId="1775"/>
            <ac:picMk id="4" creationId="{DEB7DACB-A5D8-046F-BE47-455B9E20F17B}"/>
          </ac:picMkLst>
        </pc:picChg>
        <pc:picChg chg="del">
          <ac:chgData name="Yoel Kortick" userId="167978f5-7f40-4909-85d5-d4149554ad4e" providerId="ADAL" clId="{CA47C5D9-74A7-4011-8F9F-751D7AD2D699}" dt="2023-11-27T14:10:23.687" v="785" actId="478"/>
          <ac:picMkLst>
            <pc:docMk/>
            <pc:sldMk cId="2451595895" sldId="1775"/>
            <ac:picMk id="14" creationId="{9ED63425-B0CB-4313-B849-B0AAE31068D4}"/>
          </ac:picMkLst>
        </pc:picChg>
        <pc:cxnChg chg="del">
          <ac:chgData name="Yoel Kortick" userId="167978f5-7f40-4909-85d5-d4149554ad4e" providerId="ADAL" clId="{CA47C5D9-74A7-4011-8F9F-751D7AD2D699}" dt="2023-11-27T14:10:23.687" v="785" actId="478"/>
          <ac:cxnSpMkLst>
            <pc:docMk/>
            <pc:sldMk cId="2451595895" sldId="1775"/>
            <ac:cxnSpMk id="8" creationId="{C2F2D06C-BD18-480B-9043-E90437469490}"/>
          </ac:cxnSpMkLst>
        </pc:cxnChg>
        <pc:cxnChg chg="del">
          <ac:chgData name="Yoel Kortick" userId="167978f5-7f40-4909-85d5-d4149554ad4e" providerId="ADAL" clId="{CA47C5D9-74A7-4011-8F9F-751D7AD2D699}" dt="2023-11-27T14:10:23.687" v="785" actId="478"/>
          <ac:cxnSpMkLst>
            <pc:docMk/>
            <pc:sldMk cId="2451595895" sldId="1775"/>
            <ac:cxnSpMk id="17" creationId="{0190EF35-4CF2-4FE8-9B1C-8E2F60074A09}"/>
          </ac:cxnSpMkLst>
        </pc:cxnChg>
        <pc:cxnChg chg="del">
          <ac:chgData name="Yoel Kortick" userId="167978f5-7f40-4909-85d5-d4149554ad4e" providerId="ADAL" clId="{CA47C5D9-74A7-4011-8F9F-751D7AD2D699}" dt="2023-11-27T14:10:23.687" v="785" actId="478"/>
          <ac:cxnSpMkLst>
            <pc:docMk/>
            <pc:sldMk cId="2451595895" sldId="1775"/>
            <ac:cxnSpMk id="18" creationId="{99F94CDB-8781-472A-BD9D-9E82BC2045EB}"/>
          </ac:cxnSpMkLst>
        </pc:cxnChg>
        <pc:cxnChg chg="del">
          <ac:chgData name="Yoel Kortick" userId="167978f5-7f40-4909-85d5-d4149554ad4e" providerId="ADAL" clId="{CA47C5D9-74A7-4011-8F9F-751D7AD2D699}" dt="2023-11-27T14:10:23.687" v="785" actId="478"/>
          <ac:cxnSpMkLst>
            <pc:docMk/>
            <pc:sldMk cId="2451595895" sldId="1775"/>
            <ac:cxnSpMk id="19" creationId="{B220F39C-CBF4-4E78-8EC4-7D3968610BF8}"/>
          </ac:cxnSpMkLst>
        </pc:cxnChg>
        <pc:cxnChg chg="del">
          <ac:chgData name="Yoel Kortick" userId="167978f5-7f40-4909-85d5-d4149554ad4e" providerId="ADAL" clId="{CA47C5D9-74A7-4011-8F9F-751D7AD2D699}" dt="2023-11-27T14:10:18.612" v="784" actId="478"/>
          <ac:cxnSpMkLst>
            <pc:docMk/>
            <pc:sldMk cId="2451595895" sldId="1775"/>
            <ac:cxnSpMk id="20" creationId="{A2B73ADE-7885-40ED-B240-32294B29BF88}"/>
          </ac:cxnSpMkLst>
        </pc:cxnChg>
      </pc:sldChg>
      <pc:sldChg chg="addSp delSp modSp mod">
        <pc:chgData name="Yoel Kortick" userId="167978f5-7f40-4909-85d5-d4149554ad4e" providerId="ADAL" clId="{CA47C5D9-74A7-4011-8F9F-751D7AD2D699}" dt="2023-11-27T14:13:41.504" v="928" actId="313"/>
        <pc:sldMkLst>
          <pc:docMk/>
          <pc:sldMk cId="174793457" sldId="1776"/>
        </pc:sldMkLst>
        <pc:spChg chg="mod">
          <ac:chgData name="Yoel Kortick" userId="167978f5-7f40-4909-85d5-d4149554ad4e" providerId="ADAL" clId="{CA47C5D9-74A7-4011-8F9F-751D7AD2D699}" dt="2023-11-27T14:13:41.504" v="928" actId="313"/>
          <ac:spMkLst>
            <pc:docMk/>
            <pc:sldMk cId="174793457" sldId="1776"/>
            <ac:spMk id="6" creationId="{A71215A1-7835-4033-9657-BEA33A271663}"/>
          </ac:spMkLst>
        </pc:spChg>
        <pc:picChg chg="add mod">
          <ac:chgData name="Yoel Kortick" userId="167978f5-7f40-4909-85d5-d4149554ad4e" providerId="ADAL" clId="{CA47C5D9-74A7-4011-8F9F-751D7AD2D699}" dt="2023-11-27T14:12:42.903" v="836" actId="1035"/>
          <ac:picMkLst>
            <pc:docMk/>
            <pc:sldMk cId="174793457" sldId="1776"/>
            <ac:picMk id="4" creationId="{EA177732-BBFA-C11C-6718-C06CBA51D24E}"/>
          </ac:picMkLst>
        </pc:picChg>
        <pc:picChg chg="add mod">
          <ac:chgData name="Yoel Kortick" userId="167978f5-7f40-4909-85d5-d4149554ad4e" providerId="ADAL" clId="{CA47C5D9-74A7-4011-8F9F-751D7AD2D699}" dt="2023-11-27T14:12:48.548" v="853" actId="1038"/>
          <ac:picMkLst>
            <pc:docMk/>
            <pc:sldMk cId="174793457" sldId="1776"/>
            <ac:picMk id="8" creationId="{771A19FD-73FB-2B3C-668B-1135914FF3FE}"/>
          </ac:picMkLst>
        </pc:picChg>
        <pc:picChg chg="del">
          <ac:chgData name="Yoel Kortick" userId="167978f5-7f40-4909-85d5-d4149554ad4e" providerId="ADAL" clId="{CA47C5D9-74A7-4011-8F9F-751D7AD2D699}" dt="2023-11-27T14:11:59.987" v="793" actId="478"/>
          <ac:picMkLst>
            <pc:docMk/>
            <pc:sldMk cId="174793457" sldId="1776"/>
            <ac:picMk id="10" creationId="{D58E47BC-7500-48D6-9835-1C29C0FE873A}"/>
          </ac:picMkLst>
        </pc:picChg>
      </pc:sldChg>
      <pc:sldChg chg="addSp delSp modSp mod">
        <pc:chgData name="Yoel Kortick" userId="167978f5-7f40-4909-85d5-d4149554ad4e" providerId="ADAL" clId="{CA47C5D9-74A7-4011-8F9F-751D7AD2D699}" dt="2023-11-27T14:16:30.762" v="984" actId="11529"/>
        <pc:sldMkLst>
          <pc:docMk/>
          <pc:sldMk cId="2337107041" sldId="1779"/>
        </pc:sldMkLst>
        <pc:spChg chg="del">
          <ac:chgData name="Yoel Kortick" userId="167978f5-7f40-4909-85d5-d4149554ad4e" providerId="ADAL" clId="{CA47C5D9-74A7-4011-8F9F-751D7AD2D699}" dt="2023-11-27T14:14:31.314" v="929" actId="478"/>
          <ac:spMkLst>
            <pc:docMk/>
            <pc:sldMk cId="2337107041" sldId="1779"/>
            <ac:spMk id="6" creationId="{A71215A1-7835-4033-9657-BEA33A271663}"/>
          </ac:spMkLst>
        </pc:spChg>
        <pc:spChg chg="add del mod">
          <ac:chgData name="Yoel Kortick" userId="167978f5-7f40-4909-85d5-d4149554ad4e" providerId="ADAL" clId="{CA47C5D9-74A7-4011-8F9F-751D7AD2D699}" dt="2023-11-27T14:14:35.423" v="930" actId="478"/>
          <ac:spMkLst>
            <pc:docMk/>
            <pc:sldMk cId="2337107041" sldId="1779"/>
            <ac:spMk id="7" creationId="{1C892D9A-908C-685C-ADC6-7AC9C313A5AB}"/>
          </ac:spMkLst>
        </pc:spChg>
        <pc:spChg chg="add">
          <ac:chgData name="Yoel Kortick" userId="167978f5-7f40-4909-85d5-d4149554ad4e" providerId="ADAL" clId="{CA47C5D9-74A7-4011-8F9F-751D7AD2D699}" dt="2023-11-27T14:15:58.465" v="978" actId="11529"/>
          <ac:spMkLst>
            <pc:docMk/>
            <pc:sldMk cId="2337107041" sldId="1779"/>
            <ac:spMk id="14" creationId="{6D28DB75-1496-0DE7-1E31-E55C7C5276CD}"/>
          </ac:spMkLst>
        </pc:spChg>
        <pc:spChg chg="add mod">
          <ac:chgData name="Yoel Kortick" userId="167978f5-7f40-4909-85d5-d4149554ad4e" providerId="ADAL" clId="{CA47C5D9-74A7-4011-8F9F-751D7AD2D699}" dt="2023-11-27T14:16:12.845" v="981" actId="14100"/>
          <ac:spMkLst>
            <pc:docMk/>
            <pc:sldMk cId="2337107041" sldId="1779"/>
            <ac:spMk id="15" creationId="{71B5DCDD-5207-83C5-6D90-50A5C7A226AB}"/>
          </ac:spMkLst>
        </pc:spChg>
        <pc:spChg chg="add mod">
          <ac:chgData name="Yoel Kortick" userId="167978f5-7f40-4909-85d5-d4149554ad4e" providerId="ADAL" clId="{CA47C5D9-74A7-4011-8F9F-751D7AD2D699}" dt="2023-11-27T14:16:07.908" v="980" actId="571"/>
          <ac:spMkLst>
            <pc:docMk/>
            <pc:sldMk cId="2337107041" sldId="1779"/>
            <ac:spMk id="16" creationId="{319F109C-1B22-9885-573E-7A8CB53A7AB1}"/>
          </ac:spMkLst>
        </pc:spChg>
        <pc:spChg chg="add">
          <ac:chgData name="Yoel Kortick" userId="167978f5-7f40-4909-85d5-d4149554ad4e" providerId="ADAL" clId="{CA47C5D9-74A7-4011-8F9F-751D7AD2D699}" dt="2023-11-27T14:16:18.251" v="982" actId="11529"/>
          <ac:spMkLst>
            <pc:docMk/>
            <pc:sldMk cId="2337107041" sldId="1779"/>
            <ac:spMk id="17" creationId="{120FE3CF-80BB-EE9E-A632-69AAF8DC804C}"/>
          </ac:spMkLst>
        </pc:spChg>
        <pc:spChg chg="add">
          <ac:chgData name="Yoel Kortick" userId="167978f5-7f40-4909-85d5-d4149554ad4e" providerId="ADAL" clId="{CA47C5D9-74A7-4011-8F9F-751D7AD2D699}" dt="2023-11-27T14:16:22.819" v="983" actId="11529"/>
          <ac:spMkLst>
            <pc:docMk/>
            <pc:sldMk cId="2337107041" sldId="1779"/>
            <ac:spMk id="18" creationId="{E21A3A4E-D446-E8C5-71F8-89E1F5D0E265}"/>
          </ac:spMkLst>
        </pc:spChg>
        <pc:spChg chg="add">
          <ac:chgData name="Yoel Kortick" userId="167978f5-7f40-4909-85d5-d4149554ad4e" providerId="ADAL" clId="{CA47C5D9-74A7-4011-8F9F-751D7AD2D699}" dt="2023-11-27T14:16:30.762" v="984" actId="11529"/>
          <ac:spMkLst>
            <pc:docMk/>
            <pc:sldMk cId="2337107041" sldId="1779"/>
            <ac:spMk id="19" creationId="{84B9B3C9-D82D-5587-AF4E-548B6C021C2B}"/>
          </ac:spMkLst>
        </pc:spChg>
        <pc:picChg chg="del">
          <ac:chgData name="Yoel Kortick" userId="167978f5-7f40-4909-85d5-d4149554ad4e" providerId="ADAL" clId="{CA47C5D9-74A7-4011-8F9F-751D7AD2D699}" dt="2023-11-27T14:14:31.314" v="929" actId="478"/>
          <ac:picMkLst>
            <pc:docMk/>
            <pc:sldMk cId="2337107041" sldId="1779"/>
            <ac:picMk id="3" creationId="{1896A4CF-42AC-4A01-96E4-094AF10D897F}"/>
          </ac:picMkLst>
        </pc:picChg>
        <pc:picChg chg="add mod">
          <ac:chgData name="Yoel Kortick" userId="167978f5-7f40-4909-85d5-d4149554ad4e" providerId="ADAL" clId="{CA47C5D9-74A7-4011-8F9F-751D7AD2D699}" dt="2023-11-27T14:14:41.546" v="948" actId="208"/>
          <ac:picMkLst>
            <pc:docMk/>
            <pc:sldMk cId="2337107041" sldId="1779"/>
            <ac:picMk id="9" creationId="{C8E96B5E-0F47-4F60-6C2A-8BA16BA9195E}"/>
          </ac:picMkLst>
        </pc:picChg>
        <pc:picChg chg="add mod">
          <ac:chgData name="Yoel Kortick" userId="167978f5-7f40-4909-85d5-d4149554ad4e" providerId="ADAL" clId="{CA47C5D9-74A7-4011-8F9F-751D7AD2D699}" dt="2023-11-27T14:15:12.949" v="951" actId="208"/>
          <ac:picMkLst>
            <pc:docMk/>
            <pc:sldMk cId="2337107041" sldId="1779"/>
            <ac:picMk id="11" creationId="{2B7C8D85-7F56-B103-D763-4B8E8A7E530A}"/>
          </ac:picMkLst>
        </pc:picChg>
        <pc:picChg chg="add mod">
          <ac:chgData name="Yoel Kortick" userId="167978f5-7f40-4909-85d5-d4149554ad4e" providerId="ADAL" clId="{CA47C5D9-74A7-4011-8F9F-751D7AD2D699}" dt="2023-11-27T14:15:49.600" v="977" actId="208"/>
          <ac:picMkLst>
            <pc:docMk/>
            <pc:sldMk cId="2337107041" sldId="1779"/>
            <ac:picMk id="13" creationId="{7AAFEE51-BD5A-1F3A-4587-15A296675934}"/>
          </ac:picMkLst>
        </pc:picChg>
      </pc:sldChg>
      <pc:sldChg chg="del">
        <pc:chgData name="Yoel Kortick" userId="167978f5-7f40-4909-85d5-d4149554ad4e" providerId="ADAL" clId="{CA47C5D9-74A7-4011-8F9F-751D7AD2D699}" dt="2023-11-27T14:16:39.041" v="985" actId="47"/>
        <pc:sldMkLst>
          <pc:docMk/>
          <pc:sldMk cId="1144913931" sldId="1780"/>
        </pc:sldMkLst>
      </pc:sldChg>
      <pc:sldChg chg="add">
        <pc:chgData name="Yoel Kortick" userId="167978f5-7f40-4909-85d5-d4149554ad4e" providerId="ADAL" clId="{CA47C5D9-74A7-4011-8F9F-751D7AD2D699}" dt="2023-11-27T14:18:06.443" v="992"/>
        <pc:sldMkLst>
          <pc:docMk/>
          <pc:sldMk cId="2694515923" sldId="1787"/>
        </pc:sldMkLst>
      </pc:sldChg>
      <pc:sldChg chg="add">
        <pc:chgData name="Yoel Kortick" userId="167978f5-7f40-4909-85d5-d4149554ad4e" providerId="ADAL" clId="{CA47C5D9-74A7-4011-8F9F-751D7AD2D699}" dt="2023-11-27T13:37:02.173" v="39"/>
        <pc:sldMkLst>
          <pc:docMk/>
          <pc:sldMk cId="1434441375" sldId="1863"/>
        </pc:sldMkLst>
      </pc:sldChg>
      <pc:sldChg chg="del">
        <pc:chgData name="Yoel Kortick" userId="167978f5-7f40-4909-85d5-d4149554ad4e" providerId="ADAL" clId="{CA47C5D9-74A7-4011-8F9F-751D7AD2D699}" dt="2023-11-27T13:36:04.470" v="36" actId="47"/>
        <pc:sldMkLst>
          <pc:docMk/>
          <pc:sldMk cId="3629396766" sldId="2200"/>
        </pc:sldMkLst>
      </pc:sldChg>
      <pc:sldChg chg="del">
        <pc:chgData name="Yoel Kortick" userId="167978f5-7f40-4909-85d5-d4149554ad4e" providerId="ADAL" clId="{CA47C5D9-74A7-4011-8F9F-751D7AD2D699}" dt="2023-11-27T14:17:42.143" v="991" actId="47"/>
        <pc:sldMkLst>
          <pc:docMk/>
          <pc:sldMk cId="773547800" sldId="2201"/>
        </pc:sldMkLst>
      </pc:sldChg>
      <pc:sldChg chg="modSp add mod">
        <pc:chgData name="Yoel Kortick" userId="167978f5-7f40-4909-85d5-d4149554ad4e" providerId="ADAL" clId="{CA47C5D9-74A7-4011-8F9F-751D7AD2D699}" dt="2023-11-27T13:37:16.480" v="44" actId="20577"/>
        <pc:sldMkLst>
          <pc:docMk/>
          <pc:sldMk cId="3267142644" sldId="2202"/>
        </pc:sldMkLst>
        <pc:spChg chg="mod">
          <ac:chgData name="Yoel Kortick" userId="167978f5-7f40-4909-85d5-d4149554ad4e" providerId="ADAL" clId="{CA47C5D9-74A7-4011-8F9F-751D7AD2D699}" dt="2023-11-27T13:37:11.802" v="41" actId="1076"/>
          <ac:spMkLst>
            <pc:docMk/>
            <pc:sldMk cId="3267142644" sldId="2202"/>
            <ac:spMk id="5" creationId="{77645853-B052-4972-8BD1-007D5104ABFD}"/>
          </ac:spMkLst>
        </pc:spChg>
        <pc:spChg chg="mod">
          <ac:chgData name="Yoel Kortick" userId="167978f5-7f40-4909-85d5-d4149554ad4e" providerId="ADAL" clId="{CA47C5D9-74A7-4011-8F9F-751D7AD2D699}" dt="2023-11-27T13:37:16.480" v="44" actId="20577"/>
          <ac:spMkLst>
            <pc:docMk/>
            <pc:sldMk cId="3267142644" sldId="2202"/>
            <ac:spMk id="63" creationId="{2818E309-CE24-45E0-8F37-EFD6121F7540}"/>
          </ac:spMkLst>
        </pc:spChg>
      </pc:sldChg>
      <pc:sldChg chg="modSp add mod">
        <pc:chgData name="Yoel Kortick" userId="167978f5-7f40-4909-85d5-d4149554ad4e" providerId="ADAL" clId="{CA47C5D9-74A7-4011-8F9F-751D7AD2D699}" dt="2023-11-27T13:37:54.134" v="49" actId="14100"/>
        <pc:sldMkLst>
          <pc:docMk/>
          <pc:sldMk cId="3116304531" sldId="2203"/>
        </pc:sldMkLst>
        <pc:spChg chg="mod">
          <ac:chgData name="Yoel Kortick" userId="167978f5-7f40-4909-85d5-d4149554ad4e" providerId="ADAL" clId="{CA47C5D9-74A7-4011-8F9F-751D7AD2D699}" dt="2023-11-27T13:37:54.134" v="49" actId="14100"/>
          <ac:spMkLst>
            <pc:docMk/>
            <pc:sldMk cId="3116304531" sldId="2203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CA47C5D9-74A7-4011-8F9F-751D7AD2D699}" dt="2023-11-27T13:42:36.434" v="220"/>
        <pc:sldMkLst>
          <pc:docMk/>
          <pc:sldMk cId="2073405014" sldId="2204"/>
        </pc:sldMkLst>
        <pc:spChg chg="mod">
          <ac:chgData name="Yoel Kortick" userId="167978f5-7f40-4909-85d5-d4149554ad4e" providerId="ADAL" clId="{CA47C5D9-74A7-4011-8F9F-751D7AD2D699}" dt="2023-11-27T13:42:36.434" v="220"/>
          <ac:spMkLst>
            <pc:docMk/>
            <pc:sldMk cId="2073405014" sldId="2204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CA47C5D9-74A7-4011-8F9F-751D7AD2D699}" dt="2023-11-27T13:43:28.026" v="226"/>
        <pc:sldMkLst>
          <pc:docMk/>
          <pc:sldMk cId="1840919884" sldId="2205"/>
        </pc:sldMkLst>
        <pc:spChg chg="mod">
          <ac:chgData name="Yoel Kortick" userId="167978f5-7f40-4909-85d5-d4149554ad4e" providerId="ADAL" clId="{CA47C5D9-74A7-4011-8F9F-751D7AD2D699}" dt="2023-11-27T13:43:28.026" v="226"/>
          <ac:spMkLst>
            <pc:docMk/>
            <pc:sldMk cId="1840919884" sldId="2205"/>
            <ac:spMk id="3" creationId="{440E2C51-CB70-4EE1-8E6B-DADCB74DEC44}"/>
          </ac:spMkLst>
        </pc:spChg>
      </pc:sldChg>
      <pc:sldChg chg="addSp delSp modSp add mod">
        <pc:chgData name="Yoel Kortick" userId="167978f5-7f40-4909-85d5-d4149554ad4e" providerId="ADAL" clId="{CA47C5D9-74A7-4011-8F9F-751D7AD2D699}" dt="2023-11-27T14:01:01.997" v="619" actId="1036"/>
        <pc:sldMkLst>
          <pc:docMk/>
          <pc:sldMk cId="1213271031" sldId="2206"/>
        </pc:sldMkLst>
        <pc:spChg chg="mod">
          <ac:chgData name="Yoel Kortick" userId="167978f5-7f40-4909-85d5-d4149554ad4e" providerId="ADAL" clId="{CA47C5D9-74A7-4011-8F9F-751D7AD2D699}" dt="2023-11-27T14:00:14.858" v="525" actId="255"/>
          <ac:spMkLst>
            <pc:docMk/>
            <pc:sldMk cId="1213271031" sldId="2206"/>
            <ac:spMk id="6" creationId="{A71215A1-7835-4033-9657-BEA33A271663}"/>
          </ac:spMkLst>
        </pc:spChg>
        <pc:spChg chg="add">
          <ac:chgData name="Yoel Kortick" userId="167978f5-7f40-4909-85d5-d4149554ad4e" providerId="ADAL" clId="{CA47C5D9-74A7-4011-8F9F-751D7AD2D699}" dt="2023-11-27T14:00:27.226" v="528" actId="11529"/>
          <ac:spMkLst>
            <pc:docMk/>
            <pc:sldMk cId="1213271031" sldId="2206"/>
            <ac:spMk id="8" creationId="{97B261F1-AA2B-9A7D-3BF6-EF547C37667C}"/>
          </ac:spMkLst>
        </pc:spChg>
        <pc:spChg chg="add mod">
          <ac:chgData name="Yoel Kortick" userId="167978f5-7f40-4909-85d5-d4149554ad4e" providerId="ADAL" clId="{CA47C5D9-74A7-4011-8F9F-751D7AD2D699}" dt="2023-11-27T14:00:32.949" v="538" actId="1036"/>
          <ac:spMkLst>
            <pc:docMk/>
            <pc:sldMk cId="1213271031" sldId="2206"/>
            <ac:spMk id="9" creationId="{6AB1017C-0CBF-B13D-8DCC-E825A606150A}"/>
          </ac:spMkLst>
        </pc:spChg>
        <pc:spChg chg="add mod">
          <ac:chgData name="Yoel Kortick" userId="167978f5-7f40-4909-85d5-d4149554ad4e" providerId="ADAL" clId="{CA47C5D9-74A7-4011-8F9F-751D7AD2D699}" dt="2023-11-27T14:00:40.528" v="558" actId="1035"/>
          <ac:spMkLst>
            <pc:docMk/>
            <pc:sldMk cId="1213271031" sldId="2206"/>
            <ac:spMk id="10" creationId="{F770764C-7223-1B98-7A81-FFDC4B7BF180}"/>
          </ac:spMkLst>
        </pc:spChg>
        <pc:spChg chg="add mod">
          <ac:chgData name="Yoel Kortick" userId="167978f5-7f40-4909-85d5-d4149554ad4e" providerId="ADAL" clId="{CA47C5D9-74A7-4011-8F9F-751D7AD2D699}" dt="2023-11-27T14:00:51.440" v="580" actId="14100"/>
          <ac:spMkLst>
            <pc:docMk/>
            <pc:sldMk cId="1213271031" sldId="2206"/>
            <ac:spMk id="11" creationId="{5EB11BD4-F67A-0103-918B-6D34D3133C8B}"/>
          </ac:spMkLst>
        </pc:spChg>
        <pc:spChg chg="add mod">
          <ac:chgData name="Yoel Kortick" userId="167978f5-7f40-4909-85d5-d4149554ad4e" providerId="ADAL" clId="{CA47C5D9-74A7-4011-8F9F-751D7AD2D699}" dt="2023-11-27T14:00:55.679" v="596" actId="1036"/>
          <ac:spMkLst>
            <pc:docMk/>
            <pc:sldMk cId="1213271031" sldId="2206"/>
            <ac:spMk id="12" creationId="{6A0A6B1D-49CA-38AB-3638-CCAE7218F611}"/>
          </ac:spMkLst>
        </pc:spChg>
        <pc:spChg chg="add mod">
          <ac:chgData name="Yoel Kortick" userId="167978f5-7f40-4909-85d5-d4149554ad4e" providerId="ADAL" clId="{CA47C5D9-74A7-4011-8F9F-751D7AD2D699}" dt="2023-11-27T14:01:01.997" v="619" actId="1036"/>
          <ac:spMkLst>
            <pc:docMk/>
            <pc:sldMk cId="1213271031" sldId="2206"/>
            <ac:spMk id="13" creationId="{D9176F05-5BC1-0224-FC85-2EC1AADDF6FA}"/>
          </ac:spMkLst>
        </pc:spChg>
        <pc:spChg chg="del">
          <ac:chgData name="Yoel Kortick" userId="167978f5-7f40-4909-85d5-d4149554ad4e" providerId="ADAL" clId="{CA47C5D9-74A7-4011-8F9F-751D7AD2D699}" dt="2023-11-27T13:58:42.313" v="314" actId="478"/>
          <ac:spMkLst>
            <pc:docMk/>
            <pc:sldMk cId="1213271031" sldId="2206"/>
            <ac:spMk id="14" creationId="{4C1CC31A-2B10-F1A4-5664-BF86AEC7CD93}"/>
          </ac:spMkLst>
        </pc:spChg>
        <pc:spChg chg="del mod">
          <ac:chgData name="Yoel Kortick" userId="167978f5-7f40-4909-85d5-d4149554ad4e" providerId="ADAL" clId="{CA47C5D9-74A7-4011-8F9F-751D7AD2D699}" dt="2023-11-27T13:58:39.787" v="312" actId="478"/>
          <ac:spMkLst>
            <pc:docMk/>
            <pc:sldMk cId="1213271031" sldId="2206"/>
            <ac:spMk id="16" creationId="{167B1ED1-9AE0-BF34-018F-297A217275A4}"/>
          </ac:spMkLst>
        </pc:spChg>
        <pc:picChg chg="add mod ord">
          <ac:chgData name="Yoel Kortick" userId="167978f5-7f40-4909-85d5-d4149554ad4e" providerId="ADAL" clId="{CA47C5D9-74A7-4011-8F9F-751D7AD2D699}" dt="2023-11-27T14:00:20.479" v="527" actId="167"/>
          <ac:picMkLst>
            <pc:docMk/>
            <pc:sldMk cId="1213271031" sldId="2206"/>
            <ac:picMk id="4" creationId="{C175A1D9-B444-9E50-8833-A911A6A8D4ED}"/>
          </ac:picMkLst>
        </pc:picChg>
        <pc:picChg chg="del">
          <ac:chgData name="Yoel Kortick" userId="167978f5-7f40-4909-85d5-d4149554ad4e" providerId="ADAL" clId="{CA47C5D9-74A7-4011-8F9F-751D7AD2D699}" dt="2023-11-27T13:58:30.996" v="308" actId="478"/>
          <ac:picMkLst>
            <pc:docMk/>
            <pc:sldMk cId="1213271031" sldId="2206"/>
            <ac:picMk id="7" creationId="{4A5834F7-6655-5711-F170-2A649CAD158C}"/>
          </ac:picMkLst>
        </pc:picChg>
        <pc:cxnChg chg="del">
          <ac:chgData name="Yoel Kortick" userId="167978f5-7f40-4909-85d5-d4149554ad4e" providerId="ADAL" clId="{CA47C5D9-74A7-4011-8F9F-751D7AD2D699}" dt="2023-11-27T13:58:40.667" v="313" actId="478"/>
          <ac:cxnSpMkLst>
            <pc:docMk/>
            <pc:sldMk cId="1213271031" sldId="2206"/>
            <ac:cxnSpMk id="18" creationId="{D06B3CD8-166D-CA81-4EA8-42EE8E25846B}"/>
          </ac:cxnSpMkLst>
        </pc:cxnChg>
      </pc:sldChg>
      <pc:sldChg chg="modSp add mod">
        <pc:chgData name="Yoel Kortick" userId="167978f5-7f40-4909-85d5-d4149554ad4e" providerId="ADAL" clId="{CA47C5D9-74A7-4011-8F9F-751D7AD2D699}" dt="2023-11-27T14:17:10.931" v="989" actId="14100"/>
        <pc:sldMkLst>
          <pc:docMk/>
          <pc:sldMk cId="206388730" sldId="2207"/>
        </pc:sldMkLst>
        <pc:spChg chg="mod">
          <ac:chgData name="Yoel Kortick" userId="167978f5-7f40-4909-85d5-d4149554ad4e" providerId="ADAL" clId="{CA47C5D9-74A7-4011-8F9F-751D7AD2D699}" dt="2023-11-27T14:17:10.931" v="989" actId="14100"/>
          <ac:spMkLst>
            <pc:docMk/>
            <pc:sldMk cId="206388730" sldId="2207"/>
            <ac:spMk id="3" creationId="{440E2C51-CB70-4EE1-8E6B-DADCB74DEC44}"/>
          </ac:spMkLst>
        </pc:spChg>
      </pc:sldChg>
      <pc:sldChg chg="addSp delSp modSp add mod">
        <pc:chgData name="Yoel Kortick" userId="167978f5-7f40-4909-85d5-d4149554ad4e" providerId="ADAL" clId="{CA47C5D9-74A7-4011-8F9F-751D7AD2D699}" dt="2023-11-27T14:25:20.430" v="1166" actId="20577"/>
        <pc:sldMkLst>
          <pc:docMk/>
          <pc:sldMk cId="3195944428" sldId="2208"/>
        </pc:sldMkLst>
        <pc:spChg chg="mod">
          <ac:chgData name="Yoel Kortick" userId="167978f5-7f40-4909-85d5-d4149554ad4e" providerId="ADAL" clId="{CA47C5D9-74A7-4011-8F9F-751D7AD2D699}" dt="2023-11-27T14:25:20.430" v="1166" actId="20577"/>
          <ac:spMkLst>
            <pc:docMk/>
            <pc:sldMk cId="3195944428" sldId="2208"/>
            <ac:spMk id="6" creationId="{A71215A1-7835-4033-9657-BEA33A271663}"/>
          </ac:spMkLst>
        </pc:spChg>
        <pc:spChg chg="del mod">
          <ac:chgData name="Yoel Kortick" userId="167978f5-7f40-4909-85d5-d4149554ad4e" providerId="ADAL" clId="{CA47C5D9-74A7-4011-8F9F-751D7AD2D699}" dt="2023-11-27T14:24:33.316" v="1119" actId="478"/>
          <ac:spMkLst>
            <pc:docMk/>
            <pc:sldMk cId="3195944428" sldId="2208"/>
            <ac:spMk id="7" creationId="{55789859-3CD5-415B-AC21-16EE31D43144}"/>
          </ac:spMkLst>
        </pc:spChg>
        <pc:spChg chg="del">
          <ac:chgData name="Yoel Kortick" userId="167978f5-7f40-4909-85d5-d4149554ad4e" providerId="ADAL" clId="{CA47C5D9-74A7-4011-8F9F-751D7AD2D699}" dt="2023-11-27T14:24:22.280" v="1113" actId="478"/>
          <ac:spMkLst>
            <pc:docMk/>
            <pc:sldMk cId="3195944428" sldId="2208"/>
            <ac:spMk id="8" creationId="{060A21DD-6101-4B07-AB7F-473D603504B1}"/>
          </ac:spMkLst>
        </pc:spChg>
        <pc:picChg chg="add mod">
          <ac:chgData name="Yoel Kortick" userId="167978f5-7f40-4909-85d5-d4149554ad4e" providerId="ADAL" clId="{CA47C5D9-74A7-4011-8F9F-751D7AD2D699}" dt="2023-11-27T14:24:28.919" v="1117" actId="208"/>
          <ac:picMkLst>
            <pc:docMk/>
            <pc:sldMk cId="3195944428" sldId="2208"/>
            <ac:picMk id="4" creationId="{65CBF72A-AAEE-A562-D28C-40D899DE2244}"/>
          </ac:picMkLst>
        </pc:picChg>
        <pc:picChg chg="del">
          <ac:chgData name="Yoel Kortick" userId="167978f5-7f40-4909-85d5-d4149554ad4e" providerId="ADAL" clId="{CA47C5D9-74A7-4011-8F9F-751D7AD2D699}" dt="2023-11-27T14:24:20.702" v="1112" actId="478"/>
          <ac:picMkLst>
            <pc:docMk/>
            <pc:sldMk cId="3195944428" sldId="2208"/>
            <ac:picMk id="9" creationId="{44FBF382-EB46-43C2-AEC1-342BF46FE0AB}"/>
          </ac:picMkLst>
        </pc:picChg>
      </pc:sldChg>
      <pc:sldMasterChg chg="addSp delSp modSp mod modSldLayout">
        <pc:chgData name="Yoel Kortick" userId="167978f5-7f40-4909-85d5-d4149554ad4e" providerId="ADAL" clId="{CA47C5D9-74A7-4011-8F9F-751D7AD2D699}" dt="2023-11-27T13:36:25.205" v="38" actId="1035"/>
        <pc:sldMasterMkLst>
          <pc:docMk/>
          <pc:sldMasterMk cId="2149381290" sldId="2147483648"/>
        </pc:sldMasterMkLst>
        <pc:spChg chg="mod">
          <ac:chgData name="Yoel Kortick" userId="167978f5-7f40-4909-85d5-d4149554ad4e" providerId="ADAL" clId="{CA47C5D9-74A7-4011-8F9F-751D7AD2D699}" dt="2023-11-27T13:35:25.119" v="31" actId="20577"/>
          <ac:spMkLst>
            <pc:docMk/>
            <pc:sldMasterMk cId="2149381290" sldId="2147483648"/>
            <ac:spMk id="27" creationId="{00000000-0000-0000-0000-000000000000}"/>
          </ac:spMkLst>
        </pc:spChg>
        <pc:picChg chg="add mod">
          <ac:chgData name="Yoel Kortick" userId="167978f5-7f40-4909-85d5-d4149554ad4e" providerId="ADAL" clId="{CA47C5D9-74A7-4011-8F9F-751D7AD2D699}" dt="2023-11-27T13:36:25.205" v="38" actId="1035"/>
          <ac:picMkLst>
            <pc:docMk/>
            <pc:sldMasterMk cId="2149381290" sldId="2147483648"/>
            <ac:picMk id="4" creationId="{9FDF3989-B328-1540-D1D1-62CC0DB13FCC}"/>
          </ac:picMkLst>
        </pc:picChg>
        <pc:picChg chg="del">
          <ac:chgData name="Yoel Kortick" userId="167978f5-7f40-4909-85d5-d4149554ad4e" providerId="ADAL" clId="{CA47C5D9-74A7-4011-8F9F-751D7AD2D699}" dt="2023-11-27T13:35:27.996" v="32" actId="478"/>
          <ac:picMkLst>
            <pc:docMk/>
            <pc:sldMasterMk cId="2149381290" sldId="2147483648"/>
            <ac:picMk id="10" creationId="{64EAC6E9-8ACD-4B43-A468-1C69E0B7F7D6}"/>
          </ac:picMkLst>
        </pc:picChg>
        <pc:sldLayoutChg chg="addSp delSp modSp mod">
          <pc:chgData name="Yoel Kortick" userId="167978f5-7f40-4909-85d5-d4149554ad4e" providerId="ADAL" clId="{CA47C5D9-74A7-4011-8F9F-751D7AD2D699}" dt="2023-11-27T13:35:15.061" v="27"/>
          <pc:sldLayoutMkLst>
            <pc:docMk/>
            <pc:sldMasterMk cId="2149381290" sldId="2147483648"/>
            <pc:sldLayoutMk cId="4148001509" sldId="2147483760"/>
          </pc:sldLayoutMkLst>
          <pc:picChg chg="add mod">
            <ac:chgData name="Yoel Kortick" userId="167978f5-7f40-4909-85d5-d4149554ad4e" providerId="ADAL" clId="{CA47C5D9-74A7-4011-8F9F-751D7AD2D699}" dt="2023-11-27T13:35:15.061" v="27"/>
            <ac:picMkLst>
              <pc:docMk/>
              <pc:sldMasterMk cId="2149381290" sldId="2147483648"/>
              <pc:sldLayoutMk cId="4148001509" sldId="2147483760"/>
              <ac:picMk id="2" creationId="{DB8019F1-D8F9-EE7E-8FB3-33E489B015DF}"/>
            </ac:picMkLst>
          </pc:picChg>
          <pc:picChg chg="del">
            <ac:chgData name="Yoel Kortick" userId="167978f5-7f40-4909-85d5-d4149554ad4e" providerId="ADAL" clId="{CA47C5D9-74A7-4011-8F9F-751D7AD2D699}" dt="2023-11-27T13:35:14.591" v="26" actId="478"/>
            <ac:picMkLst>
              <pc:docMk/>
              <pc:sldMasterMk cId="2149381290" sldId="2147483648"/>
              <pc:sldLayoutMk cId="4148001509" sldId="2147483760"/>
              <ac:picMk id="6" creationId="{01CD86AC-6328-4F53-9651-F298F891446D}"/>
            </ac:picMkLst>
          </pc:picChg>
          <pc:picChg chg="del">
            <ac:chgData name="Yoel Kortick" userId="167978f5-7f40-4909-85d5-d4149554ad4e" providerId="ADAL" clId="{CA47C5D9-74A7-4011-8F9F-751D7AD2D699}" dt="2023-11-27T13:35:12.644" v="25" actId="478"/>
            <ac:picMkLst>
              <pc:docMk/>
              <pc:sldMasterMk cId="2149381290" sldId="2147483648"/>
              <pc:sldLayoutMk cId="4148001509" sldId="2147483760"/>
              <ac:picMk id="11" creationId="{12CE0DAC-F635-4F13-A5E5-C8F78120EE44}"/>
            </ac:picMkLst>
          </pc:picChg>
        </pc:sldLayoutChg>
        <pc:sldLayoutChg chg="addSp delSp modSp mod">
          <pc:chgData name="Yoel Kortick" userId="167978f5-7f40-4909-85d5-d4149554ad4e" providerId="ADAL" clId="{CA47C5D9-74A7-4011-8F9F-751D7AD2D699}" dt="2023-11-27T13:35:09.475" v="24"/>
          <pc:sldLayoutMkLst>
            <pc:docMk/>
            <pc:sldMasterMk cId="2149381290" sldId="2147483648"/>
            <pc:sldLayoutMk cId="2875643520" sldId="2147483761"/>
          </pc:sldLayoutMkLst>
          <pc:picChg chg="add mod">
            <ac:chgData name="Yoel Kortick" userId="167978f5-7f40-4909-85d5-d4149554ad4e" providerId="ADAL" clId="{CA47C5D9-74A7-4011-8F9F-751D7AD2D699}" dt="2023-11-27T13:35:09.475" v="24"/>
            <ac:picMkLst>
              <pc:docMk/>
              <pc:sldMasterMk cId="2149381290" sldId="2147483648"/>
              <pc:sldLayoutMk cId="2875643520" sldId="2147483761"/>
              <ac:picMk id="2" creationId="{210781BF-A556-88B3-B6EA-714E4A4B38AF}"/>
            </ac:picMkLst>
          </pc:picChg>
          <pc:picChg chg="del">
            <ac:chgData name="Yoel Kortick" userId="167978f5-7f40-4909-85d5-d4149554ad4e" providerId="ADAL" clId="{CA47C5D9-74A7-4011-8F9F-751D7AD2D699}" dt="2023-11-27T13:35:09.029" v="23" actId="478"/>
            <ac:picMkLst>
              <pc:docMk/>
              <pc:sldMasterMk cId="2149381290" sldId="2147483648"/>
              <pc:sldLayoutMk cId="2875643520" sldId="2147483761"/>
              <ac:picMk id="6" creationId="{656C75CC-304E-4609-AA93-E8AC9A8C40FA}"/>
            </ac:picMkLst>
          </pc:picChg>
          <pc:picChg chg="del">
            <ac:chgData name="Yoel Kortick" userId="167978f5-7f40-4909-85d5-d4149554ad4e" providerId="ADAL" clId="{CA47C5D9-74A7-4011-8F9F-751D7AD2D699}" dt="2023-11-27T13:35:07.016" v="22" actId="478"/>
            <ac:picMkLst>
              <pc:docMk/>
              <pc:sldMasterMk cId="2149381290" sldId="2147483648"/>
              <pc:sldLayoutMk cId="2875643520" sldId="2147483761"/>
              <ac:picMk id="11" creationId="{BCC45D83-F382-4DF9-A60A-DDA0D6751DDE}"/>
            </ac:picMkLst>
          </pc:picChg>
        </pc:sldLayoutChg>
        <pc:sldLayoutChg chg="addSp delSp modSp mod">
          <pc:chgData name="Yoel Kortick" userId="167978f5-7f40-4909-85d5-d4149554ad4e" providerId="ADAL" clId="{CA47C5D9-74A7-4011-8F9F-751D7AD2D699}" dt="2023-11-27T13:34:02.524" v="9"/>
          <pc:sldLayoutMkLst>
            <pc:docMk/>
            <pc:sldMasterMk cId="2149381290" sldId="2147483648"/>
            <pc:sldLayoutMk cId="1592572903" sldId="2147483793"/>
          </pc:sldLayoutMkLst>
          <pc:picChg chg="add mod">
            <ac:chgData name="Yoel Kortick" userId="167978f5-7f40-4909-85d5-d4149554ad4e" providerId="ADAL" clId="{CA47C5D9-74A7-4011-8F9F-751D7AD2D699}" dt="2023-11-27T13:34:02.524" v="9"/>
            <ac:picMkLst>
              <pc:docMk/>
              <pc:sldMasterMk cId="2149381290" sldId="2147483648"/>
              <pc:sldLayoutMk cId="1592572903" sldId="2147483793"/>
              <ac:picMk id="2" creationId="{692F79AA-CF54-19A0-E254-85B7F8BC30E1}"/>
            </ac:picMkLst>
          </pc:picChg>
          <pc:picChg chg="del">
            <ac:chgData name="Yoel Kortick" userId="167978f5-7f40-4909-85d5-d4149554ad4e" providerId="ADAL" clId="{CA47C5D9-74A7-4011-8F9F-751D7AD2D699}" dt="2023-11-27T13:34:02.083" v="8" actId="478"/>
            <ac:picMkLst>
              <pc:docMk/>
              <pc:sldMasterMk cId="2149381290" sldId="2147483648"/>
              <pc:sldLayoutMk cId="1592572903" sldId="2147483793"/>
              <ac:picMk id="8" creationId="{4CE13DB0-53A3-4078-A2A3-ECC5D8C4535E}"/>
            </ac:picMkLst>
          </pc:picChg>
        </pc:sldLayoutChg>
        <pc:sldLayoutChg chg="addSp delSp modSp mod">
          <pc:chgData name="Yoel Kortick" userId="167978f5-7f40-4909-85d5-d4149554ad4e" providerId="ADAL" clId="{CA47C5D9-74A7-4011-8F9F-751D7AD2D699}" dt="2023-11-27T13:35:20.732" v="29"/>
          <pc:sldLayoutMkLst>
            <pc:docMk/>
            <pc:sldMasterMk cId="2149381290" sldId="2147483648"/>
            <pc:sldLayoutMk cId="1512617206" sldId="2147483797"/>
          </pc:sldLayoutMkLst>
          <pc:picChg chg="add mod">
            <ac:chgData name="Yoel Kortick" userId="167978f5-7f40-4909-85d5-d4149554ad4e" providerId="ADAL" clId="{CA47C5D9-74A7-4011-8F9F-751D7AD2D699}" dt="2023-11-27T13:35:20.732" v="29"/>
            <ac:picMkLst>
              <pc:docMk/>
              <pc:sldMasterMk cId="2149381290" sldId="2147483648"/>
              <pc:sldLayoutMk cId="1512617206" sldId="2147483797"/>
              <ac:picMk id="2" creationId="{9F8B1773-A489-636C-4C6B-D356189AF532}"/>
            </ac:picMkLst>
          </pc:picChg>
          <pc:picChg chg="del">
            <ac:chgData name="Yoel Kortick" userId="167978f5-7f40-4909-85d5-d4149554ad4e" providerId="ADAL" clId="{CA47C5D9-74A7-4011-8F9F-751D7AD2D699}" dt="2023-11-27T13:35:19.992" v="28" actId="478"/>
            <ac:picMkLst>
              <pc:docMk/>
              <pc:sldMasterMk cId="2149381290" sldId="2147483648"/>
              <pc:sldLayoutMk cId="1512617206" sldId="2147483797"/>
              <ac:picMk id="6" creationId="{48CAFD26-56F8-4C50-962B-C857C604215C}"/>
            </ac:picMkLst>
          </pc:picChg>
        </pc:sldLayoutChg>
        <pc:sldLayoutChg chg="addSp delSp modSp mod">
          <pc:chgData name="Yoel Kortick" userId="167978f5-7f40-4909-85d5-d4149554ad4e" providerId="ADAL" clId="{CA47C5D9-74A7-4011-8F9F-751D7AD2D699}" dt="2023-11-27T13:35:04.027" v="21"/>
          <pc:sldLayoutMkLst>
            <pc:docMk/>
            <pc:sldMasterMk cId="2149381290" sldId="2147483648"/>
            <pc:sldLayoutMk cId="2592385267" sldId="2147483800"/>
          </pc:sldLayoutMkLst>
          <pc:picChg chg="add mod">
            <ac:chgData name="Yoel Kortick" userId="167978f5-7f40-4909-85d5-d4149554ad4e" providerId="ADAL" clId="{CA47C5D9-74A7-4011-8F9F-751D7AD2D699}" dt="2023-11-27T13:35:04.027" v="21"/>
            <ac:picMkLst>
              <pc:docMk/>
              <pc:sldMasterMk cId="2149381290" sldId="2147483648"/>
              <pc:sldLayoutMk cId="2592385267" sldId="2147483800"/>
              <ac:picMk id="2" creationId="{153ACC86-DD3F-F105-A26E-8E0353107B4A}"/>
            </ac:picMkLst>
          </pc:picChg>
          <pc:picChg chg="del">
            <ac:chgData name="Yoel Kortick" userId="167978f5-7f40-4909-85d5-d4149554ad4e" providerId="ADAL" clId="{CA47C5D9-74A7-4011-8F9F-751D7AD2D699}" dt="2023-11-27T13:35:03.566" v="20" actId="478"/>
            <ac:picMkLst>
              <pc:docMk/>
              <pc:sldMasterMk cId="2149381290" sldId="2147483648"/>
              <pc:sldLayoutMk cId="2592385267" sldId="2147483800"/>
              <ac:picMk id="6" creationId="{CE7F33B8-6CE1-473F-AFF4-617A3F31D497}"/>
            </ac:picMkLst>
          </pc:picChg>
          <pc:picChg chg="del">
            <ac:chgData name="Yoel Kortick" userId="167978f5-7f40-4909-85d5-d4149554ad4e" providerId="ADAL" clId="{CA47C5D9-74A7-4011-8F9F-751D7AD2D699}" dt="2023-11-27T13:35:01.670" v="19" actId="478"/>
            <ac:picMkLst>
              <pc:docMk/>
              <pc:sldMasterMk cId="2149381290" sldId="2147483648"/>
              <pc:sldLayoutMk cId="2592385267" sldId="2147483800"/>
              <ac:picMk id="9" creationId="{23BF5B73-C4E3-4AA5-B5C1-0D4FADBAB520}"/>
            </ac:picMkLst>
          </pc:picChg>
        </pc:sldLayoutChg>
        <pc:sldLayoutChg chg="addSp delSp modSp mod">
          <pc:chgData name="Yoel Kortick" userId="167978f5-7f40-4909-85d5-d4149554ad4e" providerId="ADAL" clId="{CA47C5D9-74A7-4011-8F9F-751D7AD2D699}" dt="2023-11-27T13:34:49.245" v="15"/>
          <pc:sldLayoutMkLst>
            <pc:docMk/>
            <pc:sldMasterMk cId="2149381290" sldId="2147483648"/>
            <pc:sldLayoutMk cId="3879876106" sldId="2147483801"/>
          </pc:sldLayoutMkLst>
          <pc:picChg chg="add mod">
            <ac:chgData name="Yoel Kortick" userId="167978f5-7f40-4909-85d5-d4149554ad4e" providerId="ADAL" clId="{CA47C5D9-74A7-4011-8F9F-751D7AD2D699}" dt="2023-11-27T13:34:49.245" v="15"/>
            <ac:picMkLst>
              <pc:docMk/>
              <pc:sldMasterMk cId="2149381290" sldId="2147483648"/>
              <pc:sldLayoutMk cId="3879876106" sldId="2147483801"/>
              <ac:picMk id="2" creationId="{C55F7ACF-135F-E841-909B-C54CB3B305C3}"/>
            </ac:picMkLst>
          </pc:picChg>
          <pc:picChg chg="del">
            <ac:chgData name="Yoel Kortick" userId="167978f5-7f40-4909-85d5-d4149554ad4e" providerId="ADAL" clId="{CA47C5D9-74A7-4011-8F9F-751D7AD2D699}" dt="2023-11-27T13:34:48.133" v="14" actId="478"/>
            <ac:picMkLst>
              <pc:docMk/>
              <pc:sldMasterMk cId="2149381290" sldId="2147483648"/>
              <pc:sldLayoutMk cId="3879876106" sldId="2147483801"/>
              <ac:picMk id="8" creationId="{0E50B12E-3C73-422B-996E-296B1A622CDC}"/>
            </ac:picMkLst>
          </pc:picChg>
          <pc:picChg chg="del">
            <ac:chgData name="Yoel Kortick" userId="167978f5-7f40-4909-85d5-d4149554ad4e" providerId="ADAL" clId="{CA47C5D9-74A7-4011-8F9F-751D7AD2D699}" dt="2023-11-27T13:34:47.294" v="13" actId="478"/>
            <ac:picMkLst>
              <pc:docMk/>
              <pc:sldMasterMk cId="2149381290" sldId="2147483648"/>
              <pc:sldLayoutMk cId="3879876106" sldId="2147483801"/>
              <ac:picMk id="10" creationId="{439E91A8-A921-4525-9C1B-69B34FCA7AFA}"/>
            </ac:picMkLst>
          </pc:picChg>
        </pc:sldLayoutChg>
        <pc:sldLayoutChg chg="addSp delSp modSp mod">
          <pc:chgData name="Yoel Kortick" userId="167978f5-7f40-4909-85d5-d4149554ad4e" providerId="ADAL" clId="{CA47C5D9-74A7-4011-8F9F-751D7AD2D699}" dt="2023-11-27T13:33:58.537" v="7"/>
          <pc:sldLayoutMkLst>
            <pc:docMk/>
            <pc:sldMasterMk cId="2149381290" sldId="2147483648"/>
            <pc:sldLayoutMk cId="2129177998" sldId="2147483802"/>
          </pc:sldLayoutMkLst>
          <pc:picChg chg="add mod">
            <ac:chgData name="Yoel Kortick" userId="167978f5-7f40-4909-85d5-d4149554ad4e" providerId="ADAL" clId="{CA47C5D9-74A7-4011-8F9F-751D7AD2D699}" dt="2023-11-27T13:33:58.537" v="7"/>
            <ac:picMkLst>
              <pc:docMk/>
              <pc:sldMasterMk cId="2149381290" sldId="2147483648"/>
              <pc:sldLayoutMk cId="2129177998" sldId="2147483802"/>
              <ac:picMk id="2" creationId="{35F2989A-EC77-095B-8B99-5E3D17F3B5DD}"/>
            </ac:picMkLst>
          </pc:picChg>
          <pc:picChg chg="del">
            <ac:chgData name="Yoel Kortick" userId="167978f5-7f40-4909-85d5-d4149554ad4e" providerId="ADAL" clId="{CA47C5D9-74A7-4011-8F9F-751D7AD2D699}" dt="2023-11-27T13:33:58.079" v="6" actId="478"/>
            <ac:picMkLst>
              <pc:docMk/>
              <pc:sldMasterMk cId="2149381290" sldId="2147483648"/>
              <pc:sldLayoutMk cId="2129177998" sldId="2147483802"/>
              <ac:picMk id="9" creationId="{702588C6-1F2E-4B31-8CAC-F6603DABC367}"/>
            </ac:picMkLst>
          </pc:picChg>
        </pc:sldLayoutChg>
        <pc:sldLayoutChg chg="addSp delSp modSp mod">
          <pc:chgData name="Yoel Kortick" userId="167978f5-7f40-4909-85d5-d4149554ad4e" providerId="ADAL" clId="{CA47C5D9-74A7-4011-8F9F-751D7AD2D699}" dt="2023-11-27T13:34:58.364" v="18"/>
          <pc:sldLayoutMkLst>
            <pc:docMk/>
            <pc:sldMasterMk cId="2149381290" sldId="2147483648"/>
            <pc:sldLayoutMk cId="2652357526" sldId="2147483806"/>
          </pc:sldLayoutMkLst>
          <pc:picChg chg="add mod">
            <ac:chgData name="Yoel Kortick" userId="167978f5-7f40-4909-85d5-d4149554ad4e" providerId="ADAL" clId="{CA47C5D9-74A7-4011-8F9F-751D7AD2D699}" dt="2023-11-27T13:34:58.364" v="18"/>
            <ac:picMkLst>
              <pc:docMk/>
              <pc:sldMasterMk cId="2149381290" sldId="2147483648"/>
              <pc:sldLayoutMk cId="2652357526" sldId="2147483806"/>
              <ac:picMk id="2" creationId="{84EBD1C7-D6BD-F9F0-80C2-E90ABD3AD586}"/>
            </ac:picMkLst>
          </pc:picChg>
          <pc:picChg chg="del">
            <ac:chgData name="Yoel Kortick" userId="167978f5-7f40-4909-85d5-d4149554ad4e" providerId="ADAL" clId="{CA47C5D9-74A7-4011-8F9F-751D7AD2D699}" dt="2023-11-27T13:34:57.649" v="17" actId="478"/>
            <ac:picMkLst>
              <pc:docMk/>
              <pc:sldMasterMk cId="2149381290" sldId="2147483648"/>
              <pc:sldLayoutMk cId="2652357526" sldId="2147483806"/>
              <ac:picMk id="7" creationId="{ED168737-3432-4D60-931F-497CB0999BF4}"/>
            </ac:picMkLst>
          </pc:picChg>
          <pc:picChg chg="del">
            <ac:chgData name="Yoel Kortick" userId="167978f5-7f40-4909-85d5-d4149554ad4e" providerId="ADAL" clId="{CA47C5D9-74A7-4011-8F9F-751D7AD2D699}" dt="2023-11-27T13:34:55.926" v="16" actId="478"/>
            <ac:picMkLst>
              <pc:docMk/>
              <pc:sldMasterMk cId="2149381290" sldId="2147483648"/>
              <pc:sldLayoutMk cId="2652357526" sldId="2147483806"/>
              <ac:picMk id="10" creationId="{5868CE5F-F990-486E-901E-BBC7F05DD577}"/>
            </ac:picMkLst>
          </pc:picChg>
        </pc:sldLayoutChg>
        <pc:sldLayoutChg chg="addSp delSp modSp mod">
          <pc:chgData name="Yoel Kortick" userId="167978f5-7f40-4909-85d5-d4149554ad4e" providerId="ADAL" clId="{CA47C5D9-74A7-4011-8F9F-751D7AD2D699}" dt="2023-11-27T13:34:43.228" v="12" actId="478"/>
          <pc:sldLayoutMkLst>
            <pc:docMk/>
            <pc:sldMasterMk cId="2149381290" sldId="2147483648"/>
            <pc:sldLayoutMk cId="3902147775" sldId="2147483809"/>
          </pc:sldLayoutMkLst>
          <pc:picChg chg="add mod">
            <ac:chgData name="Yoel Kortick" userId="167978f5-7f40-4909-85d5-d4149554ad4e" providerId="ADAL" clId="{CA47C5D9-74A7-4011-8F9F-751D7AD2D699}" dt="2023-11-27T13:34:40.465" v="11"/>
            <ac:picMkLst>
              <pc:docMk/>
              <pc:sldMasterMk cId="2149381290" sldId="2147483648"/>
              <pc:sldLayoutMk cId="3902147775" sldId="2147483809"/>
              <ac:picMk id="2" creationId="{24A0CE7D-E229-D904-A4A3-02C530956ADC}"/>
            </ac:picMkLst>
          </pc:picChg>
          <pc:picChg chg="del">
            <ac:chgData name="Yoel Kortick" userId="167978f5-7f40-4909-85d5-d4149554ad4e" providerId="ADAL" clId="{CA47C5D9-74A7-4011-8F9F-751D7AD2D699}" dt="2023-11-27T13:34:39.466" v="10" actId="478"/>
            <ac:picMkLst>
              <pc:docMk/>
              <pc:sldMasterMk cId="2149381290" sldId="2147483648"/>
              <pc:sldLayoutMk cId="3902147775" sldId="2147483809"/>
              <ac:picMk id="8" creationId="{0E50B12E-3C73-422B-996E-296B1A622CDC}"/>
            </ac:picMkLst>
          </pc:picChg>
          <pc:picChg chg="del">
            <ac:chgData name="Yoel Kortick" userId="167978f5-7f40-4909-85d5-d4149554ad4e" providerId="ADAL" clId="{CA47C5D9-74A7-4011-8F9F-751D7AD2D699}" dt="2023-11-27T13:34:43.228" v="12" actId="478"/>
            <ac:picMkLst>
              <pc:docMk/>
              <pc:sldMasterMk cId="2149381290" sldId="2147483648"/>
              <pc:sldLayoutMk cId="3902147775" sldId="2147483809"/>
              <ac:picMk id="10" creationId="{8FD1023B-B5CE-4E36-84E1-1950510A85B5}"/>
            </ac:picMkLst>
          </pc:picChg>
        </pc:sldLayoutChg>
        <pc:sldLayoutChg chg="addSp delSp modSp mod">
          <pc:chgData name="Yoel Kortick" userId="167978f5-7f40-4909-85d5-d4149554ad4e" providerId="ADAL" clId="{CA47C5D9-74A7-4011-8F9F-751D7AD2D699}" dt="2023-11-27T13:33:54.462" v="5"/>
          <pc:sldLayoutMkLst>
            <pc:docMk/>
            <pc:sldMasterMk cId="2149381290" sldId="2147483648"/>
            <pc:sldLayoutMk cId="593587089" sldId="2147483813"/>
          </pc:sldLayoutMkLst>
          <pc:picChg chg="add mod">
            <ac:chgData name="Yoel Kortick" userId="167978f5-7f40-4909-85d5-d4149554ad4e" providerId="ADAL" clId="{CA47C5D9-74A7-4011-8F9F-751D7AD2D699}" dt="2023-11-27T13:33:54.462" v="5"/>
            <ac:picMkLst>
              <pc:docMk/>
              <pc:sldMasterMk cId="2149381290" sldId="2147483648"/>
              <pc:sldLayoutMk cId="593587089" sldId="2147483813"/>
              <ac:picMk id="2" creationId="{E7D28C3D-EC2F-0433-1AFE-20E11124C062}"/>
            </ac:picMkLst>
          </pc:picChg>
          <pc:picChg chg="del">
            <ac:chgData name="Yoel Kortick" userId="167978f5-7f40-4909-85d5-d4149554ad4e" providerId="ADAL" clId="{CA47C5D9-74A7-4011-8F9F-751D7AD2D699}" dt="2023-11-27T13:33:54.028" v="4" actId="478"/>
            <ac:picMkLst>
              <pc:docMk/>
              <pc:sldMasterMk cId="2149381290" sldId="2147483648"/>
              <pc:sldLayoutMk cId="593587089" sldId="2147483813"/>
              <ac:picMk id="8" creationId="{E0C87C35-9F9E-4105-B01E-1C9EEAC8EE80}"/>
            </ac:picMkLst>
          </pc:picChg>
        </pc:sldLayoutChg>
        <pc:sldLayoutChg chg="addSp delSp modSp mod">
          <pc:chgData name="Yoel Kortick" userId="167978f5-7f40-4909-85d5-d4149554ad4e" providerId="ADAL" clId="{CA47C5D9-74A7-4011-8F9F-751D7AD2D699}" dt="2023-11-27T13:33:50.707" v="3"/>
          <pc:sldLayoutMkLst>
            <pc:docMk/>
            <pc:sldMasterMk cId="2149381290" sldId="2147483648"/>
            <pc:sldLayoutMk cId="1271289073" sldId="2147483814"/>
          </pc:sldLayoutMkLst>
          <pc:picChg chg="add mod">
            <ac:chgData name="Yoel Kortick" userId="167978f5-7f40-4909-85d5-d4149554ad4e" providerId="ADAL" clId="{CA47C5D9-74A7-4011-8F9F-751D7AD2D699}" dt="2023-11-27T13:33:50.707" v="3"/>
            <ac:picMkLst>
              <pc:docMk/>
              <pc:sldMasterMk cId="2149381290" sldId="2147483648"/>
              <pc:sldLayoutMk cId="1271289073" sldId="2147483814"/>
              <ac:picMk id="2" creationId="{BB9E2E91-CBC8-A797-D700-3E96F9D80BAB}"/>
            </ac:picMkLst>
          </pc:picChg>
          <pc:picChg chg="del">
            <ac:chgData name="Yoel Kortick" userId="167978f5-7f40-4909-85d5-d4149554ad4e" providerId="ADAL" clId="{CA47C5D9-74A7-4011-8F9F-751D7AD2D699}" dt="2023-11-27T13:33:50.106" v="2" actId="478"/>
            <ac:picMkLst>
              <pc:docMk/>
              <pc:sldMasterMk cId="2149381290" sldId="2147483648"/>
              <pc:sldLayoutMk cId="1271289073" sldId="2147483814"/>
              <ac:picMk id="8" creationId="{F49639CC-2BE4-4519-B044-C1EE571ECD3E}"/>
            </ac:picMkLst>
          </pc:picChg>
        </pc:sldLayoutChg>
        <pc:sldLayoutChg chg="addSp delSp modSp mod">
          <pc:chgData name="Yoel Kortick" userId="167978f5-7f40-4909-85d5-d4149554ad4e" providerId="ADAL" clId="{CA47C5D9-74A7-4011-8F9F-751D7AD2D699}" dt="2023-11-27T13:33:41.455" v="1"/>
          <pc:sldLayoutMkLst>
            <pc:docMk/>
            <pc:sldMasterMk cId="2149381290" sldId="2147483648"/>
            <pc:sldLayoutMk cId="778127420" sldId="2147483815"/>
          </pc:sldLayoutMkLst>
          <pc:picChg chg="add mod">
            <ac:chgData name="Yoel Kortick" userId="167978f5-7f40-4909-85d5-d4149554ad4e" providerId="ADAL" clId="{CA47C5D9-74A7-4011-8F9F-751D7AD2D699}" dt="2023-11-27T13:33:41.455" v="1"/>
            <ac:picMkLst>
              <pc:docMk/>
              <pc:sldMasterMk cId="2149381290" sldId="2147483648"/>
              <pc:sldLayoutMk cId="778127420" sldId="2147483815"/>
              <ac:picMk id="2" creationId="{15423585-A5A0-6811-B419-2AAB2ACA2E65}"/>
            </ac:picMkLst>
          </pc:picChg>
          <pc:picChg chg="del">
            <ac:chgData name="Yoel Kortick" userId="167978f5-7f40-4909-85d5-d4149554ad4e" providerId="ADAL" clId="{CA47C5D9-74A7-4011-8F9F-751D7AD2D699}" dt="2023-11-27T13:33:40.567" v="0" actId="478"/>
            <ac:picMkLst>
              <pc:docMk/>
              <pc:sldMasterMk cId="2149381290" sldId="2147483648"/>
              <pc:sldLayoutMk cId="778127420" sldId="2147483815"/>
              <ac:picMk id="6" creationId="{656C75CC-304E-4609-AA93-E8AC9A8C40FA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98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F8B1773-A489-636C-4C6B-D356189AF5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72400" y="4587974"/>
            <a:ext cx="778991" cy="402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6" y="-60986"/>
            <a:ext cx="9143999" cy="321688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B8019F1-D8F9-EE7E-8FB3-33E489B015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72400" y="4587974"/>
            <a:ext cx="778991" cy="402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692F79AA-CF54-19A0-E254-85B7F8BC30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400" y="4587974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35F2989A-EC77-095B-8B99-5E3D17F3B5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400" y="4587974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E7D28C3D-EC2F-0433-1AFE-20E11124C0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400" y="4587974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BB9E2E91-CBC8-A797-D700-3E96F9D80B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400" y="4587974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5423585-A5A0-6811-B419-2AAB2ACA2E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400" y="4587974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27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9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CD8A1-852D-4736-8C78-7B64B9680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>
          <a:xfrm>
            <a:off x="0" y="0"/>
            <a:ext cx="9144000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94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5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10781BF-A556-88B3-B6EA-714E4A4B38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72400" y="4587974"/>
            <a:ext cx="778991" cy="402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AB3B9CF-95BB-432A-BDB8-C551CE5AC6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53ACC86-DD3F-F105-A26E-8E0353107B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72400" y="4587974"/>
            <a:ext cx="778991" cy="402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9860F54-6473-42B9-9C70-2120A13EDC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4EBD1C7-D6BD-F9F0-80C2-E90ABD3AD5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72400" y="4587974"/>
            <a:ext cx="778991" cy="402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E0AA6E8-5C67-4218-B9D9-F0A61180B1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55F7ACF-135F-E841-909B-C54CB3B305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72400" y="4587974"/>
            <a:ext cx="778991" cy="402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" y="0"/>
            <a:ext cx="9141291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19BA8FF-75EB-4AF8-8E79-7820FDCF47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4A0CE7D-E229-D904-A4A3-02C530956A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72400" y="4587974"/>
            <a:ext cx="778991" cy="402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214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2023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FDF3989-B328-1540-D1D1-62CC0DB13FCC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172400" y="4587974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9" r:id="rId7"/>
    <p:sldLayoutId id="2147483805" r:id="rId8"/>
    <p:sldLayoutId id="214748376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810" r:id="rId18"/>
    <p:sldLayoutId id="2147483764" r:id="rId19"/>
    <p:sldLayoutId id="2147483793" r:id="rId20"/>
    <p:sldLayoutId id="2147483802" r:id="rId21"/>
    <p:sldLayoutId id="2147483813" r:id="rId22"/>
    <p:sldLayoutId id="2147483814" r:id="rId23"/>
    <p:sldLayoutId id="2147483815" r:id="rId24"/>
    <p:sldLayoutId id="2147483816" r:id="rId25"/>
    <p:sldLayoutId id="2147483817" r:id="rId26"/>
    <p:sldLayoutId id="2147483818" r:id="rId2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6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099133315000555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4" Type="http://schemas.openxmlformats.org/officeDocument/2006/relationships/hyperlink" Target="https://doi.org/10.1016/j.acalib.2015.03.01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full/10.1080/00987913.2015.1103573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4" Type="http://schemas.openxmlformats.org/officeDocument/2006/relationships/hyperlink" Target="https://doi.org/10.1080/00987913.2015.110357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ley.com/network/librarians/library-impact/10-ways-academic-libraries-are-leading-change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4" Type="http://schemas.openxmlformats.org/officeDocument/2006/relationships/hyperlink" Target="https://www.wiley.com/network/librarians/authors/claire-oneil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profesionaldelainformacion.com/contenidos/2019/ene/04.pdf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/>
        </p:nvSpPr>
        <p:spPr>
          <a:xfrm>
            <a:off x="175670" y="2355726"/>
            <a:ext cx="5116410" cy="15121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3200" dirty="0"/>
              <a:t>Overlap analysis and physical item usage for weeding (deselection) in Alma Analytics</a:t>
            </a:r>
            <a:endParaRPr lang="en-US" sz="3000" dirty="0"/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21FAB61A-9C29-4137-8AD1-B7E6D1F2B335}"/>
              </a:ext>
            </a:extLst>
          </p:cNvPr>
          <p:cNvSpPr>
            <a:spLocks noGrp="1"/>
          </p:cNvSpPr>
          <p:nvPr/>
        </p:nvSpPr>
        <p:spPr>
          <a:xfrm>
            <a:off x="175669" y="3579862"/>
            <a:ext cx="5116411" cy="478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/>
        </p:nvSpPr>
        <p:spPr>
          <a:xfrm>
            <a:off x="174949" y="4127419"/>
            <a:ext cx="4972396" cy="38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Yoel Kortick – Senior Librarian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8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39566"/>
            <a:ext cx="8424936" cy="3979385"/>
          </a:xfrm>
        </p:spPr>
        <p:txBody>
          <a:bodyPr>
            <a:noAutofit/>
          </a:bodyPr>
          <a:lstStyle/>
          <a:p>
            <a:r>
              <a:rPr lang="en-US" sz="1800" dirty="0"/>
              <a:t>In order to identify the physical items which may be weeded Alma Analytics includes default “out of the box” reports.  These reports include:</a:t>
            </a:r>
          </a:p>
          <a:p>
            <a:pPr lvl="1"/>
            <a:r>
              <a:rPr lang="en-US" sz="1800" dirty="0"/>
              <a:t>Which identical titles (works, manifestations) exist with inventory in both physical and electronic format? </a:t>
            </a:r>
          </a:p>
          <a:p>
            <a:pPr lvl="2"/>
            <a:r>
              <a:rPr lang="en-US" sz="1600" dirty="0"/>
              <a:t>In simple terms: overlap of physical and electronic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Which bibliographic records have physical inventory which has been in the library more than X amount of time and not loaned for Y amount of time</a:t>
            </a:r>
          </a:p>
          <a:p>
            <a:pPr lvl="2"/>
            <a:r>
              <a:rPr lang="en-US" sz="1600" dirty="0"/>
              <a:t>In simple terms: physical items sitting on the shelves for a long time and never used</a:t>
            </a:r>
          </a:p>
          <a:p>
            <a:pPr lvl="1"/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6086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149983" cy="1240583"/>
          </a:xfrm>
        </p:spPr>
        <p:txBody>
          <a:bodyPr/>
          <a:lstStyle/>
          <a:p>
            <a:r>
              <a:rPr lang="en-US" dirty="0"/>
              <a:t>Accessing the default overlap reports and dashboard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116304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E2A763-0098-CCD8-D183-C2CBB031C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1629071"/>
            <a:ext cx="6305550" cy="2781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The default overlap reports and dashboard use the “titles” subject area.</a:t>
            </a:r>
          </a:p>
          <a:p>
            <a:r>
              <a:rPr lang="en-US" sz="1800" dirty="0">
                <a:latin typeface="+mj-lt"/>
              </a:rPr>
              <a:t>They are located under Shared &gt; Alma &gt; Titles 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89859-3CD5-415B-AC21-16EE31D43144}"/>
              </a:ext>
            </a:extLst>
          </p:cNvPr>
          <p:cNvSpPr/>
          <p:nvPr/>
        </p:nvSpPr>
        <p:spPr>
          <a:xfrm>
            <a:off x="4139952" y="1717052"/>
            <a:ext cx="2376264" cy="2482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8215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FB575E-05AF-600C-21C5-36EBF5B1B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637676"/>
            <a:ext cx="3695518" cy="30943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These are the reports, described on the next slide</a:t>
            </a:r>
          </a:p>
          <a:p>
            <a:r>
              <a:rPr lang="en-US" sz="1800" dirty="0"/>
              <a:t>They are located under Shared &gt; Alma &gt; Titles &gt; Reports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B0E200-D465-400C-BD89-1B6F4AF5A766}"/>
              </a:ext>
            </a:extLst>
          </p:cNvPr>
          <p:cNvSpPr/>
          <p:nvPr/>
        </p:nvSpPr>
        <p:spPr>
          <a:xfrm>
            <a:off x="3728583" y="1622308"/>
            <a:ext cx="1637936" cy="227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4AD482-E37E-8768-1088-60E602EF0CDE}"/>
              </a:ext>
            </a:extLst>
          </p:cNvPr>
          <p:cNvSpPr txBox="1"/>
          <p:nvPr/>
        </p:nvSpPr>
        <p:spPr>
          <a:xfrm>
            <a:off x="107504" y="2139702"/>
            <a:ext cx="2304256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These reports are designed to be run as part of the dashboard and use the dashboard prompts.  If copied locally they should be modified.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764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60439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Overlap E and D = Titles with inventory in both electronic and digital format</a:t>
            </a:r>
          </a:p>
          <a:p>
            <a:r>
              <a:rPr lang="en-US" sz="1800" dirty="0">
                <a:latin typeface="+mj-lt"/>
              </a:rPr>
              <a:t>Overlap P and D</a:t>
            </a:r>
            <a:r>
              <a:rPr lang="en-US" sz="1800" dirty="0"/>
              <a:t> = Titles with inventory in both physical and digital format</a:t>
            </a:r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Overlap P and E </a:t>
            </a:r>
            <a:r>
              <a:rPr lang="en-US" sz="1800" dirty="0"/>
              <a:t>= Titles with inventory in both physical and electronic format</a:t>
            </a:r>
          </a:p>
          <a:p>
            <a:r>
              <a:rPr lang="en-US" sz="1800" dirty="0">
                <a:latin typeface="+mj-lt"/>
              </a:rPr>
              <a:t>Overlap P and E and D = </a:t>
            </a:r>
            <a:r>
              <a:rPr lang="en-US" sz="1800" dirty="0"/>
              <a:t>Titles with inventory in both physical and electronic and digital format</a:t>
            </a:r>
          </a:p>
          <a:p>
            <a:r>
              <a:rPr lang="en-US" sz="1800" dirty="0">
                <a:latin typeface="+mj-lt"/>
              </a:rPr>
              <a:t>Overlap P and P = T</a:t>
            </a:r>
            <a:r>
              <a:rPr lang="en-US" sz="1800" dirty="0"/>
              <a:t>itles with two different bibliographic records for the same title and both bibliographic records have inventory in physical format</a:t>
            </a:r>
          </a:p>
          <a:p>
            <a:r>
              <a:rPr lang="en-US" sz="1800" dirty="0"/>
              <a:t>Overlap any inventory = This is an overlap analysis report which retrieves a list of titles for which there are at least two titles with any inventory.  </a:t>
            </a:r>
          </a:p>
          <a:p>
            <a:endParaRPr lang="en-US" sz="1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1388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2B72E9-5E62-61B8-C608-62CBF73DD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5" y="1762125"/>
            <a:ext cx="6534150" cy="1619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8"/>
          </a:xfrm>
        </p:spPr>
        <p:txBody>
          <a:bodyPr>
            <a:normAutofit fontScale="77500" lnSpcReduction="20000"/>
          </a:bodyPr>
          <a:lstStyle/>
          <a:p>
            <a:r>
              <a:rPr lang="en-US" sz="1800" dirty="0">
                <a:latin typeface="+mj-lt"/>
              </a:rPr>
              <a:t>The default dashboard is located under Shared &gt; Alma &gt; Titles &gt; Dashboards</a:t>
            </a:r>
          </a:p>
          <a:p>
            <a:r>
              <a:rPr lang="en-US" sz="1800" dirty="0">
                <a:latin typeface="+mj-lt"/>
              </a:rPr>
              <a:t>It is called “Title level overlap analysis”</a:t>
            </a:r>
          </a:p>
          <a:p>
            <a:r>
              <a:rPr lang="en-US" sz="1800" dirty="0">
                <a:latin typeface="+mj-lt"/>
              </a:rPr>
              <a:t>The dashboard can be run from here by clicking “Open”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89859-3CD5-415B-AC21-16EE31D43144}"/>
              </a:ext>
            </a:extLst>
          </p:cNvPr>
          <p:cNvSpPr/>
          <p:nvPr/>
        </p:nvSpPr>
        <p:spPr>
          <a:xfrm>
            <a:off x="4139952" y="1851670"/>
            <a:ext cx="3096344" cy="34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852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149983" cy="1240583"/>
          </a:xfrm>
        </p:spPr>
        <p:txBody>
          <a:bodyPr/>
          <a:lstStyle/>
          <a:p>
            <a:r>
              <a:rPr lang="en-US" dirty="0"/>
              <a:t>Determining the overlap analysis method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073405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overlap analysis method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88431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When the reports are run there are several prompts.</a:t>
            </a:r>
          </a:p>
          <a:p>
            <a:r>
              <a:rPr lang="en-US" sz="1800" dirty="0">
                <a:latin typeface="+mj-lt"/>
              </a:rPr>
              <a:t>One of prompts is called “Find overlap by” and the user can choose the key which will be used to find the overlap.  The options are (explained in next slide):</a:t>
            </a:r>
          </a:p>
          <a:p>
            <a:endParaRPr lang="en-US" sz="18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A9F0E8-B413-4A04-8EBB-8C88D7B13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726" y="2151309"/>
            <a:ext cx="3746556" cy="22206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6982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overlap analysis method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88431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When the reports are run there are several prompts.</a:t>
            </a:r>
          </a:p>
          <a:p>
            <a:r>
              <a:rPr lang="en-US" sz="1800" dirty="0">
                <a:latin typeface="+mj-lt"/>
              </a:rPr>
              <a:t>One of prompts is called “Find overlap by” and the user can choose the key which will be used to find the overlap.  The options are:</a:t>
            </a:r>
          </a:p>
          <a:p>
            <a:pPr lvl="1"/>
            <a:r>
              <a:rPr lang="en-US" sz="1800" dirty="0">
                <a:latin typeface="+mj-lt"/>
              </a:rPr>
              <a:t>Normalized title</a:t>
            </a:r>
          </a:p>
          <a:p>
            <a:pPr lvl="1"/>
            <a:r>
              <a:rPr lang="en-US" sz="1800" dirty="0">
                <a:latin typeface="+mj-lt"/>
              </a:rPr>
              <a:t>A combination of the normalized title plus the first four characters of the author.  This is the default.  It is called </a:t>
            </a:r>
            <a:r>
              <a:rPr lang="en-US" sz="1800" dirty="0"/>
              <a:t>“Title Author Combined and Normalized”</a:t>
            </a:r>
          </a:p>
          <a:p>
            <a:pPr lvl="1"/>
            <a:r>
              <a:rPr lang="en-US" sz="1800" dirty="0">
                <a:latin typeface="+mj-lt"/>
              </a:rPr>
              <a:t>ISBN</a:t>
            </a:r>
          </a:p>
          <a:p>
            <a:pPr lvl="1"/>
            <a:r>
              <a:rPr lang="en-US" sz="1800" dirty="0">
                <a:latin typeface="+mj-lt"/>
              </a:rPr>
              <a:t>ISSN</a:t>
            </a:r>
          </a:p>
          <a:p>
            <a:pPr lvl="1"/>
            <a:r>
              <a:rPr lang="en-US" sz="1800" dirty="0">
                <a:latin typeface="+mj-lt"/>
              </a:rPr>
              <a:t>OCLC control number from 035 subfield a</a:t>
            </a:r>
          </a:p>
          <a:p>
            <a:endParaRPr lang="en-US" sz="1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1229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overlap analysis method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88431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Several studies on a wide variety of data samples have shown that the </a:t>
            </a:r>
            <a:r>
              <a:rPr lang="en-US" sz="1800" dirty="0"/>
              <a:t>combination of the normalized title plus the first four characters of the author is the most accurate key for finding overlap.  It is not 100%, but it is very close to 100% and has the highest percent of all indexes.</a:t>
            </a:r>
          </a:p>
          <a:p>
            <a:r>
              <a:rPr lang="en-US" sz="1800" dirty="0">
                <a:latin typeface="+mj-lt"/>
              </a:rPr>
              <a:t>For example, the physical and electronic titles of the same work will often have different ISBNs, or different ISSNs, or different control numbers, etc.  But … they will at a very high percent level have the same normalized title and the same first four characters of the normalized author.</a:t>
            </a:r>
          </a:p>
          <a:p>
            <a:endParaRPr lang="en-US" sz="1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92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0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978" y="436492"/>
            <a:ext cx="5534519" cy="420850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Introduction</a:t>
            </a:r>
          </a:p>
          <a:p>
            <a:r>
              <a:rPr lang="en-US" sz="2000" dirty="0">
                <a:latin typeface="+mj-lt"/>
              </a:rPr>
              <a:t>Accessing the default overlap reports and dashboard</a:t>
            </a:r>
          </a:p>
          <a:p>
            <a:r>
              <a:rPr lang="en-US" sz="2000" dirty="0">
                <a:latin typeface="+mj-lt"/>
              </a:rPr>
              <a:t>Determining the overlap analysis method</a:t>
            </a:r>
          </a:p>
          <a:p>
            <a:r>
              <a:rPr lang="en-US" sz="2000" dirty="0">
                <a:latin typeface="+mj-lt"/>
              </a:rPr>
              <a:t>Running the default overlap reports and dashboard</a:t>
            </a:r>
          </a:p>
          <a:p>
            <a:r>
              <a:rPr lang="en-US" sz="2000" dirty="0">
                <a:latin typeface="+mj-lt"/>
              </a:rPr>
              <a:t>Running the default physical item usage for weeding report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B4DA052D-0AB7-4EC4-9A00-55784CFE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overlap analysis method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88431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For example we will now look at a typical case.</a:t>
            </a:r>
          </a:p>
          <a:p>
            <a:r>
              <a:rPr lang="en-US" sz="1800" dirty="0">
                <a:latin typeface="+mj-lt"/>
              </a:rPr>
              <a:t>Title “</a:t>
            </a:r>
            <a:r>
              <a:rPr lang="en-US" sz="1800" dirty="0"/>
              <a:t>Citizenship: feminist perspectives” by Ruth Lister.</a:t>
            </a:r>
          </a:p>
          <a:p>
            <a:r>
              <a:rPr lang="en-US" sz="1800" dirty="0">
                <a:latin typeface="+mj-lt"/>
              </a:rPr>
              <a:t>It is the same title (work, manifestation).</a:t>
            </a: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3551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overlap analysis method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88431"/>
          </a:xfrm>
        </p:spPr>
        <p:txBody>
          <a:bodyPr>
            <a:noAutofit/>
          </a:bodyPr>
          <a:lstStyle/>
          <a:p>
            <a:r>
              <a:rPr lang="en-US" sz="1800" dirty="0">
                <a:latin typeface="+mj-lt"/>
              </a:rPr>
              <a:t>The next slide shows a classic overlap of Electronic and Physical for the same title (work, manifestation).  </a:t>
            </a:r>
            <a:r>
              <a:rPr lang="en-US" sz="1800" dirty="0">
                <a:highlight>
                  <a:srgbClr val="FFFF00"/>
                </a:highlight>
                <a:latin typeface="+mj-lt"/>
              </a:rPr>
              <a:t>But … there is no 020 or 035 field in common.</a:t>
            </a:r>
          </a:p>
          <a:p>
            <a:r>
              <a:rPr lang="en-US" sz="1800" dirty="0">
                <a:latin typeface="+mj-lt"/>
              </a:rPr>
              <a:t>The electronic version has these fields:</a:t>
            </a:r>
          </a:p>
          <a:p>
            <a:pPr lvl="1"/>
            <a:r>
              <a:rPr lang="en-US" sz="1800" dirty="0">
                <a:latin typeface="+mj-lt"/>
              </a:rPr>
              <a:t>020	__ |a 9780230802537 (electronic bk.)</a:t>
            </a:r>
          </a:p>
          <a:p>
            <a:pPr lvl="1"/>
            <a:r>
              <a:rPr lang="en-US" sz="1800" dirty="0">
                <a:latin typeface="+mj-lt"/>
              </a:rPr>
              <a:t>020	__ |a 0230802532 (electronic bk.)</a:t>
            </a:r>
          </a:p>
          <a:p>
            <a:pPr lvl="1"/>
            <a:r>
              <a:rPr lang="en-US" sz="1800" dirty="0">
                <a:latin typeface="+mj-lt"/>
              </a:rPr>
              <a:t>035	__ |a (OCoLC)ocn156874124 	</a:t>
            </a:r>
          </a:p>
          <a:p>
            <a:pPr lvl="1"/>
            <a:r>
              <a:rPr lang="en-US" sz="1800" dirty="0">
                <a:latin typeface="+mj-lt"/>
              </a:rPr>
              <a:t>035	__ |a (OCoLC)156874124 |z </a:t>
            </a:r>
            <a:r>
              <a:rPr lang="en-US" sz="1800" dirty="0" err="1">
                <a:latin typeface="+mj-lt"/>
              </a:rPr>
              <a:t>NetLibrary</a:t>
            </a:r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The physical version has these fields:</a:t>
            </a:r>
          </a:p>
          <a:p>
            <a:pPr lvl="1"/>
            <a:r>
              <a:rPr lang="en-US" sz="1800" dirty="0">
                <a:latin typeface="+mj-lt"/>
              </a:rPr>
              <a:t>020	__ |a 0814751954 (cloth)</a:t>
            </a:r>
          </a:p>
          <a:p>
            <a:pPr lvl="1"/>
            <a:r>
              <a:rPr lang="en-US" sz="1800" dirty="0">
                <a:latin typeface="+mj-lt"/>
              </a:rPr>
              <a:t>020	__ |a 0814751962 (</a:t>
            </a:r>
            <a:r>
              <a:rPr lang="en-US" sz="1800" dirty="0" err="1">
                <a:latin typeface="+mj-lt"/>
              </a:rPr>
              <a:t>pbk</a:t>
            </a:r>
            <a:r>
              <a:rPr lang="en-US" sz="1800" dirty="0">
                <a:latin typeface="+mj-lt"/>
              </a:rPr>
              <a:t>)</a:t>
            </a:r>
          </a:p>
          <a:p>
            <a:pPr lvl="1"/>
            <a:r>
              <a:rPr lang="en-US" sz="1800" dirty="0">
                <a:latin typeface="+mj-lt"/>
              </a:rPr>
              <a:t>035	__ |a (DLC) 2003272252 	</a:t>
            </a: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2801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overlap analysis method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51B9BF-C290-4711-90F2-A681F85A5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6766"/>
            <a:ext cx="9144000" cy="38152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7DAE2BF-7389-4215-9197-6E5162A6D228}"/>
              </a:ext>
            </a:extLst>
          </p:cNvPr>
          <p:cNvSpPr/>
          <p:nvPr/>
        </p:nvSpPr>
        <p:spPr>
          <a:xfrm>
            <a:off x="2267744" y="2427734"/>
            <a:ext cx="10801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93671E-B32E-4E7A-B1F1-107F5338C388}"/>
              </a:ext>
            </a:extLst>
          </p:cNvPr>
          <p:cNvSpPr/>
          <p:nvPr/>
        </p:nvSpPr>
        <p:spPr>
          <a:xfrm>
            <a:off x="1403648" y="4299942"/>
            <a:ext cx="100811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C0E1E-D7AB-4A50-889B-42701F626AEF}"/>
              </a:ext>
            </a:extLst>
          </p:cNvPr>
          <p:cNvSpPr/>
          <p:nvPr/>
        </p:nvSpPr>
        <p:spPr>
          <a:xfrm>
            <a:off x="1043608" y="916766"/>
            <a:ext cx="792088" cy="2868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2FA07-DB90-46B8-9BE4-379A5E35EEA7}"/>
              </a:ext>
            </a:extLst>
          </p:cNvPr>
          <p:cNvSpPr/>
          <p:nvPr/>
        </p:nvSpPr>
        <p:spPr>
          <a:xfrm>
            <a:off x="3203848" y="916766"/>
            <a:ext cx="23042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AA2106-72B9-406E-AA71-F1C5727DD458}"/>
              </a:ext>
            </a:extLst>
          </p:cNvPr>
          <p:cNvSpPr/>
          <p:nvPr/>
        </p:nvSpPr>
        <p:spPr>
          <a:xfrm>
            <a:off x="971600" y="2867823"/>
            <a:ext cx="3330617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2E3951-1132-4591-9665-3C30520B017E}"/>
              </a:ext>
            </a:extLst>
          </p:cNvPr>
          <p:cNvSpPr txBox="1"/>
          <p:nvPr/>
        </p:nvSpPr>
        <p:spPr>
          <a:xfrm>
            <a:off x="5273817" y="2427734"/>
            <a:ext cx="345638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Same title (work, manifestation) but no common 020 or 035.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828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overlap analysis method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8"/>
          </a:xfrm>
        </p:spPr>
        <p:txBody>
          <a:bodyPr>
            <a:noAutofit/>
          </a:bodyPr>
          <a:lstStyle/>
          <a:p>
            <a:r>
              <a:rPr lang="en-US" sz="1800" dirty="0">
                <a:latin typeface="+mj-lt"/>
              </a:rPr>
              <a:t>The match was found via the matching key of normalized title plus first four characters of the author.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	</a:t>
            </a: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61A7B-E0D9-4CF8-AD3D-3CDA7FC1B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" y="2378075"/>
            <a:ext cx="8296275" cy="342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15481A-09ED-4449-9A07-C1B4C1406B1D}"/>
              </a:ext>
            </a:extLst>
          </p:cNvPr>
          <p:cNvSpPr txBox="1"/>
          <p:nvPr/>
        </p:nvSpPr>
        <p:spPr>
          <a:xfrm>
            <a:off x="393279" y="3363838"/>
            <a:ext cx="273630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Both records have this key of normalized title plus first four characters of the author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D110B9-29BF-4AEB-BE91-EA0E70B861A6}"/>
              </a:ext>
            </a:extLst>
          </p:cNvPr>
          <p:cNvCxnSpPr/>
          <p:nvPr/>
        </p:nvCxnSpPr>
        <p:spPr>
          <a:xfrm flipH="1" flipV="1">
            <a:off x="1475656" y="2571750"/>
            <a:ext cx="72008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0C59E94-F4A8-4F03-BB92-E05EB677CC5F}"/>
              </a:ext>
            </a:extLst>
          </p:cNvPr>
          <p:cNvSpPr txBox="1"/>
          <p:nvPr/>
        </p:nvSpPr>
        <p:spPr>
          <a:xfrm>
            <a:off x="3480284" y="3599714"/>
            <a:ext cx="238786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catalogued titles do not match due to a colon in the first one, but the normalized titles match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F0A45D-3C09-4EAE-8953-61B73208B42B}"/>
              </a:ext>
            </a:extLst>
          </p:cNvPr>
          <p:cNvCxnSpPr>
            <a:cxnSpLocks/>
          </p:cNvCxnSpPr>
          <p:nvPr/>
        </p:nvCxnSpPr>
        <p:spPr>
          <a:xfrm flipH="1" flipV="1">
            <a:off x="3765748" y="2720975"/>
            <a:ext cx="862269" cy="8500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6ED9ED2-68BB-4F60-A409-A92263793FB8}"/>
              </a:ext>
            </a:extLst>
          </p:cNvPr>
          <p:cNvSpPr txBox="1"/>
          <p:nvPr/>
        </p:nvSpPr>
        <p:spPr>
          <a:xfrm>
            <a:off x="6209936" y="3579862"/>
            <a:ext cx="273630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Same author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5FD0194-497E-4434-AB6C-BEB305D78160}"/>
              </a:ext>
            </a:extLst>
          </p:cNvPr>
          <p:cNvCxnSpPr>
            <a:cxnSpLocks/>
          </p:cNvCxnSpPr>
          <p:nvPr/>
        </p:nvCxnSpPr>
        <p:spPr>
          <a:xfrm flipH="1" flipV="1">
            <a:off x="6846101" y="2748865"/>
            <a:ext cx="518221" cy="8309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25821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149983" cy="1240583"/>
          </a:xfrm>
        </p:spPr>
        <p:txBody>
          <a:bodyPr/>
          <a:lstStyle/>
          <a:p>
            <a:r>
              <a:rPr lang="en-US" dirty="0"/>
              <a:t>Running the default overlap reports and dashboard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840919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863782-6BFA-346F-AC24-EF98B4AF4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71" y="1215642"/>
            <a:ext cx="4167006" cy="33003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6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Here is the overlap P and E tab of the Title Overlap Analysis dashboard.  Let’s run it.</a:t>
            </a: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5D70F1-8F59-46D3-8EED-4BC39DBBDF4A}"/>
              </a:ext>
            </a:extLst>
          </p:cNvPr>
          <p:cNvSpPr txBox="1"/>
          <p:nvPr/>
        </p:nvSpPr>
        <p:spPr>
          <a:xfrm>
            <a:off x="5868144" y="1419622"/>
            <a:ext cx="273630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physical item has not been loaned in at least 5 years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D3BD4D-1A8F-486C-A81B-5A4EF8819EED}"/>
              </a:ext>
            </a:extLst>
          </p:cNvPr>
          <p:cNvSpPr txBox="1"/>
          <p:nvPr/>
        </p:nvSpPr>
        <p:spPr>
          <a:xfrm>
            <a:off x="5880273" y="2477383"/>
            <a:ext cx="273630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bibliographic records have an LC classification code of HQ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AA8BAB-503D-4536-80C0-5B3F8E62DFA7}"/>
              </a:ext>
            </a:extLst>
          </p:cNvPr>
          <p:cNvSpPr txBox="1"/>
          <p:nvPr/>
        </p:nvSpPr>
        <p:spPr>
          <a:xfrm>
            <a:off x="5880273" y="3787174"/>
            <a:ext cx="273630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match is being done by field “Title Author Combined and Normalized”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580967-349C-4A4B-B43C-67F07A0A9413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131840" y="1712010"/>
            <a:ext cx="2736304" cy="4483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FF7932-32CD-401D-9417-9A2AA34759E0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2915816" y="2769771"/>
            <a:ext cx="2964457" cy="3693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065A31-3B5C-45E5-B997-DBEF895CB442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4211960" y="3671524"/>
            <a:ext cx="1668313" cy="5311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36628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We will now look at the results.  </a:t>
            </a:r>
          </a:p>
          <a:p>
            <a:r>
              <a:rPr lang="en-US" sz="2000" dirty="0">
                <a:latin typeface="+mj-lt"/>
              </a:rPr>
              <a:t>These are the titles for which </a:t>
            </a:r>
          </a:p>
          <a:p>
            <a:pPr lvl="1"/>
            <a:r>
              <a:rPr lang="en-US" sz="1800" dirty="0">
                <a:latin typeface="+mj-lt"/>
              </a:rPr>
              <a:t>The LC Classification code is HQ</a:t>
            </a:r>
          </a:p>
          <a:p>
            <a:pPr lvl="1"/>
            <a:r>
              <a:rPr lang="en-US" sz="1800" dirty="0">
                <a:latin typeface="+mj-lt"/>
              </a:rPr>
              <a:t>There is both physical and electronic inventory </a:t>
            </a:r>
          </a:p>
          <a:p>
            <a:pPr lvl="1"/>
            <a:r>
              <a:rPr lang="en-US" sz="1800" dirty="0">
                <a:latin typeface="+mj-lt"/>
              </a:rPr>
              <a:t>The physical item has not been loaned for at least five years.</a:t>
            </a:r>
          </a:p>
          <a:p>
            <a:r>
              <a:rPr lang="en-US" sz="2000" dirty="0">
                <a:latin typeface="+mj-lt"/>
              </a:rPr>
              <a:t>These are surely candidates for weeding.</a:t>
            </a: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9982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57606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Here are the first five results</a:t>
            </a:r>
          </a:p>
          <a:p>
            <a:endParaRPr lang="en-US" sz="20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5834F7-6655-5711-F170-2A649CAD1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7615"/>
            <a:ext cx="9144000" cy="33581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C1CC31A-2B10-F1A4-5664-BF86AEC7CD93}"/>
              </a:ext>
            </a:extLst>
          </p:cNvPr>
          <p:cNvSpPr/>
          <p:nvPr/>
        </p:nvSpPr>
        <p:spPr>
          <a:xfrm>
            <a:off x="99820" y="2530478"/>
            <a:ext cx="76328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7B1ED1-9AE0-BF34-018F-297A217275A4}"/>
              </a:ext>
            </a:extLst>
          </p:cNvPr>
          <p:cNvSpPr txBox="1"/>
          <p:nvPr/>
        </p:nvSpPr>
        <p:spPr>
          <a:xfrm>
            <a:off x="5436096" y="1635646"/>
            <a:ext cx="229657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will now look at the first example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06B3CD8-166D-CA81-4EA8-42EE8E25846B}"/>
              </a:ext>
            </a:extLst>
          </p:cNvPr>
          <p:cNvCxnSpPr/>
          <p:nvPr/>
        </p:nvCxnSpPr>
        <p:spPr>
          <a:xfrm flipH="1">
            <a:off x="4572000" y="1923678"/>
            <a:ext cx="864096" cy="606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77727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75A1D9-B444-9E50-8833-A911A6A8D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33398"/>
            <a:ext cx="9144000" cy="16154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1615492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There are three bibliographic records (three MMS IDs).</a:t>
            </a:r>
          </a:p>
          <a:p>
            <a:pPr lvl="1"/>
            <a:r>
              <a:rPr lang="en-US" sz="1800" dirty="0">
                <a:latin typeface="+mj-lt"/>
              </a:rPr>
              <a:t>The first one has one physical inventory.</a:t>
            </a:r>
          </a:p>
          <a:p>
            <a:pPr lvl="1"/>
            <a:r>
              <a:rPr lang="en-US" sz="1800" dirty="0">
                <a:latin typeface="+mj-lt"/>
              </a:rPr>
              <a:t>The second one has one electronic inventory</a:t>
            </a:r>
          </a:p>
          <a:p>
            <a:pPr lvl="1"/>
            <a:r>
              <a:rPr lang="en-US" sz="1800" dirty="0">
                <a:latin typeface="+mj-lt"/>
              </a:rPr>
              <a:t>The third one has three electronic inventory.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B261F1-AA2B-9A7D-3BF6-EF547C37667C}"/>
              </a:ext>
            </a:extLst>
          </p:cNvPr>
          <p:cNvSpPr/>
          <p:nvPr/>
        </p:nvSpPr>
        <p:spPr>
          <a:xfrm>
            <a:off x="5220072" y="3291830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B1017C-0CBF-B13D-8DCC-E825A606150A}"/>
              </a:ext>
            </a:extLst>
          </p:cNvPr>
          <p:cNvSpPr/>
          <p:nvPr/>
        </p:nvSpPr>
        <p:spPr>
          <a:xfrm>
            <a:off x="5212388" y="3667238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70764C-7223-1B98-7A81-FFDC4B7BF180}"/>
              </a:ext>
            </a:extLst>
          </p:cNvPr>
          <p:cNvSpPr/>
          <p:nvPr/>
        </p:nvSpPr>
        <p:spPr>
          <a:xfrm>
            <a:off x="5220072" y="3886114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B11BD4-F67A-0103-918B-6D34D3133C8B}"/>
              </a:ext>
            </a:extLst>
          </p:cNvPr>
          <p:cNvSpPr/>
          <p:nvPr/>
        </p:nvSpPr>
        <p:spPr>
          <a:xfrm>
            <a:off x="7596336" y="3291830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0A6B1D-49CA-38AB-3638-CCAE7218F611}"/>
              </a:ext>
            </a:extLst>
          </p:cNvPr>
          <p:cNvSpPr/>
          <p:nvPr/>
        </p:nvSpPr>
        <p:spPr>
          <a:xfrm>
            <a:off x="6948264" y="3651870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176F05-5BC1-0224-FC85-2EC1AADDF6FA}"/>
              </a:ext>
            </a:extLst>
          </p:cNvPr>
          <p:cNvSpPr/>
          <p:nvPr/>
        </p:nvSpPr>
        <p:spPr>
          <a:xfrm>
            <a:off x="6948264" y="3898630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3271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default overlap reports and dashboard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416B70-18E6-5533-8813-6EB572C5A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798"/>
            <a:ext cx="9144000" cy="1410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E5C379-73A0-0F6D-606D-1553420F6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" y="2008209"/>
            <a:ext cx="9144000" cy="15712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46D990-8D21-4D42-0951-BC4CED6ED4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34865"/>
            <a:ext cx="9144000" cy="14621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5FECBB4-BE75-B8EE-3463-0D3BB7EE3841}"/>
              </a:ext>
            </a:extLst>
          </p:cNvPr>
          <p:cNvSpPr/>
          <p:nvPr/>
        </p:nvSpPr>
        <p:spPr>
          <a:xfrm>
            <a:off x="755576" y="1707654"/>
            <a:ext cx="936104" cy="2992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9D9043-082D-7360-78C8-D9118681F3F7}"/>
              </a:ext>
            </a:extLst>
          </p:cNvPr>
          <p:cNvSpPr/>
          <p:nvPr/>
        </p:nvSpPr>
        <p:spPr>
          <a:xfrm>
            <a:off x="1547664" y="3219822"/>
            <a:ext cx="936104" cy="3137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EBC13F-3DE2-3708-D0B1-61C3AB0A48E1}"/>
              </a:ext>
            </a:extLst>
          </p:cNvPr>
          <p:cNvSpPr/>
          <p:nvPr/>
        </p:nvSpPr>
        <p:spPr>
          <a:xfrm>
            <a:off x="1542396" y="4666621"/>
            <a:ext cx="941372" cy="266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2CFB55-E52E-B8F6-7FC8-85189E123E34}"/>
              </a:ext>
            </a:extLst>
          </p:cNvPr>
          <p:cNvSpPr/>
          <p:nvPr/>
        </p:nvSpPr>
        <p:spPr>
          <a:xfrm>
            <a:off x="467544" y="646479"/>
            <a:ext cx="4536504" cy="274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ADA3F7-06FE-D68A-A259-C810CFD943A6}"/>
              </a:ext>
            </a:extLst>
          </p:cNvPr>
          <p:cNvSpPr/>
          <p:nvPr/>
        </p:nvSpPr>
        <p:spPr>
          <a:xfrm>
            <a:off x="467544" y="2009116"/>
            <a:ext cx="5760640" cy="274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2D232C-5A66-E1D9-5593-370D8B6B3850}"/>
              </a:ext>
            </a:extLst>
          </p:cNvPr>
          <p:cNvSpPr/>
          <p:nvPr/>
        </p:nvSpPr>
        <p:spPr>
          <a:xfrm>
            <a:off x="467544" y="3523222"/>
            <a:ext cx="5760640" cy="274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1540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34441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88432"/>
          </a:xfrm>
        </p:spPr>
        <p:txBody>
          <a:bodyPr>
            <a:normAutofit/>
          </a:bodyPr>
          <a:lstStyle/>
          <a:p>
            <a:r>
              <a:rPr lang="en-US" sz="2000" dirty="0"/>
              <a:t>Open question: Does the library need to keep these items on the shelves? </a:t>
            </a:r>
          </a:p>
          <a:p>
            <a:r>
              <a:rPr lang="en-US" sz="2000" dirty="0"/>
              <a:t>These items have not been loaned for at least five years and there is an electronic version.</a:t>
            </a:r>
          </a:p>
          <a:p>
            <a:r>
              <a:rPr lang="en-US" sz="2000" dirty="0"/>
              <a:t>It is an “open question” and does not assume that these items must be weeded, as there are many other considerations as well.</a:t>
            </a:r>
          </a:p>
          <a:p>
            <a:r>
              <a:rPr lang="en-US" sz="2000" dirty="0"/>
              <a:t>But …. The report created from Alma Analytics overlap analysis is surely a good starting point in the evaluation.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597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62FBA07-AE17-B470-A1CC-2466F7975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68" y="1148170"/>
            <a:ext cx="4981550" cy="35198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6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Here is the overlap P and P tab of the Title Overlap Analysis dashboard.  Let’s run it.</a:t>
            </a: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5D70F1-8F59-46D3-8EED-4BC39DBBDF4A}"/>
              </a:ext>
            </a:extLst>
          </p:cNvPr>
          <p:cNvSpPr txBox="1"/>
          <p:nvPr/>
        </p:nvSpPr>
        <p:spPr>
          <a:xfrm>
            <a:off x="5868144" y="1419622"/>
            <a:ext cx="273630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physical item has not been loaned in at least 5 years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D3BD4D-1A8F-486C-A81B-5A4EF8819EED}"/>
              </a:ext>
            </a:extLst>
          </p:cNvPr>
          <p:cNvSpPr txBox="1"/>
          <p:nvPr/>
        </p:nvSpPr>
        <p:spPr>
          <a:xfrm>
            <a:off x="5880273" y="2477383"/>
            <a:ext cx="273630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bibliographic records have an LC classification code of HQ and item has material type “Book”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AA8BAB-503D-4536-80C0-5B3F8E62DFA7}"/>
              </a:ext>
            </a:extLst>
          </p:cNvPr>
          <p:cNvSpPr txBox="1"/>
          <p:nvPr/>
        </p:nvSpPr>
        <p:spPr>
          <a:xfrm>
            <a:off x="5880273" y="3787174"/>
            <a:ext cx="273630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match is being done by field “Title Author Combined and Normalized”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580967-349C-4A4B-B43C-67F07A0A9413}"/>
              </a:ext>
            </a:extLst>
          </p:cNvPr>
          <p:cNvCxnSpPr>
            <a:cxnSpLocks/>
          </p:cNvCxnSpPr>
          <p:nvPr/>
        </p:nvCxnSpPr>
        <p:spPr>
          <a:xfrm flipH="1">
            <a:off x="3203848" y="1712009"/>
            <a:ext cx="2659026" cy="5201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FF7932-32CD-401D-9417-9A2AA34759E0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2915816" y="3015992"/>
            <a:ext cx="2964457" cy="1901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065A31-3B5C-45E5-B997-DBEF895CB442}"/>
              </a:ext>
            </a:extLst>
          </p:cNvPr>
          <p:cNvCxnSpPr>
            <a:cxnSpLocks/>
          </p:cNvCxnSpPr>
          <p:nvPr/>
        </p:nvCxnSpPr>
        <p:spPr>
          <a:xfrm flipH="1" flipV="1">
            <a:off x="4485597" y="3872981"/>
            <a:ext cx="1377277" cy="34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C452E41-688F-4011-A592-55B2DB1934E2}"/>
              </a:ext>
            </a:extLst>
          </p:cNvPr>
          <p:cNvCxnSpPr>
            <a:cxnSpLocks/>
          </p:cNvCxnSpPr>
          <p:nvPr/>
        </p:nvCxnSpPr>
        <p:spPr>
          <a:xfrm flipH="1">
            <a:off x="3635896" y="3300738"/>
            <a:ext cx="2244378" cy="1321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2616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We will now look at the results.  </a:t>
            </a:r>
          </a:p>
          <a:p>
            <a:r>
              <a:rPr lang="en-US" sz="2000" dirty="0">
                <a:latin typeface="+mj-lt"/>
              </a:rPr>
              <a:t>These are the titles for which </a:t>
            </a:r>
          </a:p>
          <a:p>
            <a:pPr lvl="1"/>
            <a:r>
              <a:rPr lang="en-US" sz="1800" dirty="0">
                <a:latin typeface="+mj-lt"/>
              </a:rPr>
              <a:t>The LC Classification code is HQ</a:t>
            </a:r>
          </a:p>
          <a:p>
            <a:pPr lvl="1"/>
            <a:r>
              <a:rPr lang="en-US" sz="1800" dirty="0">
                <a:latin typeface="+mj-lt"/>
              </a:rPr>
              <a:t>There are multiple bibliographic records and items for the same title</a:t>
            </a:r>
          </a:p>
          <a:p>
            <a:pPr lvl="1"/>
            <a:r>
              <a:rPr lang="en-US" sz="1800" dirty="0">
                <a:latin typeface="+mj-lt"/>
              </a:rPr>
              <a:t>The physical item has not been loaned for at least five years.</a:t>
            </a:r>
          </a:p>
          <a:p>
            <a:r>
              <a:rPr lang="en-US" sz="2000" dirty="0">
                <a:latin typeface="+mj-lt"/>
              </a:rPr>
              <a:t>These are surely candidates for weeding.</a:t>
            </a: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8441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57606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Here are the first four results</a:t>
            </a:r>
          </a:p>
          <a:p>
            <a:endParaRPr lang="en-US" sz="20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B7DACB-A5D8-046F-BE47-455B9E20F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" y="1189891"/>
            <a:ext cx="9144000" cy="37391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1595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576065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>
                <a:latin typeface="+mj-lt"/>
              </a:rPr>
              <a:t>Here is the third result. Three bibliographic records in three different libraries. </a:t>
            </a:r>
          </a:p>
          <a:p>
            <a:r>
              <a:rPr lang="en-US" sz="2000" dirty="0">
                <a:latin typeface="+mj-lt"/>
              </a:rPr>
              <a:t>First one has three items, second and third have one item each.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77732-BBFA-C11C-6718-C06CBA51D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7654"/>
            <a:ext cx="9144000" cy="38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1A19FD-73FB-2B3C-668B-1135914FF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8" y="2067694"/>
            <a:ext cx="9144000" cy="25754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7934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default overlap reports and dashboard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E96B5E-0F47-4F60-6C2A-8BA16BA91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71550"/>
            <a:ext cx="9144000" cy="1294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7C8D85-7F56-B103-D763-4B8E8A7E5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77554"/>
            <a:ext cx="9144000" cy="1360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AFEE51-BD5A-1F3A-4587-15A2966759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57855"/>
            <a:ext cx="9144000" cy="14621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28DB75-1496-0DE7-1E31-E55C7C5276CD}"/>
              </a:ext>
            </a:extLst>
          </p:cNvPr>
          <p:cNvSpPr/>
          <p:nvPr/>
        </p:nvSpPr>
        <p:spPr>
          <a:xfrm>
            <a:off x="395536" y="771550"/>
            <a:ext cx="52565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B5DCDD-5207-83C5-6D90-50A5C7A226AB}"/>
              </a:ext>
            </a:extLst>
          </p:cNvPr>
          <p:cNvSpPr/>
          <p:nvPr/>
        </p:nvSpPr>
        <p:spPr>
          <a:xfrm>
            <a:off x="467544" y="2169750"/>
            <a:ext cx="6192688" cy="2579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9F109C-1B22-9885-573E-7A8CB53A7AB1}"/>
              </a:ext>
            </a:extLst>
          </p:cNvPr>
          <p:cNvSpPr/>
          <p:nvPr/>
        </p:nvSpPr>
        <p:spPr>
          <a:xfrm>
            <a:off x="467544" y="3557855"/>
            <a:ext cx="52565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0FE3CF-80BB-EE9E-A632-69AAF8DC804C}"/>
              </a:ext>
            </a:extLst>
          </p:cNvPr>
          <p:cNvSpPr/>
          <p:nvPr/>
        </p:nvSpPr>
        <p:spPr>
          <a:xfrm>
            <a:off x="827584" y="1779662"/>
            <a:ext cx="792088" cy="240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1A3A4E-D446-E8C5-71F8-89E1F5D0E265}"/>
              </a:ext>
            </a:extLst>
          </p:cNvPr>
          <p:cNvSpPr/>
          <p:nvPr/>
        </p:nvSpPr>
        <p:spPr>
          <a:xfrm>
            <a:off x="827584" y="3147814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B9B3C9-D82D-5587-AF4E-548B6C021C2B}"/>
              </a:ext>
            </a:extLst>
          </p:cNvPr>
          <p:cNvSpPr/>
          <p:nvPr/>
        </p:nvSpPr>
        <p:spPr>
          <a:xfrm>
            <a:off x="827584" y="4659982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7107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88432"/>
          </a:xfrm>
        </p:spPr>
        <p:txBody>
          <a:bodyPr>
            <a:normAutofit/>
          </a:bodyPr>
          <a:lstStyle/>
          <a:p>
            <a:r>
              <a:rPr lang="en-US" sz="2000" dirty="0"/>
              <a:t>Open question: Does the library need to keep these duplicate items on the shelves? </a:t>
            </a:r>
          </a:p>
          <a:p>
            <a:r>
              <a:rPr lang="en-US" sz="2000" dirty="0"/>
              <a:t>It is an “open question” and does not assume that these items must be weeded, as there are many other considerations as well.</a:t>
            </a:r>
          </a:p>
          <a:p>
            <a:r>
              <a:rPr lang="en-US" sz="2000" dirty="0"/>
              <a:t>But …. The report created from Alma Analytics overlap analysis is surely a good starting point in the evaluation.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4511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319778"/>
            <a:ext cx="9036496" cy="1240583"/>
          </a:xfrm>
        </p:spPr>
        <p:txBody>
          <a:bodyPr/>
          <a:lstStyle/>
          <a:p>
            <a:r>
              <a:rPr lang="en-US" sz="2800" dirty="0"/>
              <a:t>Running the default physical item usage for weeding report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06388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the default physical item usage for weeding report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60439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The tab “Physical Item Usage for Weeding” in the “Physical Items” dashboard is used to retrieved items older than a certain date (by item creation date) and not loaned since a certain date (along with additional optional criteria).</a:t>
            </a:r>
          </a:p>
          <a:p>
            <a:r>
              <a:rPr lang="en-US" dirty="0">
                <a:latin typeface="+mj-lt"/>
              </a:rPr>
              <a:t>In this way it is possible to quickly and easily identify materials which have not been used or have only rarely been used in the last X years.</a:t>
            </a:r>
            <a:endParaRPr lang="en-US" sz="2000" dirty="0">
              <a:latin typeface="+mj-lt"/>
            </a:endParaRPr>
          </a:p>
          <a:p>
            <a:endParaRPr lang="en-US" dirty="0"/>
          </a:p>
          <a:p>
            <a:endParaRPr lang="en-US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23126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the default physical item usage for weeding report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60439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The “Physical Item Usage for Weeding” retrieves physical items according to several criteria, among them are:</a:t>
            </a:r>
          </a:p>
          <a:p>
            <a:pPr lvl="1"/>
            <a:r>
              <a:rPr lang="en-US" sz="1600" dirty="0">
                <a:latin typeface="+mj-lt"/>
              </a:rPr>
              <a:t>Item Creation Date	</a:t>
            </a:r>
          </a:p>
          <a:p>
            <a:pPr lvl="1"/>
            <a:r>
              <a:rPr lang="en-US" sz="1600" dirty="0">
                <a:latin typeface="+mj-lt"/>
              </a:rPr>
              <a:t>Last Loan Date </a:t>
            </a:r>
          </a:p>
          <a:p>
            <a:pPr lvl="1"/>
            <a:r>
              <a:rPr lang="en-US" sz="1600" dirty="0">
                <a:latin typeface="+mj-lt"/>
              </a:rPr>
              <a:t>Library Name</a:t>
            </a:r>
          </a:p>
          <a:p>
            <a:pPr lvl="1"/>
            <a:r>
              <a:rPr lang="en-US" sz="1600" dirty="0">
                <a:latin typeface="+mj-lt"/>
              </a:rPr>
              <a:t>Location Name	</a:t>
            </a:r>
          </a:p>
          <a:p>
            <a:pPr lvl="1"/>
            <a:r>
              <a:rPr lang="en-US" sz="1600" dirty="0">
                <a:latin typeface="+mj-lt"/>
              </a:rPr>
              <a:t>Material Type</a:t>
            </a:r>
          </a:p>
          <a:p>
            <a:pPr lvl="1"/>
            <a:r>
              <a:rPr lang="en-US" sz="1600" dirty="0">
                <a:latin typeface="+mj-lt"/>
              </a:rPr>
              <a:t>Title	</a:t>
            </a:r>
          </a:p>
          <a:p>
            <a:pPr lvl="1"/>
            <a:r>
              <a:rPr lang="en-US" sz="1600" dirty="0">
                <a:latin typeface="+mj-lt"/>
              </a:rPr>
              <a:t>Subject	</a:t>
            </a:r>
          </a:p>
          <a:p>
            <a:pPr lvl="1"/>
            <a:r>
              <a:rPr lang="en-US" sz="1600" dirty="0">
                <a:latin typeface="+mj-lt"/>
              </a:rPr>
              <a:t>LC Classification Code	</a:t>
            </a:r>
          </a:p>
          <a:p>
            <a:pPr lvl="1"/>
            <a:r>
              <a:rPr lang="en-US" sz="1600" dirty="0">
                <a:latin typeface="+mj-lt"/>
              </a:rPr>
              <a:t>Dewey Number</a:t>
            </a:r>
          </a:p>
          <a:p>
            <a:endParaRPr lang="en-US" sz="1800" dirty="0"/>
          </a:p>
          <a:p>
            <a:endParaRPr lang="en-US" sz="1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2594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The scholarly and academic literature attests to the increasing importance of physical space in the library.</a:t>
            </a:r>
          </a:p>
          <a:p>
            <a:r>
              <a:rPr lang="en-US" sz="1800" dirty="0">
                <a:latin typeface="+mj-lt"/>
              </a:rPr>
              <a:t>Lets take a look at a few quotes.</a:t>
            </a:r>
          </a:p>
          <a:p>
            <a:endParaRPr lang="en-US" sz="1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48470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4FBF382-EB46-43C2-AEC1-342BF46FE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562" y="1704975"/>
            <a:ext cx="6238875" cy="1733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the default physical item usage for weeding report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11403"/>
            <a:ext cx="8424936" cy="79208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The “Physical Items” dashboard is located under “Shared &gt; Alma &gt; Inventory &gt; Dashboards” and contains a tab “Physical Item Usage for Weeding”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89859-3CD5-415B-AC21-16EE31D43144}"/>
              </a:ext>
            </a:extLst>
          </p:cNvPr>
          <p:cNvSpPr/>
          <p:nvPr/>
        </p:nvSpPr>
        <p:spPr>
          <a:xfrm>
            <a:off x="4193958" y="1810026"/>
            <a:ext cx="3258362" cy="2576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0A21DD-6101-4B07-AB7F-473D603504B1}"/>
              </a:ext>
            </a:extLst>
          </p:cNvPr>
          <p:cNvSpPr/>
          <p:nvPr/>
        </p:nvSpPr>
        <p:spPr>
          <a:xfrm>
            <a:off x="1637428" y="2777004"/>
            <a:ext cx="2358508" cy="514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1807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the default physical item usage for weeding report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11403"/>
            <a:ext cx="8424936" cy="79208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The tab “Physical Item Usage for Weeding”</a:t>
            </a:r>
          </a:p>
          <a:p>
            <a:endParaRPr lang="en-US" sz="18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BF72A-AAEE-A562-D28C-40D899DE2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386" y="1007447"/>
            <a:ext cx="3873227" cy="37627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59444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AB2DF7D-69A1-7396-C97F-F8507787E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84" y="793177"/>
            <a:ext cx="3849516" cy="38953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207874" y="4827221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the default physical item usage for weeding report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4436BB-DD14-4682-BD12-A09B0CE22864}"/>
              </a:ext>
            </a:extLst>
          </p:cNvPr>
          <p:cNvSpPr txBox="1"/>
          <p:nvPr/>
        </p:nvSpPr>
        <p:spPr>
          <a:xfrm>
            <a:off x="5738303" y="873935"/>
            <a:ext cx="273630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physical item was created at least ten years ago and has not been loaned in the last ten years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AED1C5-E7E9-4AF4-94E8-3E494F53E031}"/>
              </a:ext>
            </a:extLst>
          </p:cNvPr>
          <p:cNvSpPr txBox="1"/>
          <p:nvPr/>
        </p:nvSpPr>
        <p:spPr>
          <a:xfrm>
            <a:off x="5724128" y="4006529"/>
            <a:ext cx="273630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bibliographic records have Subject “Library science”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65C92F-B05E-48E7-9D64-CB40C5C842AD}"/>
              </a:ext>
            </a:extLst>
          </p:cNvPr>
          <p:cNvSpPr txBox="1"/>
          <p:nvPr/>
        </p:nvSpPr>
        <p:spPr>
          <a:xfrm>
            <a:off x="5830994" y="2147215"/>
            <a:ext cx="273630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Items limited by </a:t>
            </a:r>
          </a:p>
          <a:p>
            <a:pPr marL="342900" indent="-342900">
              <a:buAutoNum type="arabicPeriod"/>
            </a:pPr>
            <a:r>
              <a:rPr lang="en-US" sz="1600" dirty="0"/>
              <a:t>Library “LIS Library”</a:t>
            </a:r>
          </a:p>
          <a:p>
            <a:pPr marL="342900" indent="-342900">
              <a:buAutoNum type="arabicPeriod"/>
            </a:pPr>
            <a:r>
              <a:rPr lang="en-US" sz="1600" dirty="0"/>
              <a:t>Location “Lib and Info Sci Dept Lib General Collections (al)”</a:t>
            </a:r>
          </a:p>
          <a:p>
            <a:pPr marL="342900" indent="-342900">
              <a:buAutoNum type="arabicPeriod"/>
            </a:pPr>
            <a:r>
              <a:rPr lang="en-US" sz="1600" dirty="0"/>
              <a:t>Material type “Book”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46AF59-0C14-4BBB-995A-FAF366EB93A6}"/>
              </a:ext>
            </a:extLst>
          </p:cNvPr>
          <p:cNvCxnSpPr>
            <a:cxnSpLocks/>
          </p:cNvCxnSpPr>
          <p:nvPr/>
        </p:nvCxnSpPr>
        <p:spPr>
          <a:xfrm flipH="1">
            <a:off x="3563888" y="1131630"/>
            <a:ext cx="2174415" cy="5241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7A7EA2-A49A-4751-9267-C012240C3C30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3563888" y="3411079"/>
            <a:ext cx="2160240" cy="887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8173859-5FD8-41CF-AD9E-015F3E5729E8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3405698" y="1412544"/>
            <a:ext cx="2332605" cy="5465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EDF514C-C963-46BA-8BC7-D3A338F5D9BB}"/>
              </a:ext>
            </a:extLst>
          </p:cNvPr>
          <p:cNvCxnSpPr>
            <a:cxnSpLocks/>
          </p:cNvCxnSpPr>
          <p:nvPr/>
        </p:nvCxnSpPr>
        <p:spPr>
          <a:xfrm flipH="1" flipV="1">
            <a:off x="4139952" y="2262196"/>
            <a:ext cx="1716063" cy="4798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FC3D820-2AC4-4F1A-9C7B-B045143431CE}"/>
              </a:ext>
            </a:extLst>
          </p:cNvPr>
          <p:cNvCxnSpPr>
            <a:cxnSpLocks/>
          </p:cNvCxnSpPr>
          <p:nvPr/>
        </p:nvCxnSpPr>
        <p:spPr>
          <a:xfrm flipH="1" flipV="1">
            <a:off x="4207874" y="2557523"/>
            <a:ext cx="1640457" cy="1833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69C4DB-7A56-4FA4-BABD-B38ECAB45B11}"/>
              </a:ext>
            </a:extLst>
          </p:cNvPr>
          <p:cNvCxnSpPr>
            <a:cxnSpLocks/>
          </p:cNvCxnSpPr>
          <p:nvPr/>
        </p:nvCxnSpPr>
        <p:spPr>
          <a:xfrm flipH="1">
            <a:off x="4207874" y="2755076"/>
            <a:ext cx="1623120" cy="1019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718728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57606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Here are the first ten results</a:t>
            </a:r>
          </a:p>
          <a:p>
            <a:endParaRPr lang="en-US" sz="2000" dirty="0"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68186D-5489-E486-6718-BE9475105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8017"/>
            <a:ext cx="9144000" cy="31859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75865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88432"/>
          </a:xfrm>
        </p:spPr>
        <p:txBody>
          <a:bodyPr>
            <a:normAutofit/>
          </a:bodyPr>
          <a:lstStyle/>
          <a:p>
            <a:r>
              <a:rPr lang="en-US" sz="2000" dirty="0"/>
              <a:t>Open question: Does the library need to keep these items on the shelves? </a:t>
            </a:r>
          </a:p>
          <a:p>
            <a:r>
              <a:rPr lang="en-US" sz="2000" dirty="0"/>
              <a:t>These items have been in the library for at least ten years and in those ten years they have not been loaned even once.</a:t>
            </a:r>
          </a:p>
          <a:p>
            <a:r>
              <a:rPr lang="en-US" sz="2000" dirty="0"/>
              <a:t>It is an “open question” and does not assume that these items must be weeded, as there are many other considerations as well.</a:t>
            </a:r>
          </a:p>
          <a:p>
            <a:r>
              <a:rPr lang="en-US" sz="2000" dirty="0"/>
              <a:t>But …. The report created from Alma Analytics overlap analysis is surely a good starting point in the evaluation.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44487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ACE2A91D-2EBB-45BC-B2E9-F9F9D41D28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94515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“</a:t>
            </a:r>
            <a:r>
              <a:rPr lang="en-US" sz="1800" b="1" dirty="0">
                <a:latin typeface="+mj-lt"/>
              </a:rPr>
              <a:t>Physical space in an academic library is increasingly important </a:t>
            </a:r>
            <a:r>
              <a:rPr lang="en-US" sz="1800" dirty="0">
                <a:latin typeface="+mj-lt"/>
              </a:rPr>
              <a:t>to fully support students' diverse needs for learning spaces. ”</a:t>
            </a:r>
            <a:br>
              <a:rPr lang="en-US" sz="1800" dirty="0">
                <a:latin typeface="+mj-lt"/>
              </a:rPr>
            </a:br>
            <a:endParaRPr lang="he-IL" sz="1800" dirty="0">
              <a:latin typeface="+mj-lt"/>
            </a:endParaRPr>
          </a:p>
          <a:p>
            <a:pPr lvl="1"/>
            <a:r>
              <a:rPr lang="en-US" sz="1800" dirty="0">
                <a:latin typeface="+mj-lt"/>
                <a:hlinkClick r:id="rId3"/>
              </a:rPr>
              <a:t>What Matters for Students' Use of Physical Library Space? </a:t>
            </a:r>
            <a:r>
              <a:rPr lang="en-US" sz="1800" dirty="0">
                <a:latin typeface="+mj-lt"/>
              </a:rPr>
              <a:t>Seung Hyun Chaa, Tae WanKimb. The Journal of Academic Librarianship.  Volume 41, Issue 3, May 2015, Pages 274-279.  </a:t>
            </a:r>
            <a:r>
              <a:rPr lang="en-US" sz="1800" dirty="0">
                <a:latin typeface="+mj-lt"/>
                <a:hlinkClick r:id="rId4"/>
              </a:rPr>
              <a:t>https://doi.org/10.1016/j.acalib.2015.03.014</a:t>
            </a:r>
            <a:r>
              <a:rPr lang="en-US" sz="1800" dirty="0">
                <a:latin typeface="+mj-lt"/>
              </a:rPr>
              <a:t> </a:t>
            </a:r>
          </a:p>
          <a:p>
            <a:endParaRPr lang="en-US" sz="1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452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“</a:t>
            </a:r>
            <a:r>
              <a:rPr lang="en-US" sz="1800" dirty="0"/>
              <a:t>The library's role as a repository for books, journals, and other physical resources is diminishing, </a:t>
            </a:r>
            <a:r>
              <a:rPr lang="en-US" sz="1800" b="1" dirty="0"/>
              <a:t>evolving into a space dedicated not just to the retention of knowledge but also to group interaction, exploration, and creation</a:t>
            </a:r>
            <a:r>
              <a:rPr lang="en-US" sz="1800" dirty="0"/>
              <a:t>. … Changes to library collections and spaces are a direct response to the changing demands of user communities. </a:t>
            </a:r>
            <a:r>
              <a:rPr lang="en-US" sz="1800" dirty="0">
                <a:latin typeface="+mj-lt"/>
              </a:rPr>
              <a:t>”</a:t>
            </a:r>
            <a:br>
              <a:rPr lang="en-US" sz="1800" dirty="0">
                <a:latin typeface="+mj-lt"/>
              </a:rPr>
            </a:br>
            <a:endParaRPr lang="he-IL" sz="1800" dirty="0">
              <a:latin typeface="+mj-lt"/>
            </a:endParaRPr>
          </a:p>
          <a:p>
            <a:r>
              <a:rPr lang="en-US" sz="1800" dirty="0">
                <a:latin typeface="+mj-lt"/>
                <a:hlinkClick r:id="rId3"/>
              </a:rPr>
              <a:t>In Favor of Weeding</a:t>
            </a:r>
            <a:r>
              <a:rPr lang="en-US" sz="1800" dirty="0">
                <a:latin typeface="+mj-lt"/>
              </a:rPr>
              <a:t>.  Serials Review .  Volume 41, 2015 - Issue 4.  Christine L. Ferguson Pages 221-223. 16 Oct 2015, Published online: 18 Dec 2015. </a:t>
            </a:r>
            <a:r>
              <a:rPr lang="en-US" sz="1800" dirty="0">
                <a:latin typeface="+mj-lt"/>
                <a:hlinkClick r:id="rId4"/>
              </a:rPr>
              <a:t>https://doi.org/10.1080/00987913.2015.1103573</a:t>
            </a:r>
            <a:r>
              <a:rPr lang="en-US" sz="1800" dirty="0">
                <a:latin typeface="+mj-lt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83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39566"/>
            <a:ext cx="8424936" cy="3979385"/>
          </a:xfrm>
        </p:spPr>
        <p:txBody>
          <a:bodyPr>
            <a:noAutofit/>
          </a:bodyPr>
          <a:lstStyle/>
          <a:p>
            <a:r>
              <a:rPr lang="en-US" sz="1800" dirty="0"/>
              <a:t>“To stay relevant, librarians are taking on more than just their websites—their </a:t>
            </a:r>
            <a:r>
              <a:rPr lang="en-US" sz="1800" b="1" dirty="0"/>
              <a:t>physical space is getting a refresh </a:t>
            </a:r>
            <a:r>
              <a:rPr lang="en-US" sz="1800" dirty="0"/>
              <a:t>as well. Librarians know that the library is no longer simply used for its stacks, but that it </a:t>
            </a:r>
            <a:r>
              <a:rPr lang="en-US" sz="1800" b="1" dirty="0"/>
              <a:t>requires modern and open study areas</a:t>
            </a:r>
            <a:r>
              <a:rPr lang="en-US" sz="1800" dirty="0"/>
              <a:t>, computer zones, and meeting spaces to accommodate a more tech-oriented, collaborative culture. ”</a:t>
            </a:r>
            <a:br>
              <a:rPr lang="en-US" sz="1800" dirty="0"/>
            </a:br>
            <a:endParaRPr lang="he-IL" sz="1800" dirty="0"/>
          </a:p>
          <a:p>
            <a:pPr lvl="1"/>
            <a:r>
              <a:rPr lang="en-US" sz="1800" dirty="0">
                <a:hlinkClick r:id="rId3"/>
              </a:rPr>
              <a:t>10 Ways Academic Libraries Are Leading Change</a:t>
            </a:r>
            <a:r>
              <a:rPr lang="en-US" sz="1800" dirty="0"/>
              <a:t>. The Wiley Network. </a:t>
            </a:r>
            <a:r>
              <a:rPr lang="en-US" sz="1800" dirty="0">
                <a:hlinkClick r:id="rId4"/>
              </a:rPr>
              <a:t>Claire O'Neill</a:t>
            </a:r>
            <a:r>
              <a:rPr lang="en-US" sz="1800" dirty="0"/>
              <a:t>. April 9,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5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39566"/>
            <a:ext cx="8424936" cy="3979385"/>
          </a:xfrm>
        </p:spPr>
        <p:txBody>
          <a:bodyPr>
            <a:noAutofit/>
          </a:bodyPr>
          <a:lstStyle/>
          <a:p>
            <a:r>
              <a:rPr lang="en-US" sz="1800" dirty="0"/>
              <a:t>“Academic library space is often the </a:t>
            </a:r>
            <a:r>
              <a:rPr lang="en-US" sz="1800" b="1" dirty="0"/>
              <a:t>most valuable space on campus</a:t>
            </a:r>
            <a:r>
              <a:rPr lang="en-US" sz="1800" dirty="0"/>
              <a:t>. It is generally centrally located. The building is generally open long hours. … It is also the case that space is the most valuable resource on a university campus, so many people will propose many uses for “excess” library space.”</a:t>
            </a:r>
            <a:br>
              <a:rPr lang="en-US" sz="1800" dirty="0"/>
            </a:br>
            <a:endParaRPr lang="he-IL" sz="1800" dirty="0"/>
          </a:p>
          <a:p>
            <a:pPr lvl="1"/>
            <a:r>
              <a:rPr lang="en-US" sz="1800" dirty="0"/>
              <a:t>Lewis, David W. (2019). “</a:t>
            </a:r>
            <a:r>
              <a:rPr lang="en-US" sz="1800" dirty="0">
                <a:hlinkClick r:id="rId3"/>
              </a:rPr>
              <a:t>Reimagining the academic library: What to do next. Review article</a:t>
            </a:r>
            <a:r>
              <a:rPr lang="en-US" sz="1800" dirty="0"/>
              <a:t>”. El profesional de la información, v. 28, n. 1, e280104. https://doi.org/10.3145/epi.2019.ene.04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0380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39566"/>
            <a:ext cx="8424936" cy="3979385"/>
          </a:xfrm>
        </p:spPr>
        <p:txBody>
          <a:bodyPr>
            <a:noAutofit/>
          </a:bodyPr>
          <a:lstStyle/>
          <a:p>
            <a:r>
              <a:rPr lang="en-US" sz="1800" dirty="0"/>
              <a:t>In order maximize the valuable physical space, there is often a desire by the libraries to weed items which are not needed or used.</a:t>
            </a:r>
          </a:p>
          <a:p>
            <a:r>
              <a:rPr lang="en-US" sz="1800" dirty="0"/>
              <a:t>In some cases these items are sent to remote storage, and in other cases they are removed entirely from the repository.</a:t>
            </a:r>
          </a:p>
          <a:p>
            <a:r>
              <a:rPr lang="en-US" sz="1800" dirty="0"/>
              <a:t>The identification of the items to weed can be done on two levels:</a:t>
            </a:r>
          </a:p>
          <a:p>
            <a:pPr lvl="1"/>
            <a:r>
              <a:rPr lang="en-US" sz="1800" dirty="0"/>
              <a:t>Does it also exist in electronic format?</a:t>
            </a:r>
          </a:p>
          <a:p>
            <a:pPr lvl="1"/>
            <a:r>
              <a:rPr lang="en-US" sz="1800" dirty="0"/>
              <a:t>What is the physical item usage? Has it been loaned in the last X years?</a:t>
            </a:r>
          </a:p>
          <a:p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01264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7"/>
  <p:tag name="ARTICULATE_PROJECT_OPEN" val="0"/>
  <p:tag name="ARTICULATE_DESIGN_ID_IGELU_2016_16X9 (1)" val="w5fI1s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9CFCC81BB7AF45AF1FFD8A9132D364" ma:contentTypeVersion="0" ma:contentTypeDescription="Create a new document." ma:contentTypeScope="" ma:versionID="9251b3216a2e4b420436baefad525d3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C38CAD-B981-4AF9-A222-BEAA52B72F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D90A2FB-4E42-4830-9D8A-74571297B4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0CA3A3-3E5F-42BC-AD7E-47AA4AA4DA3B}">
  <ds:schemaRefs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6944</TotalTime>
  <Words>2332</Words>
  <Application>Microsoft Office PowerPoint</Application>
  <PresentationFormat>On-screen Show (16:9)</PresentationFormat>
  <Paragraphs>217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IGeLU_2016_16X9 (1)</vt:lpstr>
      <vt:lpstr>PowerPoint Presentation</vt:lpstr>
      <vt:lpstr>PowerPoint Presentation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Accessing the default overlap reports and dashboard</vt:lpstr>
      <vt:lpstr>Accessing the default overlap reports and dashboard</vt:lpstr>
      <vt:lpstr>Accessing the default overlap reports and dashboard</vt:lpstr>
      <vt:lpstr>Accessing the default overlap reports and dashboard</vt:lpstr>
      <vt:lpstr>Accessing the default overlap reports and dashboard</vt:lpstr>
      <vt:lpstr>Determining the overlap analysis method</vt:lpstr>
      <vt:lpstr>Determining the overlap analysis method</vt:lpstr>
      <vt:lpstr>Determining the overlap analysis method</vt:lpstr>
      <vt:lpstr>Determining the overlap analysis method</vt:lpstr>
      <vt:lpstr>Determining the overlap analysis method</vt:lpstr>
      <vt:lpstr>Determining the overlap analysis method</vt:lpstr>
      <vt:lpstr>Determining the overlap analysis method</vt:lpstr>
      <vt:lpstr>Determining the overlap analysis method</vt:lpstr>
      <vt:lpstr>Running the default overlap reports and dashboard</vt:lpstr>
      <vt:lpstr>Running the default overlap reports and dashboard</vt:lpstr>
      <vt:lpstr>Running the default overlap reports and dashboard</vt:lpstr>
      <vt:lpstr>Running the default overlap reports and dashboard</vt:lpstr>
      <vt:lpstr>Running the default overlap reports and dashboard</vt:lpstr>
      <vt:lpstr>Running the default overlap reports and dashboard</vt:lpstr>
      <vt:lpstr>Running the default overlap reports and dashboard</vt:lpstr>
      <vt:lpstr>Running the default overlap reports and dashboard</vt:lpstr>
      <vt:lpstr>Running the default overlap reports and dashboard</vt:lpstr>
      <vt:lpstr>Running the default overlap reports and dashboard</vt:lpstr>
      <vt:lpstr>Running the default overlap reports and dashboard</vt:lpstr>
      <vt:lpstr>Running the default overlap reports and dashboard</vt:lpstr>
      <vt:lpstr>Running the default overlap reports and dashboard</vt:lpstr>
      <vt:lpstr>Running the default physical item usage for weeding report</vt:lpstr>
      <vt:lpstr>Running the default physical item usage for weeding report</vt:lpstr>
      <vt:lpstr>Running the default physical item usage for weeding report</vt:lpstr>
      <vt:lpstr>Running the default physical item usage for weeding report</vt:lpstr>
      <vt:lpstr>Running the default physical item usage for weeding report</vt:lpstr>
      <vt:lpstr>Running the default physical item usage for weeding report</vt:lpstr>
      <vt:lpstr>Running the default overlap reports and dashboard</vt:lpstr>
      <vt:lpstr>Running the default overlap reports and dashboard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484</cp:revision>
  <dcterms:created xsi:type="dcterms:W3CDTF">2017-01-02T15:10:30Z</dcterms:created>
  <dcterms:modified xsi:type="dcterms:W3CDTF">2023-11-27T14:50:49Z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  <property fmtid="{D5CDD505-2E9C-101B-9397-08002B2CF9AE}" pid="5" name="ArticulateGUID">
    <vt:lpwstr>E8CB94BD-D81E-44E2-BB85-CC6FCD27908D</vt:lpwstr>
  </property>
  <property fmtid="{D5CDD505-2E9C-101B-9397-08002B2CF9AE}" pid="6" name="ArticulatePath">
    <vt:lpwstr>https://myproquest-my.sharepoint.com/personal/rachel_cheney_exlibrisgroup_com/Documents/Ex Libris Template 2019</vt:lpwstr>
  </property>
  <property fmtid="{D5CDD505-2E9C-101B-9397-08002B2CF9AE}" pid="7" name="ContentTypeId">
    <vt:lpwstr>0x010100069CFCC81BB7AF45AF1FFD8A9132D364</vt:lpwstr>
  </property>
</Properties>
</file>