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1778" r:id="rId2"/>
    <p:sldId id="1783" r:id="rId3"/>
    <p:sldId id="1774" r:id="rId4"/>
    <p:sldId id="1781" r:id="rId5"/>
    <p:sldId id="1794" r:id="rId6"/>
    <p:sldId id="1793" r:id="rId7"/>
    <p:sldId id="1795" r:id="rId8"/>
    <p:sldId id="1803" r:id="rId9"/>
    <p:sldId id="1797" r:id="rId10"/>
    <p:sldId id="1799" r:id="rId11"/>
    <p:sldId id="1848" r:id="rId12"/>
    <p:sldId id="1849" r:id="rId13"/>
    <p:sldId id="1850" r:id="rId14"/>
    <p:sldId id="1872" r:id="rId15"/>
    <p:sldId id="1851" r:id="rId16"/>
    <p:sldId id="1852" r:id="rId17"/>
    <p:sldId id="1853" r:id="rId18"/>
    <p:sldId id="1854" r:id="rId19"/>
    <p:sldId id="1855" r:id="rId20"/>
    <p:sldId id="1856" r:id="rId21"/>
    <p:sldId id="1873" r:id="rId22"/>
    <p:sldId id="1857" r:id="rId23"/>
    <p:sldId id="1858" r:id="rId24"/>
    <p:sldId id="1859" r:id="rId25"/>
    <p:sldId id="1860" r:id="rId26"/>
    <p:sldId id="1861" r:id="rId27"/>
    <p:sldId id="1864" r:id="rId28"/>
    <p:sldId id="1862" r:id="rId29"/>
    <p:sldId id="1863" r:id="rId30"/>
    <p:sldId id="1801" r:id="rId31"/>
    <p:sldId id="1802" r:id="rId32"/>
    <p:sldId id="1805" r:id="rId33"/>
    <p:sldId id="1807" r:id="rId34"/>
    <p:sldId id="1865" r:id="rId35"/>
    <p:sldId id="1866" r:id="rId36"/>
    <p:sldId id="1867" r:id="rId37"/>
    <p:sldId id="1868" r:id="rId38"/>
    <p:sldId id="1808" r:id="rId39"/>
    <p:sldId id="1809" r:id="rId40"/>
    <p:sldId id="1869" r:id="rId41"/>
    <p:sldId id="1810" r:id="rId42"/>
    <p:sldId id="1870" r:id="rId43"/>
    <p:sldId id="1811" r:id="rId44"/>
    <p:sldId id="1812" r:id="rId45"/>
    <p:sldId id="1813" r:id="rId46"/>
    <p:sldId id="1871" r:id="rId47"/>
    <p:sldId id="1814" r:id="rId48"/>
    <p:sldId id="1815" r:id="rId49"/>
    <p:sldId id="1816" r:id="rId50"/>
    <p:sldId id="1817" r:id="rId51"/>
    <p:sldId id="1787" r:id="rId5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238964-D8FC-4F1B-AF6E-F3D03E28AC41}" v="30" dt="2024-01-30T08:00:35.005"/>
    <p1510:client id="{B4BFBC32-1804-4A68-9574-FBD9E59D9210}" v="53" dt="2024-01-29T10:39:45.539"/>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88" d="100"/>
          <a:sy n="88" d="100"/>
        </p:scale>
        <p:origin x="772" y="44"/>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B4BFBC32-1804-4A68-9574-FBD9E59D9210}"/>
    <pc:docChg chg="undo custSel addSld delSld modSld sldOrd">
      <pc:chgData name="Yoel Kortick" userId="167978f5-7f40-4909-85d5-d4149554ad4e" providerId="ADAL" clId="{B4BFBC32-1804-4A68-9574-FBD9E59D9210}" dt="2024-01-29T10:43:48.149" v="6873" actId="6549"/>
      <pc:docMkLst>
        <pc:docMk/>
      </pc:docMkLst>
      <pc:sldChg chg="add">
        <pc:chgData name="Yoel Kortick" userId="167978f5-7f40-4909-85d5-d4149554ad4e" providerId="ADAL" clId="{B4BFBC32-1804-4A68-9574-FBD9E59D9210}" dt="2024-01-28T15:05:43.520" v="764"/>
        <pc:sldMkLst>
          <pc:docMk/>
          <pc:sldMk cId="1698481378" sldId="1774"/>
        </pc:sldMkLst>
      </pc:sldChg>
      <pc:sldChg chg="modSp mod">
        <pc:chgData name="Yoel Kortick" userId="167978f5-7f40-4909-85d5-d4149554ad4e" providerId="ADAL" clId="{B4BFBC32-1804-4A68-9574-FBD9E59D9210}" dt="2024-01-28T14:41:59.957" v="14" actId="20577"/>
        <pc:sldMkLst>
          <pc:docMk/>
          <pc:sldMk cId="78585819" sldId="1778"/>
        </pc:sldMkLst>
        <pc:spChg chg="mod">
          <ac:chgData name="Yoel Kortick" userId="167978f5-7f40-4909-85d5-d4149554ad4e" providerId="ADAL" clId="{B4BFBC32-1804-4A68-9574-FBD9E59D9210}" dt="2024-01-28T14:41:59.957" v="14" actId="20577"/>
          <ac:spMkLst>
            <pc:docMk/>
            <pc:sldMk cId="78585819" sldId="1778"/>
            <ac:spMk id="5" creationId="{FF8C144D-8324-4169-A0CD-3C427B16D1BA}"/>
          </ac:spMkLst>
        </pc:spChg>
      </pc:sldChg>
      <pc:sldChg chg="modSp mod">
        <pc:chgData name="Yoel Kortick" userId="167978f5-7f40-4909-85d5-d4149554ad4e" providerId="ADAL" clId="{B4BFBC32-1804-4A68-9574-FBD9E59D9210}" dt="2024-01-28T15:32:42.916" v="846" actId="255"/>
        <pc:sldMkLst>
          <pc:docMk/>
          <pc:sldMk cId="3464459227" sldId="1781"/>
        </pc:sldMkLst>
        <pc:spChg chg="mod">
          <ac:chgData name="Yoel Kortick" userId="167978f5-7f40-4909-85d5-d4149554ad4e" providerId="ADAL" clId="{B4BFBC32-1804-4A68-9574-FBD9E59D9210}" dt="2024-01-28T14:59:16.346" v="506" actId="20577"/>
          <ac:spMkLst>
            <pc:docMk/>
            <pc:sldMk cId="3464459227" sldId="1781"/>
            <ac:spMk id="3" creationId="{294BC29B-83C8-416D-9BA2-59380269EFCE}"/>
          </ac:spMkLst>
        </pc:spChg>
        <pc:spChg chg="mod">
          <ac:chgData name="Yoel Kortick" userId="167978f5-7f40-4909-85d5-d4149554ad4e" providerId="ADAL" clId="{B4BFBC32-1804-4A68-9574-FBD9E59D9210}" dt="2024-01-28T15:32:42.916" v="846" actId="255"/>
          <ac:spMkLst>
            <pc:docMk/>
            <pc:sldMk cId="3464459227" sldId="1781"/>
            <ac:spMk id="4" creationId="{7DCC24B9-304C-43F8-A814-5ED2034E8A02}"/>
          </ac:spMkLst>
        </pc:spChg>
      </pc:sldChg>
      <pc:sldChg chg="modSp mod">
        <pc:chgData name="Yoel Kortick" userId="167978f5-7f40-4909-85d5-d4149554ad4e" providerId="ADAL" clId="{B4BFBC32-1804-4A68-9574-FBD9E59D9210}" dt="2024-01-29T08:26:40.736" v="3875" actId="14100"/>
        <pc:sldMkLst>
          <pc:docMk/>
          <pc:sldMk cId="1442708658" sldId="1783"/>
        </pc:sldMkLst>
        <pc:spChg chg="mod">
          <ac:chgData name="Yoel Kortick" userId="167978f5-7f40-4909-85d5-d4149554ad4e" providerId="ADAL" clId="{B4BFBC32-1804-4A68-9574-FBD9E59D9210}" dt="2024-01-29T08:26:40.736" v="3875" actId="14100"/>
          <ac:spMkLst>
            <pc:docMk/>
            <pc:sldMk cId="1442708658" sldId="1783"/>
            <ac:spMk id="63" creationId="{2818E309-CE24-45E0-8F37-EFD6121F7540}"/>
          </ac:spMkLst>
        </pc:spChg>
      </pc:sldChg>
      <pc:sldChg chg="addSp delSp modSp mod">
        <pc:chgData name="Yoel Kortick" userId="167978f5-7f40-4909-85d5-d4149554ad4e" providerId="ADAL" clId="{B4BFBC32-1804-4A68-9574-FBD9E59D9210}" dt="2024-01-28T15:00:23.928" v="569" actId="1037"/>
        <pc:sldMkLst>
          <pc:docMk/>
          <pc:sldMk cId="162733317" sldId="1792"/>
        </pc:sldMkLst>
        <pc:spChg chg="mod">
          <ac:chgData name="Yoel Kortick" userId="167978f5-7f40-4909-85d5-d4149554ad4e" providerId="ADAL" clId="{B4BFBC32-1804-4A68-9574-FBD9E59D9210}" dt="2024-01-28T15:00:08.527" v="566" actId="20577"/>
          <ac:spMkLst>
            <pc:docMk/>
            <pc:sldMk cId="162733317" sldId="1792"/>
            <ac:spMk id="3" creationId="{294BC29B-83C8-416D-9BA2-59380269EFCE}"/>
          </ac:spMkLst>
        </pc:spChg>
        <pc:spChg chg="del">
          <ac:chgData name="Yoel Kortick" userId="167978f5-7f40-4909-85d5-d4149554ad4e" providerId="ADAL" clId="{B4BFBC32-1804-4A68-9574-FBD9E59D9210}" dt="2024-01-28T14:44:52.959" v="19" actId="478"/>
          <ac:spMkLst>
            <pc:docMk/>
            <pc:sldMk cId="162733317" sldId="1792"/>
            <ac:spMk id="4" creationId="{7DCC24B9-304C-43F8-A814-5ED2034E8A02}"/>
          </ac:spMkLst>
        </pc:spChg>
        <pc:spChg chg="add del mod">
          <ac:chgData name="Yoel Kortick" userId="167978f5-7f40-4909-85d5-d4149554ad4e" providerId="ADAL" clId="{B4BFBC32-1804-4A68-9574-FBD9E59D9210}" dt="2024-01-28T14:44:55.199" v="20" actId="478"/>
          <ac:spMkLst>
            <pc:docMk/>
            <pc:sldMk cId="162733317" sldId="1792"/>
            <ac:spMk id="6" creationId="{63D3ED24-5554-9598-B989-C70957E5EBE0}"/>
          </ac:spMkLst>
        </pc:spChg>
        <pc:spChg chg="add mod">
          <ac:chgData name="Yoel Kortick" userId="167978f5-7f40-4909-85d5-d4149554ad4e" providerId="ADAL" clId="{B4BFBC32-1804-4A68-9574-FBD9E59D9210}" dt="2024-01-28T14:45:12.010" v="28" actId="20577"/>
          <ac:spMkLst>
            <pc:docMk/>
            <pc:sldMk cId="162733317" sldId="1792"/>
            <ac:spMk id="7" creationId="{B73225A7-1DCB-F8A0-2647-637E70D327B5}"/>
          </ac:spMkLst>
        </pc:spChg>
        <pc:spChg chg="add mod">
          <ac:chgData name="Yoel Kortick" userId="167978f5-7f40-4909-85d5-d4149554ad4e" providerId="ADAL" clId="{B4BFBC32-1804-4A68-9574-FBD9E59D9210}" dt="2024-01-28T14:45:17.415" v="40" actId="20577"/>
          <ac:spMkLst>
            <pc:docMk/>
            <pc:sldMk cId="162733317" sldId="1792"/>
            <ac:spMk id="8" creationId="{AD15862A-7163-BE19-3314-0C06F8A1FAA5}"/>
          </ac:spMkLst>
        </pc:spChg>
        <pc:spChg chg="add mod">
          <ac:chgData name="Yoel Kortick" userId="167978f5-7f40-4909-85d5-d4149554ad4e" providerId="ADAL" clId="{B4BFBC32-1804-4A68-9574-FBD9E59D9210}" dt="2024-01-28T14:45:23.508" v="41"/>
          <ac:spMkLst>
            <pc:docMk/>
            <pc:sldMk cId="162733317" sldId="1792"/>
            <ac:spMk id="9" creationId="{E0DC7C59-3A63-103A-42F1-B07CCB9776AE}"/>
          </ac:spMkLst>
        </pc:spChg>
        <pc:spChg chg="add mod">
          <ac:chgData name="Yoel Kortick" userId="167978f5-7f40-4909-85d5-d4149554ad4e" providerId="ADAL" clId="{B4BFBC32-1804-4A68-9574-FBD9E59D9210}" dt="2024-01-28T14:48:06.439" v="144" actId="14100"/>
          <ac:spMkLst>
            <pc:docMk/>
            <pc:sldMk cId="162733317" sldId="1792"/>
            <ac:spMk id="10" creationId="{F595A768-2C6F-90C7-3ED2-C6F342C2A73E}"/>
          </ac:spMkLst>
        </pc:spChg>
        <pc:spChg chg="add mod">
          <ac:chgData name="Yoel Kortick" userId="167978f5-7f40-4909-85d5-d4149554ad4e" providerId="ADAL" clId="{B4BFBC32-1804-4A68-9574-FBD9E59D9210}" dt="2024-01-28T14:48:06.439" v="144" actId="14100"/>
          <ac:spMkLst>
            <pc:docMk/>
            <pc:sldMk cId="162733317" sldId="1792"/>
            <ac:spMk id="11" creationId="{BAB5433F-8182-D39B-AF18-96F275113E57}"/>
          </ac:spMkLst>
        </pc:spChg>
        <pc:spChg chg="add mod">
          <ac:chgData name="Yoel Kortick" userId="167978f5-7f40-4909-85d5-d4149554ad4e" providerId="ADAL" clId="{B4BFBC32-1804-4A68-9574-FBD9E59D9210}" dt="2024-01-28T14:48:14.110" v="153" actId="1037"/>
          <ac:spMkLst>
            <pc:docMk/>
            <pc:sldMk cId="162733317" sldId="1792"/>
            <ac:spMk id="12" creationId="{3FAF598D-871D-1D01-7F75-8109E6CEEBE3}"/>
          </ac:spMkLst>
        </pc:spChg>
        <pc:spChg chg="add del mod">
          <ac:chgData name="Yoel Kortick" userId="167978f5-7f40-4909-85d5-d4149554ad4e" providerId="ADAL" clId="{B4BFBC32-1804-4A68-9574-FBD9E59D9210}" dt="2024-01-28T14:45:00.040" v="22" actId="478"/>
          <ac:spMkLst>
            <pc:docMk/>
            <pc:sldMk cId="162733317" sldId="1792"/>
            <ac:spMk id="18" creationId="{172882F0-161D-7F5D-F6A4-E61E204DDE5D}"/>
          </ac:spMkLst>
        </pc:spChg>
        <pc:spChg chg="add mod">
          <ac:chgData name="Yoel Kortick" userId="167978f5-7f40-4909-85d5-d4149554ad4e" providerId="ADAL" clId="{B4BFBC32-1804-4A68-9574-FBD9E59D9210}" dt="2024-01-28T15:00:20.066" v="568" actId="1037"/>
          <ac:spMkLst>
            <pc:docMk/>
            <pc:sldMk cId="162733317" sldId="1792"/>
            <ac:spMk id="21" creationId="{04EE86F2-3646-43AD-BC59-1496320954F8}"/>
          </ac:spMkLst>
        </pc:spChg>
        <pc:spChg chg="add mod">
          <ac:chgData name="Yoel Kortick" userId="167978f5-7f40-4909-85d5-d4149554ad4e" providerId="ADAL" clId="{B4BFBC32-1804-4A68-9574-FBD9E59D9210}" dt="2024-01-28T15:00:17.512" v="567" actId="1038"/>
          <ac:spMkLst>
            <pc:docMk/>
            <pc:sldMk cId="162733317" sldId="1792"/>
            <ac:spMk id="22" creationId="{1FA5D2CA-3032-A05C-AFE9-7CEAAF81962B}"/>
          </ac:spMkLst>
        </pc:spChg>
        <pc:spChg chg="add del mod">
          <ac:chgData name="Yoel Kortick" userId="167978f5-7f40-4909-85d5-d4149554ad4e" providerId="ADAL" clId="{B4BFBC32-1804-4A68-9574-FBD9E59D9210}" dt="2024-01-28T14:49:59.898" v="197" actId="1037"/>
          <ac:spMkLst>
            <pc:docMk/>
            <pc:sldMk cId="162733317" sldId="1792"/>
            <ac:spMk id="29" creationId="{0DCBAFEE-1294-FE43-DEB4-22F9F593C270}"/>
          </ac:spMkLst>
        </pc:spChg>
        <pc:spChg chg="add del mod">
          <ac:chgData name="Yoel Kortick" userId="167978f5-7f40-4909-85d5-d4149554ad4e" providerId="ADAL" clId="{B4BFBC32-1804-4A68-9574-FBD9E59D9210}" dt="2024-01-28T14:50:03.517" v="198" actId="1037"/>
          <ac:spMkLst>
            <pc:docMk/>
            <pc:sldMk cId="162733317" sldId="1792"/>
            <ac:spMk id="30" creationId="{B073A419-652C-CB4D-76FF-6C53A33D1B61}"/>
          </ac:spMkLst>
        </pc:spChg>
        <pc:spChg chg="add del mod">
          <ac:chgData name="Yoel Kortick" userId="167978f5-7f40-4909-85d5-d4149554ad4e" providerId="ADAL" clId="{B4BFBC32-1804-4A68-9574-FBD9E59D9210}" dt="2024-01-28T15:00:23.928" v="569" actId="1037"/>
          <ac:spMkLst>
            <pc:docMk/>
            <pc:sldMk cId="162733317" sldId="1792"/>
            <ac:spMk id="31" creationId="{BEB9FFEC-F553-67A0-C10C-9DA9A0E8D505}"/>
          </ac:spMkLst>
        </pc:spChg>
        <pc:cxnChg chg="add mod">
          <ac:chgData name="Yoel Kortick" userId="167978f5-7f40-4909-85d5-d4149554ad4e" providerId="ADAL" clId="{B4BFBC32-1804-4A68-9574-FBD9E59D9210}" dt="2024-01-28T14:44:56.217" v="21"/>
          <ac:cxnSpMkLst>
            <pc:docMk/>
            <pc:sldMk cId="162733317" sldId="1792"/>
            <ac:cxnSpMk id="13" creationId="{E512EBCA-FA78-5895-0A62-E0C90FE7E263}"/>
          </ac:cxnSpMkLst>
        </pc:cxnChg>
        <pc:cxnChg chg="add mod">
          <ac:chgData name="Yoel Kortick" userId="167978f5-7f40-4909-85d5-d4149554ad4e" providerId="ADAL" clId="{B4BFBC32-1804-4A68-9574-FBD9E59D9210}" dt="2024-01-28T14:44:56.217" v="21"/>
          <ac:cxnSpMkLst>
            <pc:docMk/>
            <pc:sldMk cId="162733317" sldId="1792"/>
            <ac:cxnSpMk id="14" creationId="{135EAD4D-5CDE-C0BF-85BA-F54E0AF413AE}"/>
          </ac:cxnSpMkLst>
        </pc:cxnChg>
        <pc:cxnChg chg="add mod">
          <ac:chgData name="Yoel Kortick" userId="167978f5-7f40-4909-85d5-d4149554ad4e" providerId="ADAL" clId="{B4BFBC32-1804-4A68-9574-FBD9E59D9210}" dt="2024-01-28T14:48:28.380" v="155" actId="14100"/>
          <ac:cxnSpMkLst>
            <pc:docMk/>
            <pc:sldMk cId="162733317" sldId="1792"/>
            <ac:cxnSpMk id="15" creationId="{79DDB082-839E-3133-71D8-F061B6E47DA0}"/>
          </ac:cxnSpMkLst>
        </pc:cxnChg>
        <pc:cxnChg chg="add mod">
          <ac:chgData name="Yoel Kortick" userId="167978f5-7f40-4909-85d5-d4149554ad4e" providerId="ADAL" clId="{B4BFBC32-1804-4A68-9574-FBD9E59D9210}" dt="2024-01-28T14:48:06.439" v="144" actId="14100"/>
          <ac:cxnSpMkLst>
            <pc:docMk/>
            <pc:sldMk cId="162733317" sldId="1792"/>
            <ac:cxnSpMk id="16" creationId="{19F610D3-E974-613D-3DF1-44888F600DB8}"/>
          </ac:cxnSpMkLst>
        </pc:cxnChg>
        <pc:cxnChg chg="add mod">
          <ac:chgData name="Yoel Kortick" userId="167978f5-7f40-4909-85d5-d4149554ad4e" providerId="ADAL" clId="{B4BFBC32-1804-4A68-9574-FBD9E59D9210}" dt="2024-01-28T14:48:19.253" v="154" actId="14100"/>
          <ac:cxnSpMkLst>
            <pc:docMk/>
            <pc:sldMk cId="162733317" sldId="1792"/>
            <ac:cxnSpMk id="17" creationId="{21F581DF-A37C-9371-6D2C-01BA41CA5FA6}"/>
          </ac:cxnSpMkLst>
        </pc:cxnChg>
        <pc:cxnChg chg="add mod">
          <ac:chgData name="Yoel Kortick" userId="167978f5-7f40-4909-85d5-d4149554ad4e" providerId="ADAL" clId="{B4BFBC32-1804-4A68-9574-FBD9E59D9210}" dt="2024-01-28T15:00:20.066" v="568" actId="1037"/>
          <ac:cxnSpMkLst>
            <pc:docMk/>
            <pc:sldMk cId="162733317" sldId="1792"/>
            <ac:cxnSpMk id="23" creationId="{32BE1D3D-EC2F-9935-AF8D-054FE2B1F09F}"/>
          </ac:cxnSpMkLst>
        </pc:cxnChg>
        <pc:cxnChg chg="add mod">
          <ac:chgData name="Yoel Kortick" userId="167978f5-7f40-4909-85d5-d4149554ad4e" providerId="ADAL" clId="{B4BFBC32-1804-4A68-9574-FBD9E59D9210}" dt="2024-01-28T15:00:17.512" v="567" actId="1038"/>
          <ac:cxnSpMkLst>
            <pc:docMk/>
            <pc:sldMk cId="162733317" sldId="1792"/>
            <ac:cxnSpMk id="24" creationId="{377728BD-AAA2-D7F1-09D8-BAFC25E4A6A7}"/>
          </ac:cxnSpMkLst>
        </pc:cxnChg>
        <pc:cxnChg chg="add del mod">
          <ac:chgData name="Yoel Kortick" userId="167978f5-7f40-4909-85d5-d4149554ad4e" providerId="ADAL" clId="{B4BFBC32-1804-4A68-9574-FBD9E59D9210}" dt="2024-01-28T14:50:41.083" v="215" actId="478"/>
          <ac:cxnSpMkLst>
            <pc:docMk/>
            <pc:sldMk cId="162733317" sldId="1792"/>
            <ac:cxnSpMk id="32" creationId="{154D5BB2-0FF1-A298-DB47-CC4128E02B20}"/>
          </ac:cxnSpMkLst>
        </pc:cxnChg>
        <pc:cxnChg chg="add del mod">
          <ac:chgData name="Yoel Kortick" userId="167978f5-7f40-4909-85d5-d4149554ad4e" providerId="ADAL" clId="{B4BFBC32-1804-4A68-9574-FBD9E59D9210}" dt="2024-01-28T14:51:05.300" v="245" actId="478"/>
          <ac:cxnSpMkLst>
            <pc:docMk/>
            <pc:sldMk cId="162733317" sldId="1792"/>
            <ac:cxnSpMk id="37" creationId="{433BB58F-9C1F-07CB-1605-56631E8E3408}"/>
          </ac:cxnSpMkLst>
        </pc:cxnChg>
        <pc:cxnChg chg="add mod">
          <ac:chgData name="Yoel Kortick" userId="167978f5-7f40-4909-85d5-d4149554ad4e" providerId="ADAL" clId="{B4BFBC32-1804-4A68-9574-FBD9E59D9210}" dt="2024-01-28T14:51:40.302" v="296" actId="14100"/>
          <ac:cxnSpMkLst>
            <pc:docMk/>
            <pc:sldMk cId="162733317" sldId="1792"/>
            <ac:cxnSpMk id="40" creationId="{DD041366-0734-63CA-41F5-4F053B2DBD0E}"/>
          </ac:cxnSpMkLst>
        </pc:cxnChg>
        <pc:cxnChg chg="add mod">
          <ac:chgData name="Yoel Kortick" userId="167978f5-7f40-4909-85d5-d4149554ad4e" providerId="ADAL" clId="{B4BFBC32-1804-4A68-9574-FBD9E59D9210}" dt="2024-01-28T14:51:47.646" v="297" actId="571"/>
          <ac:cxnSpMkLst>
            <pc:docMk/>
            <pc:sldMk cId="162733317" sldId="1792"/>
            <ac:cxnSpMk id="42" creationId="{ED8FD6EE-86FA-660D-54E3-D938D9F19391}"/>
          </ac:cxnSpMkLst>
        </pc:cxnChg>
        <pc:cxnChg chg="add mod">
          <ac:chgData name="Yoel Kortick" userId="167978f5-7f40-4909-85d5-d4149554ad4e" providerId="ADAL" clId="{B4BFBC32-1804-4A68-9574-FBD9E59D9210}" dt="2024-01-28T15:00:23.928" v="569" actId="1037"/>
          <ac:cxnSpMkLst>
            <pc:docMk/>
            <pc:sldMk cId="162733317" sldId="1792"/>
            <ac:cxnSpMk id="43" creationId="{C8404001-B468-60F1-7B02-2C0C5A624D47}"/>
          </ac:cxnSpMkLst>
        </pc:cxnChg>
      </pc:sldChg>
      <pc:sldChg chg="modSp mod">
        <pc:chgData name="Yoel Kortick" userId="167978f5-7f40-4909-85d5-d4149554ad4e" providerId="ADAL" clId="{B4BFBC32-1804-4A68-9574-FBD9E59D9210}" dt="2024-01-28T15:39:46.089" v="959" actId="20577"/>
        <pc:sldMkLst>
          <pc:docMk/>
          <pc:sldMk cId="2606218952" sldId="1793"/>
        </pc:sldMkLst>
        <pc:spChg chg="mod">
          <ac:chgData name="Yoel Kortick" userId="167978f5-7f40-4909-85d5-d4149554ad4e" providerId="ADAL" clId="{B4BFBC32-1804-4A68-9574-FBD9E59D9210}" dt="2024-01-28T15:00:46.310" v="581" actId="20577"/>
          <ac:spMkLst>
            <pc:docMk/>
            <pc:sldMk cId="2606218952" sldId="1793"/>
            <ac:spMk id="3" creationId="{294BC29B-83C8-416D-9BA2-59380269EFCE}"/>
          </ac:spMkLst>
        </pc:spChg>
        <pc:spChg chg="mod">
          <ac:chgData name="Yoel Kortick" userId="167978f5-7f40-4909-85d5-d4149554ad4e" providerId="ADAL" clId="{B4BFBC32-1804-4A68-9574-FBD9E59D9210}" dt="2024-01-28T15:39:46.089" v="959" actId="20577"/>
          <ac:spMkLst>
            <pc:docMk/>
            <pc:sldMk cId="2606218952" sldId="1793"/>
            <ac:spMk id="4" creationId="{7DCC24B9-304C-43F8-A814-5ED2034E8A02}"/>
          </ac:spMkLst>
        </pc:spChg>
      </pc:sldChg>
      <pc:sldChg chg="modSp del mod">
        <pc:chgData name="Yoel Kortick" userId="167978f5-7f40-4909-85d5-d4149554ad4e" providerId="ADAL" clId="{B4BFBC32-1804-4A68-9574-FBD9E59D9210}" dt="2024-01-28T15:05:02.268" v="762" actId="47"/>
        <pc:sldMkLst>
          <pc:docMk/>
          <pc:sldMk cId="290747644" sldId="1794"/>
        </pc:sldMkLst>
        <pc:spChg chg="mod">
          <ac:chgData name="Yoel Kortick" userId="167978f5-7f40-4909-85d5-d4149554ad4e" providerId="ADAL" clId="{B4BFBC32-1804-4A68-9574-FBD9E59D9210}" dt="2024-01-28T15:04:41.354" v="761" actId="27636"/>
          <ac:spMkLst>
            <pc:docMk/>
            <pc:sldMk cId="290747644" sldId="1794"/>
            <ac:spMk id="63" creationId="{2818E309-CE24-45E0-8F37-EFD6121F7540}"/>
          </ac:spMkLst>
        </pc:spChg>
      </pc:sldChg>
      <pc:sldChg chg="modSp add mod">
        <pc:chgData name="Yoel Kortick" userId="167978f5-7f40-4909-85d5-d4149554ad4e" providerId="ADAL" clId="{B4BFBC32-1804-4A68-9574-FBD9E59D9210}" dt="2024-01-28T15:38:21.393" v="896" actId="255"/>
        <pc:sldMkLst>
          <pc:docMk/>
          <pc:sldMk cId="3404480613" sldId="1794"/>
        </pc:sldMkLst>
        <pc:spChg chg="mod">
          <ac:chgData name="Yoel Kortick" userId="167978f5-7f40-4909-85d5-d4149554ad4e" providerId="ADAL" clId="{B4BFBC32-1804-4A68-9574-FBD9E59D9210}" dt="2024-01-28T15:38:21.393" v="896" actId="255"/>
          <ac:spMkLst>
            <pc:docMk/>
            <pc:sldMk cId="3404480613" sldId="1794"/>
            <ac:spMk id="4" creationId="{7DCC24B9-304C-43F8-A814-5ED2034E8A02}"/>
          </ac:spMkLst>
        </pc:spChg>
      </pc:sldChg>
      <pc:sldChg chg="modSp add mod">
        <pc:chgData name="Yoel Kortick" userId="167978f5-7f40-4909-85d5-d4149554ad4e" providerId="ADAL" clId="{B4BFBC32-1804-4A68-9574-FBD9E59D9210}" dt="2024-01-28T15:39:05.111" v="921" actId="20577"/>
        <pc:sldMkLst>
          <pc:docMk/>
          <pc:sldMk cId="3344229576" sldId="1795"/>
        </pc:sldMkLst>
        <pc:spChg chg="mod">
          <ac:chgData name="Yoel Kortick" userId="167978f5-7f40-4909-85d5-d4149554ad4e" providerId="ADAL" clId="{B4BFBC32-1804-4A68-9574-FBD9E59D9210}" dt="2024-01-28T15:39:05.111" v="921" actId="20577"/>
          <ac:spMkLst>
            <pc:docMk/>
            <pc:sldMk cId="3344229576" sldId="1795"/>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54716001" sldId="1795"/>
        </pc:sldMkLst>
      </pc:sldChg>
      <pc:sldChg chg="modSp del">
        <pc:chgData name="Yoel Kortick" userId="167978f5-7f40-4909-85d5-d4149554ad4e" providerId="ADAL" clId="{B4BFBC32-1804-4A68-9574-FBD9E59D9210}" dt="2024-01-28T15:05:12.863" v="763" actId="47"/>
        <pc:sldMkLst>
          <pc:docMk/>
          <pc:sldMk cId="523318667" sldId="1796"/>
        </pc:sldMkLst>
        <pc:spChg chg="mod">
          <ac:chgData name="Yoel Kortick" userId="167978f5-7f40-4909-85d5-d4149554ad4e" providerId="ADAL" clId="{B4BFBC32-1804-4A68-9574-FBD9E59D9210}" dt="2024-01-28T14:42:26.334" v="15"/>
          <ac:spMkLst>
            <pc:docMk/>
            <pc:sldMk cId="523318667" sldId="1796"/>
            <ac:spMk id="63" creationId="{2818E309-CE24-45E0-8F37-EFD6121F7540}"/>
          </ac:spMkLst>
        </pc:spChg>
      </pc:sldChg>
      <pc:sldChg chg="addSp delSp modSp add del mod">
        <pc:chgData name="Yoel Kortick" userId="167978f5-7f40-4909-85d5-d4149554ad4e" providerId="ADAL" clId="{B4BFBC32-1804-4A68-9574-FBD9E59D9210}" dt="2024-01-28T16:27:48.663" v="1708" actId="47"/>
        <pc:sldMkLst>
          <pc:docMk/>
          <pc:sldMk cId="3959602537" sldId="1796"/>
        </pc:sldMkLst>
        <pc:spChg chg="mod">
          <ac:chgData name="Yoel Kortick" userId="167978f5-7f40-4909-85d5-d4149554ad4e" providerId="ADAL" clId="{B4BFBC32-1804-4A68-9574-FBD9E59D9210}" dt="2024-01-28T15:39:11.223" v="943" actId="20577"/>
          <ac:spMkLst>
            <pc:docMk/>
            <pc:sldMk cId="3959602537" sldId="1796"/>
            <ac:spMk id="3" creationId="{294BC29B-83C8-416D-9BA2-59380269EFCE}"/>
          </ac:spMkLst>
        </pc:spChg>
        <pc:spChg chg="mod">
          <ac:chgData name="Yoel Kortick" userId="167978f5-7f40-4909-85d5-d4149554ad4e" providerId="ADAL" clId="{B4BFBC32-1804-4A68-9574-FBD9E59D9210}" dt="2024-01-28T16:26:35.397" v="1639" actId="20577"/>
          <ac:spMkLst>
            <pc:docMk/>
            <pc:sldMk cId="3959602537" sldId="1796"/>
            <ac:spMk id="4" creationId="{7DCC24B9-304C-43F8-A814-5ED2034E8A02}"/>
          </ac:spMkLst>
        </pc:spChg>
        <pc:spChg chg="add del">
          <ac:chgData name="Yoel Kortick" userId="167978f5-7f40-4909-85d5-d4149554ad4e" providerId="ADAL" clId="{B4BFBC32-1804-4A68-9574-FBD9E59D9210}" dt="2024-01-28T16:24:48.177" v="1630" actId="478"/>
          <ac:spMkLst>
            <pc:docMk/>
            <pc:sldMk cId="3959602537" sldId="1796"/>
            <ac:spMk id="7" creationId="{46B1F7CE-7878-857D-5797-9EE0681B16E2}"/>
          </ac:spMkLst>
        </pc:spChg>
        <pc:spChg chg="add del">
          <ac:chgData name="Yoel Kortick" userId="167978f5-7f40-4909-85d5-d4149554ad4e" providerId="ADAL" clId="{B4BFBC32-1804-4A68-9574-FBD9E59D9210}" dt="2024-01-28T16:24:47.045" v="1629" actId="478"/>
          <ac:spMkLst>
            <pc:docMk/>
            <pc:sldMk cId="3959602537" sldId="1796"/>
            <ac:spMk id="10" creationId="{871F1414-84BF-AA16-4D99-5095EB6A940C}"/>
          </ac:spMkLst>
        </pc:spChg>
        <pc:spChg chg="add del mod">
          <ac:chgData name="Yoel Kortick" userId="167978f5-7f40-4909-85d5-d4149554ad4e" providerId="ADAL" clId="{B4BFBC32-1804-4A68-9574-FBD9E59D9210}" dt="2024-01-28T16:23:36.553" v="1627" actId="11529"/>
          <ac:spMkLst>
            <pc:docMk/>
            <pc:sldMk cId="3959602537" sldId="1796"/>
            <ac:spMk id="11" creationId="{EE071C72-CE2C-CBAD-0DDD-C13377D43364}"/>
          </ac:spMkLst>
        </pc:spChg>
        <pc:spChg chg="add del">
          <ac:chgData name="Yoel Kortick" userId="167978f5-7f40-4909-85d5-d4149554ad4e" providerId="ADAL" clId="{B4BFBC32-1804-4A68-9574-FBD9E59D9210}" dt="2024-01-28T16:23:31.724" v="1625" actId="11529"/>
          <ac:spMkLst>
            <pc:docMk/>
            <pc:sldMk cId="3959602537" sldId="1796"/>
            <ac:spMk id="12" creationId="{0D3C2FAC-E589-A3FC-9598-985DB9C8212D}"/>
          </ac:spMkLst>
        </pc:spChg>
        <pc:picChg chg="add del mod">
          <ac:chgData name="Yoel Kortick" userId="167978f5-7f40-4909-85d5-d4149554ad4e" providerId="ADAL" clId="{B4BFBC32-1804-4A68-9574-FBD9E59D9210}" dt="2024-01-28T16:19:45.375" v="1530" actId="478"/>
          <ac:picMkLst>
            <pc:docMk/>
            <pc:sldMk cId="3959602537" sldId="1796"/>
            <ac:picMk id="6" creationId="{5B915268-D1D9-F777-3533-60270854E117}"/>
          </ac:picMkLst>
        </pc:picChg>
        <pc:picChg chg="add del mod">
          <ac:chgData name="Yoel Kortick" userId="167978f5-7f40-4909-85d5-d4149554ad4e" providerId="ADAL" clId="{B4BFBC32-1804-4A68-9574-FBD9E59D9210}" dt="2024-01-28T16:24:45.947" v="1628" actId="478"/>
          <ac:picMkLst>
            <pc:docMk/>
            <pc:sldMk cId="3959602537" sldId="1796"/>
            <ac:picMk id="9" creationId="{383CB0E9-3436-EE0E-21CA-02404C66AA17}"/>
          </ac:picMkLst>
        </pc:picChg>
        <pc:cxnChg chg="add del">
          <ac:chgData name="Yoel Kortick" userId="167978f5-7f40-4909-85d5-d4149554ad4e" providerId="ADAL" clId="{B4BFBC32-1804-4A68-9574-FBD9E59D9210}" dt="2024-01-28T16:23:31.454" v="1624" actId="11529"/>
          <ac:cxnSpMkLst>
            <pc:docMk/>
            <pc:sldMk cId="3959602537" sldId="1796"/>
            <ac:cxnSpMk id="14" creationId="{C7658914-D81C-7971-75D7-043D8E4FC183}"/>
          </ac:cxnSpMkLst>
        </pc:cxnChg>
      </pc:sldChg>
      <pc:sldChg chg="del">
        <pc:chgData name="Yoel Kortick" userId="167978f5-7f40-4909-85d5-d4149554ad4e" providerId="ADAL" clId="{B4BFBC32-1804-4A68-9574-FBD9E59D9210}" dt="2024-01-28T15:05:12.863" v="763" actId="47"/>
        <pc:sldMkLst>
          <pc:docMk/>
          <pc:sldMk cId="354846329" sldId="1797"/>
        </pc:sldMkLst>
      </pc:sldChg>
      <pc:sldChg chg="modSp add mod">
        <pc:chgData name="Yoel Kortick" userId="167978f5-7f40-4909-85d5-d4149554ad4e" providerId="ADAL" clId="{B4BFBC32-1804-4A68-9574-FBD9E59D9210}" dt="2024-01-28T16:05:30.331" v="1226" actId="14100"/>
        <pc:sldMkLst>
          <pc:docMk/>
          <pc:sldMk cId="560928004" sldId="1797"/>
        </pc:sldMkLst>
        <pc:spChg chg="mod">
          <ac:chgData name="Yoel Kortick" userId="167978f5-7f40-4909-85d5-d4149554ad4e" providerId="ADAL" clId="{B4BFBC32-1804-4A68-9574-FBD9E59D9210}" dt="2024-01-28T16:05:30.331" v="1226" actId="14100"/>
          <ac:spMkLst>
            <pc:docMk/>
            <pc:sldMk cId="560928004" sldId="1797"/>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3631609961" sldId="1798"/>
        </pc:sldMkLst>
      </pc:sldChg>
      <pc:sldChg chg="addSp delSp modSp add mod">
        <pc:chgData name="Yoel Kortick" userId="167978f5-7f40-4909-85d5-d4149554ad4e" providerId="ADAL" clId="{B4BFBC32-1804-4A68-9574-FBD9E59D9210}" dt="2024-01-28T16:06:57.784" v="1294" actId="14100"/>
        <pc:sldMkLst>
          <pc:docMk/>
          <pc:sldMk cId="3978821820" sldId="1798"/>
        </pc:sldMkLst>
        <pc:spChg chg="del">
          <ac:chgData name="Yoel Kortick" userId="167978f5-7f40-4909-85d5-d4149554ad4e" providerId="ADAL" clId="{B4BFBC32-1804-4A68-9574-FBD9E59D9210}" dt="2024-01-28T16:02:55.472" v="990" actId="478"/>
          <ac:spMkLst>
            <pc:docMk/>
            <pc:sldMk cId="3978821820" sldId="1798"/>
            <ac:spMk id="4" creationId="{7DCC24B9-304C-43F8-A814-5ED2034E8A02}"/>
          </ac:spMkLst>
        </pc:spChg>
        <pc:spChg chg="add del mod">
          <ac:chgData name="Yoel Kortick" userId="167978f5-7f40-4909-85d5-d4149554ad4e" providerId="ADAL" clId="{B4BFBC32-1804-4A68-9574-FBD9E59D9210}" dt="2024-01-28T16:02:59.304" v="991" actId="478"/>
          <ac:spMkLst>
            <pc:docMk/>
            <pc:sldMk cId="3978821820" sldId="1798"/>
            <ac:spMk id="6" creationId="{54E5DA26-7F3F-6094-1F5A-EA8937209EFF}"/>
          </ac:spMkLst>
        </pc:spChg>
        <pc:spChg chg="add mod">
          <ac:chgData name="Yoel Kortick" userId="167978f5-7f40-4909-85d5-d4149554ad4e" providerId="ADAL" clId="{B4BFBC32-1804-4A68-9574-FBD9E59D9210}" dt="2024-01-28T16:06:09.774" v="1292" actId="208"/>
          <ac:spMkLst>
            <pc:docMk/>
            <pc:sldMk cId="3978821820" sldId="1798"/>
            <ac:spMk id="9" creationId="{D06C022C-387E-0F49-D513-D1BE789BE68D}"/>
          </ac:spMkLst>
        </pc:spChg>
        <pc:spChg chg="add mod">
          <ac:chgData name="Yoel Kortick" userId="167978f5-7f40-4909-85d5-d4149554ad4e" providerId="ADAL" clId="{B4BFBC32-1804-4A68-9574-FBD9E59D9210}" dt="2024-01-28T16:06:57.784" v="1294" actId="14100"/>
          <ac:spMkLst>
            <pc:docMk/>
            <pc:sldMk cId="3978821820" sldId="1798"/>
            <ac:spMk id="10" creationId="{F7A9D2B3-79B3-AAEF-9E37-1D7F395663F0}"/>
          </ac:spMkLst>
        </pc:spChg>
        <pc:picChg chg="add mod">
          <ac:chgData name="Yoel Kortick" userId="167978f5-7f40-4909-85d5-d4149554ad4e" providerId="ADAL" clId="{B4BFBC32-1804-4A68-9574-FBD9E59D9210}" dt="2024-01-28T16:03:09.860" v="1004" actId="208"/>
          <ac:picMkLst>
            <pc:docMk/>
            <pc:sldMk cId="3978821820" sldId="1798"/>
            <ac:picMk id="8" creationId="{6E547DCB-D857-6789-7642-08E353DD6A1A}"/>
          </ac:picMkLst>
        </pc:picChg>
      </pc:sldChg>
      <pc:sldChg chg="addSp modSp add mod">
        <pc:chgData name="Yoel Kortick" userId="167978f5-7f40-4909-85d5-d4149554ad4e" providerId="ADAL" clId="{B4BFBC32-1804-4A68-9574-FBD9E59D9210}" dt="2024-01-28T16:12:09.854" v="1444" actId="11529"/>
        <pc:sldMkLst>
          <pc:docMk/>
          <pc:sldMk cId="91927606" sldId="1799"/>
        </pc:sldMkLst>
        <pc:spChg chg="mod">
          <ac:chgData name="Yoel Kortick" userId="167978f5-7f40-4909-85d5-d4149554ad4e" providerId="ADAL" clId="{B4BFBC32-1804-4A68-9574-FBD9E59D9210}" dt="2024-01-28T16:10:31.903" v="1396" actId="20577"/>
          <ac:spMkLst>
            <pc:docMk/>
            <pc:sldMk cId="91927606" sldId="1799"/>
            <ac:spMk id="4" creationId="{7DCC24B9-304C-43F8-A814-5ED2034E8A02}"/>
          </ac:spMkLst>
        </pc:spChg>
        <pc:spChg chg="add">
          <ac:chgData name="Yoel Kortick" userId="167978f5-7f40-4909-85d5-d4149554ad4e" providerId="ADAL" clId="{B4BFBC32-1804-4A68-9574-FBD9E59D9210}" dt="2024-01-28T16:12:09.854" v="1444" actId="11529"/>
          <ac:spMkLst>
            <pc:docMk/>
            <pc:sldMk cId="91927606" sldId="1799"/>
            <ac:spMk id="7" creationId="{84117020-BF04-28EB-BFB9-736732F8A25C}"/>
          </ac:spMkLst>
        </pc:spChg>
        <pc:picChg chg="add mod">
          <ac:chgData name="Yoel Kortick" userId="167978f5-7f40-4909-85d5-d4149554ad4e" providerId="ADAL" clId="{B4BFBC32-1804-4A68-9574-FBD9E59D9210}" dt="2024-01-28T16:12:01.115" v="1443" actId="208"/>
          <ac:picMkLst>
            <pc:docMk/>
            <pc:sldMk cId="91927606" sldId="1799"/>
            <ac:picMk id="6" creationId="{FD99FFCB-EE89-6552-48AF-854031672B15}"/>
          </ac:picMkLst>
        </pc:picChg>
      </pc:sldChg>
      <pc:sldChg chg="modSp del">
        <pc:chgData name="Yoel Kortick" userId="167978f5-7f40-4909-85d5-d4149554ad4e" providerId="ADAL" clId="{B4BFBC32-1804-4A68-9574-FBD9E59D9210}" dt="2024-01-28T15:05:12.863" v="763" actId="47"/>
        <pc:sldMkLst>
          <pc:docMk/>
          <pc:sldMk cId="2475708964" sldId="1799"/>
        </pc:sldMkLst>
        <pc:spChg chg="mod">
          <ac:chgData name="Yoel Kortick" userId="167978f5-7f40-4909-85d5-d4149554ad4e" providerId="ADAL" clId="{B4BFBC32-1804-4A68-9574-FBD9E59D9210}" dt="2024-01-28T14:42:26.334" v="15"/>
          <ac:spMkLst>
            <pc:docMk/>
            <pc:sldMk cId="2475708964" sldId="1799"/>
            <ac:spMk id="63" creationId="{2818E309-CE24-45E0-8F37-EFD6121F7540}"/>
          </ac:spMkLst>
        </pc:spChg>
      </pc:sldChg>
      <pc:sldChg chg="addSp delSp modSp add mod">
        <pc:chgData name="Yoel Kortick" userId="167978f5-7f40-4909-85d5-d4149554ad4e" providerId="ADAL" clId="{B4BFBC32-1804-4A68-9574-FBD9E59D9210}" dt="2024-01-28T16:11:49.866" v="1435" actId="1036"/>
        <pc:sldMkLst>
          <pc:docMk/>
          <pc:sldMk cId="859637118" sldId="1800"/>
        </pc:sldMkLst>
        <pc:spChg chg="add mod">
          <ac:chgData name="Yoel Kortick" userId="167978f5-7f40-4909-85d5-d4149554ad4e" providerId="ADAL" clId="{B4BFBC32-1804-4A68-9574-FBD9E59D9210}" dt="2024-01-28T16:10:59.996" v="1424" actId="1076"/>
          <ac:spMkLst>
            <pc:docMk/>
            <pc:sldMk cId="859637118" sldId="1800"/>
            <ac:spMk id="6" creationId="{E566EA7C-91CC-7F56-9EBE-3C8BF8C87415}"/>
          </ac:spMkLst>
        </pc:spChg>
        <pc:spChg chg="mod">
          <ac:chgData name="Yoel Kortick" userId="167978f5-7f40-4909-85d5-d4149554ad4e" providerId="ADAL" clId="{B4BFBC32-1804-4A68-9574-FBD9E59D9210}" dt="2024-01-28T16:10:43.769" v="1397" actId="1076"/>
          <ac:spMkLst>
            <pc:docMk/>
            <pc:sldMk cId="859637118" sldId="1800"/>
            <ac:spMk id="9" creationId="{D06C022C-387E-0F49-D513-D1BE789BE68D}"/>
          </ac:spMkLst>
        </pc:spChg>
        <pc:spChg chg="mod">
          <ac:chgData name="Yoel Kortick" userId="167978f5-7f40-4909-85d5-d4149554ad4e" providerId="ADAL" clId="{B4BFBC32-1804-4A68-9574-FBD9E59D9210}" dt="2024-01-28T16:08:23.471" v="1348" actId="1037"/>
          <ac:spMkLst>
            <pc:docMk/>
            <pc:sldMk cId="859637118" sldId="1800"/>
            <ac:spMk id="10" creationId="{F7A9D2B3-79B3-AAEF-9E37-1D7F395663F0}"/>
          </ac:spMkLst>
        </pc:spChg>
        <pc:picChg chg="add mod ord">
          <ac:chgData name="Yoel Kortick" userId="167978f5-7f40-4909-85d5-d4149554ad4e" providerId="ADAL" clId="{B4BFBC32-1804-4A68-9574-FBD9E59D9210}" dt="2024-01-28T16:08:28.415" v="1349" actId="208"/>
          <ac:picMkLst>
            <pc:docMk/>
            <pc:sldMk cId="859637118" sldId="1800"/>
            <ac:picMk id="5" creationId="{98DA9087-7B43-C4D5-C640-EEB852102A3B}"/>
          </ac:picMkLst>
        </pc:picChg>
        <pc:picChg chg="del">
          <ac:chgData name="Yoel Kortick" userId="167978f5-7f40-4909-85d5-d4149554ad4e" providerId="ADAL" clId="{B4BFBC32-1804-4A68-9574-FBD9E59D9210}" dt="2024-01-28T16:08:05.547" v="1327" actId="478"/>
          <ac:picMkLst>
            <pc:docMk/>
            <pc:sldMk cId="859637118" sldId="1800"/>
            <ac:picMk id="8" creationId="{6E547DCB-D857-6789-7642-08E353DD6A1A}"/>
          </ac:picMkLst>
        </pc:picChg>
        <pc:cxnChg chg="add mod">
          <ac:chgData name="Yoel Kortick" userId="167978f5-7f40-4909-85d5-d4149554ad4e" providerId="ADAL" clId="{B4BFBC32-1804-4A68-9574-FBD9E59D9210}" dt="2024-01-28T16:11:49.866" v="1435" actId="1036"/>
          <ac:cxnSpMkLst>
            <pc:docMk/>
            <pc:sldMk cId="859637118" sldId="1800"/>
            <ac:cxnSpMk id="11" creationId="{9A6995D0-F08A-F681-23BB-03EC037E7E2C}"/>
          </ac:cxnSpMkLst>
        </pc:cxnChg>
        <pc:cxnChg chg="add mod">
          <ac:chgData name="Yoel Kortick" userId="167978f5-7f40-4909-85d5-d4149554ad4e" providerId="ADAL" clId="{B4BFBC32-1804-4A68-9574-FBD9E59D9210}" dt="2024-01-28T16:11:44.175" v="1434" actId="1035"/>
          <ac:cxnSpMkLst>
            <pc:docMk/>
            <pc:sldMk cId="859637118" sldId="1800"/>
            <ac:cxnSpMk id="13" creationId="{CF9C83A3-555D-DEF7-D0DD-592F38B7069D}"/>
          </ac:cxnSpMkLst>
        </pc:cxnChg>
      </pc:sldChg>
      <pc:sldChg chg="del">
        <pc:chgData name="Yoel Kortick" userId="167978f5-7f40-4909-85d5-d4149554ad4e" providerId="ADAL" clId="{B4BFBC32-1804-4A68-9574-FBD9E59D9210}" dt="2024-01-28T15:05:12.863" v="763" actId="47"/>
        <pc:sldMkLst>
          <pc:docMk/>
          <pc:sldMk cId="2518583007" sldId="1800"/>
        </pc:sldMkLst>
      </pc:sldChg>
      <pc:sldChg chg="modSp add mod">
        <pc:chgData name="Yoel Kortick" userId="167978f5-7f40-4909-85d5-d4149554ad4e" providerId="ADAL" clId="{B4BFBC32-1804-4A68-9574-FBD9E59D9210}" dt="2024-01-28T16:14:01.731" v="1457" actId="20577"/>
        <pc:sldMkLst>
          <pc:docMk/>
          <pc:sldMk cId="1983928498" sldId="1801"/>
        </pc:sldMkLst>
        <pc:spChg chg="mod">
          <ac:chgData name="Yoel Kortick" userId="167978f5-7f40-4909-85d5-d4149554ad4e" providerId="ADAL" clId="{B4BFBC32-1804-4A68-9574-FBD9E59D9210}" dt="2024-01-28T16:14:01.731" v="1457" actId="20577"/>
          <ac:spMkLst>
            <pc:docMk/>
            <pc:sldMk cId="1983928498" sldId="1801"/>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4277146755" sldId="1801"/>
        </pc:sldMkLst>
      </pc:sldChg>
      <pc:sldChg chg="del">
        <pc:chgData name="Yoel Kortick" userId="167978f5-7f40-4909-85d5-d4149554ad4e" providerId="ADAL" clId="{B4BFBC32-1804-4A68-9574-FBD9E59D9210}" dt="2024-01-28T15:05:12.863" v="763" actId="47"/>
        <pc:sldMkLst>
          <pc:docMk/>
          <pc:sldMk cId="253506621" sldId="1802"/>
        </pc:sldMkLst>
      </pc:sldChg>
      <pc:sldChg chg="addSp delSp modSp add mod">
        <pc:chgData name="Yoel Kortick" userId="167978f5-7f40-4909-85d5-d4149554ad4e" providerId="ADAL" clId="{B4BFBC32-1804-4A68-9574-FBD9E59D9210}" dt="2024-01-28T16:32:49.055" v="1944" actId="478"/>
        <pc:sldMkLst>
          <pc:docMk/>
          <pc:sldMk cId="1346361490" sldId="1802"/>
        </pc:sldMkLst>
        <pc:spChg chg="mod">
          <ac:chgData name="Yoel Kortick" userId="167978f5-7f40-4909-85d5-d4149554ad4e" providerId="ADAL" clId="{B4BFBC32-1804-4A68-9574-FBD9E59D9210}" dt="2024-01-28T16:14:14.268" v="1483" actId="20577"/>
          <ac:spMkLst>
            <pc:docMk/>
            <pc:sldMk cId="1346361490" sldId="1802"/>
            <ac:spMk id="3" creationId="{294BC29B-83C8-416D-9BA2-59380269EFCE}"/>
          </ac:spMkLst>
        </pc:spChg>
        <pc:spChg chg="mod">
          <ac:chgData name="Yoel Kortick" userId="167978f5-7f40-4909-85d5-d4149554ad4e" providerId="ADAL" clId="{B4BFBC32-1804-4A68-9574-FBD9E59D9210}" dt="2024-01-28T16:30:51.146" v="1890" actId="313"/>
          <ac:spMkLst>
            <pc:docMk/>
            <pc:sldMk cId="1346361490" sldId="1802"/>
            <ac:spMk id="4" creationId="{7DCC24B9-304C-43F8-A814-5ED2034E8A02}"/>
          </ac:spMkLst>
        </pc:spChg>
        <pc:spChg chg="del">
          <ac:chgData name="Yoel Kortick" userId="167978f5-7f40-4909-85d5-d4149554ad4e" providerId="ADAL" clId="{B4BFBC32-1804-4A68-9574-FBD9E59D9210}" dt="2024-01-28T16:32:49.055" v="1944" actId="478"/>
          <ac:spMkLst>
            <pc:docMk/>
            <pc:sldMk cId="1346361490" sldId="1802"/>
            <ac:spMk id="7" creationId="{46B1F7CE-7878-857D-5797-9EE0681B16E2}"/>
          </ac:spMkLst>
        </pc:spChg>
        <pc:picChg chg="del">
          <ac:chgData name="Yoel Kortick" userId="167978f5-7f40-4909-85d5-d4149554ad4e" providerId="ADAL" clId="{B4BFBC32-1804-4A68-9574-FBD9E59D9210}" dt="2024-01-28T16:29:01.622" v="1767" actId="478"/>
          <ac:picMkLst>
            <pc:docMk/>
            <pc:sldMk cId="1346361490" sldId="1802"/>
            <ac:picMk id="6" creationId="{5B915268-D1D9-F777-3533-60270854E117}"/>
          </ac:picMkLst>
        </pc:picChg>
        <pc:picChg chg="add del">
          <ac:chgData name="Yoel Kortick" userId="167978f5-7f40-4909-85d5-d4149554ad4e" providerId="ADAL" clId="{B4BFBC32-1804-4A68-9574-FBD9E59D9210}" dt="2024-01-28T16:31:19.744" v="1892" actId="478"/>
          <ac:picMkLst>
            <pc:docMk/>
            <pc:sldMk cId="1346361490" sldId="1802"/>
            <ac:picMk id="8" creationId="{E8176222-1D8A-D250-7EE9-4A646D8834B8}"/>
          </ac:picMkLst>
        </pc:picChg>
        <pc:picChg chg="add del">
          <ac:chgData name="Yoel Kortick" userId="167978f5-7f40-4909-85d5-d4149554ad4e" providerId="ADAL" clId="{B4BFBC32-1804-4A68-9574-FBD9E59D9210}" dt="2024-01-28T16:32:45.465" v="1943" actId="478"/>
          <ac:picMkLst>
            <pc:docMk/>
            <pc:sldMk cId="1346361490" sldId="1802"/>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1332036098" sldId="1803"/>
        </pc:sldMkLst>
        <pc:spChg chg="mod">
          <ac:chgData name="Yoel Kortick" userId="167978f5-7f40-4909-85d5-d4149554ad4e" providerId="ADAL" clId="{B4BFBC32-1804-4A68-9574-FBD9E59D9210}" dt="2024-01-28T14:42:26.334" v="15"/>
          <ac:spMkLst>
            <pc:docMk/>
            <pc:sldMk cId="1332036098" sldId="1803"/>
            <ac:spMk id="63" creationId="{2818E309-CE24-45E0-8F37-EFD6121F7540}"/>
          </ac:spMkLst>
        </pc:spChg>
      </pc:sldChg>
      <pc:sldChg chg="addSp delSp modSp add mod">
        <pc:chgData name="Yoel Kortick" userId="167978f5-7f40-4909-85d5-d4149554ad4e" providerId="ADAL" clId="{B4BFBC32-1804-4A68-9574-FBD9E59D9210}" dt="2024-01-28T16:27:54.643" v="1709" actId="6549"/>
        <pc:sldMkLst>
          <pc:docMk/>
          <pc:sldMk cId="2941223561" sldId="1803"/>
        </pc:sldMkLst>
        <pc:spChg chg="mod">
          <ac:chgData name="Yoel Kortick" userId="167978f5-7f40-4909-85d5-d4149554ad4e" providerId="ADAL" clId="{B4BFBC32-1804-4A68-9574-FBD9E59D9210}" dt="2024-01-28T16:27:54.643" v="1709" actId="6549"/>
          <ac:spMkLst>
            <pc:docMk/>
            <pc:sldMk cId="2941223561" sldId="1803"/>
            <ac:spMk id="4" creationId="{7DCC24B9-304C-43F8-A814-5ED2034E8A02}"/>
          </ac:spMkLst>
        </pc:spChg>
        <pc:spChg chg="mod">
          <ac:chgData name="Yoel Kortick" userId="167978f5-7f40-4909-85d5-d4149554ad4e" providerId="ADAL" clId="{B4BFBC32-1804-4A68-9574-FBD9E59D9210}" dt="2024-01-28T16:23:28.727" v="1614" actId="1076"/>
          <ac:spMkLst>
            <pc:docMk/>
            <pc:sldMk cId="2941223561" sldId="1803"/>
            <ac:spMk id="7" creationId="{46B1F7CE-7878-857D-5797-9EE0681B16E2}"/>
          </ac:spMkLst>
        </pc:spChg>
        <pc:spChg chg="add del mod">
          <ac:chgData name="Yoel Kortick" userId="167978f5-7f40-4909-85d5-d4149554ad4e" providerId="ADAL" clId="{B4BFBC32-1804-4A68-9574-FBD9E59D9210}" dt="2024-01-28T16:23:27.886" v="1611"/>
          <ac:spMkLst>
            <pc:docMk/>
            <pc:sldMk cId="2941223561" sldId="1803"/>
            <ac:spMk id="9" creationId="{F8F5CD22-0B93-FB1C-EBE0-AA1D5386F6E2}"/>
          </ac:spMkLst>
        </pc:spChg>
        <pc:picChg chg="add del">
          <ac:chgData name="Yoel Kortick" userId="167978f5-7f40-4909-85d5-d4149554ad4e" providerId="ADAL" clId="{B4BFBC32-1804-4A68-9574-FBD9E59D9210}" dt="2024-01-28T16:23:29.789" v="1618" actId="478"/>
          <ac:picMkLst>
            <pc:docMk/>
            <pc:sldMk cId="2941223561" sldId="1803"/>
            <ac:picMk id="6" creationId="{5B915268-D1D9-F777-3533-60270854E117}"/>
          </ac:picMkLst>
        </pc:picChg>
        <pc:picChg chg="add del mod ord">
          <ac:chgData name="Yoel Kortick" userId="167978f5-7f40-4909-85d5-d4149554ad4e" providerId="ADAL" clId="{B4BFBC32-1804-4A68-9574-FBD9E59D9210}" dt="2024-01-28T16:23:29.510" v="1617" actId="22"/>
          <ac:picMkLst>
            <pc:docMk/>
            <pc:sldMk cId="2941223561" sldId="1803"/>
            <ac:picMk id="8" creationId="{93C93A5A-44E4-D891-7150-5C8060AF5342}"/>
          </ac:picMkLst>
        </pc:picChg>
        <pc:cxnChg chg="add del mod">
          <ac:chgData name="Yoel Kortick" userId="167978f5-7f40-4909-85d5-d4149554ad4e" providerId="ADAL" clId="{B4BFBC32-1804-4A68-9574-FBD9E59D9210}" dt="2024-01-28T16:23:27.886" v="1611"/>
          <ac:cxnSpMkLst>
            <pc:docMk/>
            <pc:sldMk cId="2941223561" sldId="1803"/>
            <ac:cxnSpMk id="10" creationId="{8FAC35F1-4252-6AB2-2AE4-972460A72980}"/>
          </ac:cxnSpMkLst>
        </pc:cxnChg>
      </pc:sldChg>
      <pc:sldChg chg="addSp delSp modSp add mod">
        <pc:chgData name="Yoel Kortick" userId="167978f5-7f40-4909-85d5-d4149554ad4e" providerId="ADAL" clId="{B4BFBC32-1804-4A68-9574-FBD9E59D9210}" dt="2024-01-28T16:32:39.635" v="1942" actId="11529"/>
        <pc:sldMkLst>
          <pc:docMk/>
          <pc:sldMk cId="2106211135" sldId="1804"/>
        </pc:sldMkLst>
        <pc:spChg chg="del">
          <ac:chgData name="Yoel Kortick" userId="167978f5-7f40-4909-85d5-d4149554ad4e" providerId="ADAL" clId="{B4BFBC32-1804-4A68-9574-FBD9E59D9210}" dt="2024-01-28T16:32:07.793" v="1904" actId="478"/>
          <ac:spMkLst>
            <pc:docMk/>
            <pc:sldMk cId="2106211135" sldId="1804"/>
            <ac:spMk id="4" creationId="{7DCC24B9-304C-43F8-A814-5ED2034E8A02}"/>
          </ac:spMkLst>
        </pc:spChg>
        <pc:spChg chg="add del mod">
          <ac:chgData name="Yoel Kortick" userId="167978f5-7f40-4909-85d5-d4149554ad4e" providerId="ADAL" clId="{B4BFBC32-1804-4A68-9574-FBD9E59D9210}" dt="2024-01-28T16:32:08.763" v="1905" actId="478"/>
          <ac:spMkLst>
            <pc:docMk/>
            <pc:sldMk cId="2106211135" sldId="1804"/>
            <ac:spMk id="6" creationId="{18B4E833-3E93-ECB9-F90E-53C257F54D04}"/>
          </ac:spMkLst>
        </pc:spChg>
        <pc:spChg chg="mod">
          <ac:chgData name="Yoel Kortick" userId="167978f5-7f40-4909-85d5-d4149554ad4e" providerId="ADAL" clId="{B4BFBC32-1804-4A68-9574-FBD9E59D9210}" dt="2024-01-28T16:32:17.462" v="1911" actId="1035"/>
          <ac:spMkLst>
            <pc:docMk/>
            <pc:sldMk cId="2106211135" sldId="1804"/>
            <ac:spMk id="7" creationId="{46B1F7CE-7878-857D-5797-9EE0681B16E2}"/>
          </ac:spMkLst>
        </pc:spChg>
        <pc:spChg chg="add mod">
          <ac:chgData name="Yoel Kortick" userId="167978f5-7f40-4909-85d5-d4149554ad4e" providerId="ADAL" clId="{B4BFBC32-1804-4A68-9574-FBD9E59D9210}" dt="2024-01-28T16:32:26.035" v="1939" actId="14100"/>
          <ac:spMkLst>
            <pc:docMk/>
            <pc:sldMk cId="2106211135" sldId="1804"/>
            <ac:spMk id="8" creationId="{8AF8C887-A588-9B22-40CD-178104CB2D06}"/>
          </ac:spMkLst>
        </pc:spChg>
        <pc:spChg chg="add mod">
          <ac:chgData name="Yoel Kortick" userId="167978f5-7f40-4909-85d5-d4149554ad4e" providerId="ADAL" clId="{B4BFBC32-1804-4A68-9574-FBD9E59D9210}" dt="2024-01-28T16:32:33.221" v="1941" actId="14100"/>
          <ac:spMkLst>
            <pc:docMk/>
            <pc:sldMk cId="2106211135" sldId="1804"/>
            <ac:spMk id="9" creationId="{08497552-47BF-4FA3-A7C7-776BE733ED2F}"/>
          </ac:spMkLst>
        </pc:spChg>
        <pc:picChg chg="mod ord">
          <ac:chgData name="Yoel Kortick" userId="167978f5-7f40-4909-85d5-d4149554ad4e" providerId="ADAL" clId="{B4BFBC32-1804-4A68-9574-FBD9E59D9210}" dt="2024-01-28T16:32:04.755" v="1903" actId="167"/>
          <ac:picMkLst>
            <pc:docMk/>
            <pc:sldMk cId="2106211135" sldId="1804"/>
            <ac:picMk id="10" creationId="{7D61696B-8785-3B72-3021-778CA76DC29A}"/>
          </ac:picMkLst>
        </pc:picChg>
        <pc:cxnChg chg="add">
          <ac:chgData name="Yoel Kortick" userId="167978f5-7f40-4909-85d5-d4149554ad4e" providerId="ADAL" clId="{B4BFBC32-1804-4A68-9574-FBD9E59D9210}" dt="2024-01-28T16:32:39.635" v="1942" actId="11529"/>
          <ac:cxnSpMkLst>
            <pc:docMk/>
            <pc:sldMk cId="2106211135" sldId="1804"/>
            <ac:cxnSpMk id="12" creationId="{16C4CCCA-5661-7D1D-0E4F-DFAD560DA237}"/>
          </ac:cxnSpMkLst>
        </pc:cxnChg>
      </pc:sldChg>
      <pc:sldChg chg="del">
        <pc:chgData name="Yoel Kortick" userId="167978f5-7f40-4909-85d5-d4149554ad4e" providerId="ADAL" clId="{B4BFBC32-1804-4A68-9574-FBD9E59D9210}" dt="2024-01-28T15:05:12.863" v="763" actId="47"/>
        <pc:sldMkLst>
          <pc:docMk/>
          <pc:sldMk cId="3619188309" sldId="1804"/>
        </pc:sldMkLst>
      </pc:sldChg>
      <pc:sldChg chg="addSp delSp modSp add mod">
        <pc:chgData name="Yoel Kortick" userId="167978f5-7f40-4909-85d5-d4149554ad4e" providerId="ADAL" clId="{B4BFBC32-1804-4A68-9574-FBD9E59D9210}" dt="2024-01-29T04:49:36.199" v="1984" actId="208"/>
        <pc:sldMkLst>
          <pc:docMk/>
          <pc:sldMk cId="863174708" sldId="1805"/>
        </pc:sldMkLst>
        <pc:spChg chg="mod">
          <ac:chgData name="Yoel Kortick" userId="167978f5-7f40-4909-85d5-d4149554ad4e" providerId="ADAL" clId="{B4BFBC32-1804-4A68-9574-FBD9E59D9210}" dt="2024-01-28T16:33:48.008" v="1978" actId="313"/>
          <ac:spMkLst>
            <pc:docMk/>
            <pc:sldMk cId="863174708" sldId="1805"/>
            <ac:spMk id="4" creationId="{7DCC24B9-304C-43F8-A814-5ED2034E8A02}"/>
          </ac:spMkLst>
        </pc:spChg>
        <pc:spChg chg="mod">
          <ac:chgData name="Yoel Kortick" userId="167978f5-7f40-4909-85d5-d4149554ad4e" providerId="ADAL" clId="{B4BFBC32-1804-4A68-9574-FBD9E59D9210}" dt="2024-01-28T16:33:55.972" v="1983" actId="1036"/>
          <ac:spMkLst>
            <pc:docMk/>
            <pc:sldMk cId="863174708" sldId="1805"/>
            <ac:spMk id="7" creationId="{46B1F7CE-7878-857D-5797-9EE0681B16E2}"/>
          </ac:spMkLst>
        </pc:spChg>
        <pc:spChg chg="add mod">
          <ac:chgData name="Yoel Kortick" userId="167978f5-7f40-4909-85d5-d4149554ad4e" providerId="ADAL" clId="{B4BFBC32-1804-4A68-9574-FBD9E59D9210}" dt="2024-01-28T16:33:55.972" v="1983" actId="1036"/>
          <ac:spMkLst>
            <pc:docMk/>
            <pc:sldMk cId="863174708" sldId="1805"/>
            <ac:spMk id="8" creationId="{7A974DFE-F2C3-00C2-418B-C7C123D9E2B3}"/>
          </ac:spMkLst>
        </pc:spChg>
        <pc:picChg chg="add mod ord">
          <ac:chgData name="Yoel Kortick" userId="167978f5-7f40-4909-85d5-d4149554ad4e" providerId="ADAL" clId="{B4BFBC32-1804-4A68-9574-FBD9E59D9210}" dt="2024-01-29T04:49:36.199" v="1984" actId="208"/>
          <ac:picMkLst>
            <pc:docMk/>
            <pc:sldMk cId="863174708" sldId="1805"/>
            <ac:picMk id="6" creationId="{0C7787B1-C8B7-1C4A-B47E-D07D1AEEDED9}"/>
          </ac:picMkLst>
        </pc:picChg>
        <pc:picChg chg="del">
          <ac:chgData name="Yoel Kortick" userId="167978f5-7f40-4909-85d5-d4149554ad4e" providerId="ADAL" clId="{B4BFBC32-1804-4A68-9574-FBD9E59D9210}" dt="2024-01-28T16:31:52.488" v="1896" actId="478"/>
          <ac:picMkLst>
            <pc:docMk/>
            <pc:sldMk cId="863174708" sldId="1805"/>
            <ac:picMk id="10" creationId="{7D61696B-8785-3B72-3021-778CA76DC29A}"/>
          </ac:picMkLst>
        </pc:picChg>
      </pc:sldChg>
      <pc:sldChg chg="modSp del">
        <pc:chgData name="Yoel Kortick" userId="167978f5-7f40-4909-85d5-d4149554ad4e" providerId="ADAL" clId="{B4BFBC32-1804-4A68-9574-FBD9E59D9210}" dt="2024-01-28T15:05:12.863" v="763" actId="47"/>
        <pc:sldMkLst>
          <pc:docMk/>
          <pc:sldMk cId="2901906658" sldId="1805"/>
        </pc:sldMkLst>
        <pc:spChg chg="mod">
          <ac:chgData name="Yoel Kortick" userId="167978f5-7f40-4909-85d5-d4149554ad4e" providerId="ADAL" clId="{B4BFBC32-1804-4A68-9574-FBD9E59D9210}" dt="2024-01-28T14:42:26.334" v="15"/>
          <ac:spMkLst>
            <pc:docMk/>
            <pc:sldMk cId="2901906658" sldId="1805"/>
            <ac:spMk id="63" creationId="{2818E309-CE24-45E0-8F37-EFD6121F7540}"/>
          </ac:spMkLst>
        </pc:spChg>
      </pc:sldChg>
      <pc:sldChg chg="modSp add del mod">
        <pc:chgData name="Yoel Kortick" userId="167978f5-7f40-4909-85d5-d4149554ad4e" providerId="ADAL" clId="{B4BFBC32-1804-4A68-9574-FBD9E59D9210}" dt="2024-01-29T10:05:36.024" v="6337" actId="47"/>
        <pc:sldMkLst>
          <pc:docMk/>
          <pc:sldMk cId="3234132672" sldId="1806"/>
        </pc:sldMkLst>
        <pc:spChg chg="mod">
          <ac:chgData name="Yoel Kortick" userId="167978f5-7f40-4909-85d5-d4149554ad4e" providerId="ADAL" clId="{B4BFBC32-1804-4A68-9574-FBD9E59D9210}" dt="2024-01-29T04:50:41.968" v="1989" actId="14100"/>
          <ac:spMkLst>
            <pc:docMk/>
            <pc:sldMk cId="3234132672" sldId="1806"/>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4078620390" sldId="1806"/>
        </pc:sldMkLst>
      </pc:sldChg>
      <pc:sldChg chg="del">
        <pc:chgData name="Yoel Kortick" userId="167978f5-7f40-4909-85d5-d4149554ad4e" providerId="ADAL" clId="{B4BFBC32-1804-4A68-9574-FBD9E59D9210}" dt="2024-01-28T15:05:12.863" v="763" actId="47"/>
        <pc:sldMkLst>
          <pc:docMk/>
          <pc:sldMk cId="761627970" sldId="1807"/>
        </pc:sldMkLst>
      </pc:sldChg>
      <pc:sldChg chg="addSp delSp modSp add mod">
        <pc:chgData name="Yoel Kortick" userId="167978f5-7f40-4909-85d5-d4149554ad4e" providerId="ADAL" clId="{B4BFBC32-1804-4A68-9574-FBD9E59D9210}" dt="2024-01-29T10:05:31.645" v="6336" actId="27636"/>
        <pc:sldMkLst>
          <pc:docMk/>
          <pc:sldMk cId="2570219754" sldId="1807"/>
        </pc:sldMkLst>
        <pc:spChg chg="mod">
          <ac:chgData name="Yoel Kortick" userId="167978f5-7f40-4909-85d5-d4149554ad4e" providerId="ADAL" clId="{B4BFBC32-1804-4A68-9574-FBD9E59D9210}" dt="2024-01-29T10:05:31.645" v="6336" actId="27636"/>
          <ac:spMkLst>
            <pc:docMk/>
            <pc:sldMk cId="2570219754" sldId="1807"/>
            <ac:spMk id="4" creationId="{7DCC24B9-304C-43F8-A814-5ED2034E8A02}"/>
          </ac:spMkLst>
        </pc:spChg>
        <pc:spChg chg="del">
          <ac:chgData name="Yoel Kortick" userId="167978f5-7f40-4909-85d5-d4149554ad4e" providerId="ADAL" clId="{B4BFBC32-1804-4A68-9574-FBD9E59D9210}" dt="2024-01-29T04:52:55.406" v="2040" actId="478"/>
          <ac:spMkLst>
            <pc:docMk/>
            <pc:sldMk cId="2570219754" sldId="1807"/>
            <ac:spMk id="7" creationId="{46B1F7CE-7878-857D-5797-9EE0681B16E2}"/>
          </ac:spMkLst>
        </pc:spChg>
        <pc:spChg chg="mod">
          <ac:chgData name="Yoel Kortick" userId="167978f5-7f40-4909-85d5-d4149554ad4e" providerId="ADAL" clId="{B4BFBC32-1804-4A68-9574-FBD9E59D9210}" dt="2024-01-29T04:57:34.397" v="2289" actId="1035"/>
          <ac:spMkLst>
            <pc:docMk/>
            <pc:sldMk cId="2570219754" sldId="1807"/>
            <ac:spMk id="8" creationId="{7A974DFE-F2C3-00C2-418B-C7C123D9E2B3}"/>
          </ac:spMkLst>
        </pc:spChg>
        <pc:spChg chg="add mod">
          <ac:chgData name="Yoel Kortick" userId="167978f5-7f40-4909-85d5-d4149554ad4e" providerId="ADAL" clId="{B4BFBC32-1804-4A68-9574-FBD9E59D9210}" dt="2024-01-29T04:54:43.445" v="2199" actId="208"/>
          <ac:spMkLst>
            <pc:docMk/>
            <pc:sldMk cId="2570219754" sldId="1807"/>
            <ac:spMk id="10" creationId="{A9ACEEDF-2540-72F9-372B-38C295B994E6}"/>
          </ac:spMkLst>
        </pc:spChg>
        <pc:picChg chg="del">
          <ac:chgData name="Yoel Kortick" userId="167978f5-7f40-4909-85d5-d4149554ad4e" providerId="ADAL" clId="{B4BFBC32-1804-4A68-9574-FBD9E59D9210}" dt="2024-01-29T04:52:45.189" v="2036" actId="478"/>
          <ac:picMkLst>
            <pc:docMk/>
            <pc:sldMk cId="2570219754" sldId="1807"/>
            <ac:picMk id="6" creationId="{0C7787B1-C8B7-1C4A-B47E-D07D1AEEDED9}"/>
          </ac:picMkLst>
        </pc:picChg>
        <pc:picChg chg="add mod ord">
          <ac:chgData name="Yoel Kortick" userId="167978f5-7f40-4909-85d5-d4149554ad4e" providerId="ADAL" clId="{B4BFBC32-1804-4A68-9574-FBD9E59D9210}" dt="2024-01-29T04:57:34.397" v="2289" actId="1035"/>
          <ac:picMkLst>
            <pc:docMk/>
            <pc:sldMk cId="2570219754" sldId="1807"/>
            <ac:picMk id="9" creationId="{9BB8A3C1-5481-309F-33C2-E4F2095A81FD}"/>
          </ac:picMkLst>
        </pc:picChg>
        <pc:cxnChg chg="add mod">
          <ac:chgData name="Yoel Kortick" userId="167978f5-7f40-4909-85d5-d4149554ad4e" providerId="ADAL" clId="{B4BFBC32-1804-4A68-9574-FBD9E59D9210}" dt="2024-01-29T04:57:38.567" v="2290" actId="14100"/>
          <ac:cxnSpMkLst>
            <pc:docMk/>
            <pc:sldMk cId="2570219754" sldId="1807"/>
            <ac:cxnSpMk id="12" creationId="{C88CC9E2-EE12-45E3-21C8-755D1B21320B}"/>
          </ac:cxnSpMkLst>
        </pc:cxnChg>
      </pc:sldChg>
      <pc:sldChg chg="del">
        <pc:chgData name="Yoel Kortick" userId="167978f5-7f40-4909-85d5-d4149554ad4e" providerId="ADAL" clId="{B4BFBC32-1804-4A68-9574-FBD9E59D9210}" dt="2024-01-28T15:05:12.863" v="763" actId="47"/>
        <pc:sldMkLst>
          <pc:docMk/>
          <pc:sldMk cId="1848621449" sldId="1808"/>
        </pc:sldMkLst>
      </pc:sldChg>
      <pc:sldChg chg="modSp add mod">
        <pc:chgData name="Yoel Kortick" userId="167978f5-7f40-4909-85d5-d4149554ad4e" providerId="ADAL" clId="{B4BFBC32-1804-4A68-9574-FBD9E59D9210}" dt="2024-01-29T05:06:05.315" v="2305" actId="20577"/>
        <pc:sldMkLst>
          <pc:docMk/>
          <pc:sldMk cId="4155351002" sldId="1808"/>
        </pc:sldMkLst>
        <pc:spChg chg="mod">
          <ac:chgData name="Yoel Kortick" userId="167978f5-7f40-4909-85d5-d4149554ad4e" providerId="ADAL" clId="{B4BFBC32-1804-4A68-9574-FBD9E59D9210}" dt="2024-01-29T05:06:05.315" v="2305" actId="20577"/>
          <ac:spMkLst>
            <pc:docMk/>
            <pc:sldMk cId="4155351002" sldId="1808"/>
            <ac:spMk id="4" creationId="{A1FE6F9A-C018-4915-94D1-7B4CD1DF4BFF}"/>
          </ac:spMkLst>
        </pc:spChg>
      </pc:sldChg>
      <pc:sldChg chg="modSp add mod">
        <pc:chgData name="Yoel Kortick" userId="167978f5-7f40-4909-85d5-d4149554ad4e" providerId="ADAL" clId="{B4BFBC32-1804-4A68-9574-FBD9E59D9210}" dt="2024-01-29T05:23:12.610" v="2422" actId="20577"/>
        <pc:sldMkLst>
          <pc:docMk/>
          <pc:sldMk cId="2595097570" sldId="1809"/>
        </pc:sldMkLst>
        <pc:spChg chg="mod">
          <ac:chgData name="Yoel Kortick" userId="167978f5-7f40-4909-85d5-d4149554ad4e" providerId="ADAL" clId="{B4BFBC32-1804-4A68-9574-FBD9E59D9210}" dt="2024-01-29T05:06:14.548" v="2308"/>
          <ac:spMkLst>
            <pc:docMk/>
            <pc:sldMk cId="2595097570" sldId="1809"/>
            <ac:spMk id="3" creationId="{294BC29B-83C8-416D-9BA2-59380269EFCE}"/>
          </ac:spMkLst>
        </pc:spChg>
        <pc:spChg chg="mod">
          <ac:chgData name="Yoel Kortick" userId="167978f5-7f40-4909-85d5-d4149554ad4e" providerId="ADAL" clId="{B4BFBC32-1804-4A68-9574-FBD9E59D9210}" dt="2024-01-29T05:23:12.610" v="2422" actId="20577"/>
          <ac:spMkLst>
            <pc:docMk/>
            <pc:sldMk cId="2595097570" sldId="1809"/>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943939389" sldId="1809"/>
        </pc:sldMkLst>
      </pc:sldChg>
      <pc:sldChg chg="del">
        <pc:chgData name="Yoel Kortick" userId="167978f5-7f40-4909-85d5-d4149554ad4e" providerId="ADAL" clId="{B4BFBC32-1804-4A68-9574-FBD9E59D9210}" dt="2024-01-28T15:05:12.863" v="763" actId="47"/>
        <pc:sldMkLst>
          <pc:docMk/>
          <pc:sldMk cId="2996095813" sldId="1810"/>
        </pc:sldMkLst>
      </pc:sldChg>
      <pc:sldChg chg="addSp modSp add mod">
        <pc:chgData name="Yoel Kortick" userId="167978f5-7f40-4909-85d5-d4149554ad4e" providerId="ADAL" clId="{B4BFBC32-1804-4A68-9574-FBD9E59D9210}" dt="2024-01-29T08:01:56.686" v="3003" actId="5793"/>
        <pc:sldMkLst>
          <pc:docMk/>
          <pc:sldMk cId="3102737033" sldId="1810"/>
        </pc:sldMkLst>
        <pc:spChg chg="mod">
          <ac:chgData name="Yoel Kortick" userId="167978f5-7f40-4909-85d5-d4149554ad4e" providerId="ADAL" clId="{B4BFBC32-1804-4A68-9574-FBD9E59D9210}" dt="2024-01-29T08:01:56.686" v="3003" actId="5793"/>
          <ac:spMkLst>
            <pc:docMk/>
            <pc:sldMk cId="3102737033" sldId="1810"/>
            <ac:spMk id="4" creationId="{7DCC24B9-304C-43F8-A814-5ED2034E8A02}"/>
          </ac:spMkLst>
        </pc:spChg>
        <pc:spChg chg="add">
          <ac:chgData name="Yoel Kortick" userId="167978f5-7f40-4909-85d5-d4149554ad4e" providerId="ADAL" clId="{B4BFBC32-1804-4A68-9574-FBD9E59D9210}" dt="2024-01-29T05:33:16.450" v="2550" actId="11529"/>
          <ac:spMkLst>
            <pc:docMk/>
            <pc:sldMk cId="3102737033" sldId="1810"/>
            <ac:spMk id="7" creationId="{7A6006ED-793B-C21A-6C73-EB5C45D09206}"/>
          </ac:spMkLst>
        </pc:spChg>
        <pc:spChg chg="add">
          <ac:chgData name="Yoel Kortick" userId="167978f5-7f40-4909-85d5-d4149554ad4e" providerId="ADAL" clId="{B4BFBC32-1804-4A68-9574-FBD9E59D9210}" dt="2024-01-29T05:33:22.696" v="2551" actId="11529"/>
          <ac:spMkLst>
            <pc:docMk/>
            <pc:sldMk cId="3102737033" sldId="1810"/>
            <ac:spMk id="8" creationId="{80F046ED-20A3-5D61-386E-0720A4DD2A66}"/>
          </ac:spMkLst>
        </pc:spChg>
        <pc:spChg chg="add mod">
          <ac:chgData name="Yoel Kortick" userId="167978f5-7f40-4909-85d5-d4149554ad4e" providerId="ADAL" clId="{B4BFBC32-1804-4A68-9574-FBD9E59D9210}" dt="2024-01-29T05:33:31.715" v="2554" actId="1036"/>
          <ac:spMkLst>
            <pc:docMk/>
            <pc:sldMk cId="3102737033" sldId="1810"/>
            <ac:spMk id="9" creationId="{3BB2BD36-FA8E-0760-6E09-B20829D79E23}"/>
          </ac:spMkLst>
        </pc:spChg>
        <pc:spChg chg="add">
          <ac:chgData name="Yoel Kortick" userId="167978f5-7f40-4909-85d5-d4149554ad4e" providerId="ADAL" clId="{B4BFBC32-1804-4A68-9574-FBD9E59D9210}" dt="2024-01-29T05:33:37.411" v="2555" actId="11529"/>
          <ac:spMkLst>
            <pc:docMk/>
            <pc:sldMk cId="3102737033" sldId="1810"/>
            <ac:spMk id="10" creationId="{8890D032-09C4-9919-85A4-0844DAAAE413}"/>
          </ac:spMkLst>
        </pc:spChg>
        <pc:picChg chg="add mod">
          <ac:chgData name="Yoel Kortick" userId="167978f5-7f40-4909-85d5-d4149554ad4e" providerId="ADAL" clId="{B4BFBC32-1804-4A68-9574-FBD9E59D9210}" dt="2024-01-29T05:33:08.312" v="2549" actId="208"/>
          <ac:picMkLst>
            <pc:docMk/>
            <pc:sldMk cId="3102737033" sldId="1810"/>
            <ac:picMk id="6" creationId="{BEDD1194-EDAE-B05E-49E9-2DFE75FDB248}"/>
          </ac:picMkLst>
        </pc:picChg>
      </pc:sldChg>
      <pc:sldChg chg="del">
        <pc:chgData name="Yoel Kortick" userId="167978f5-7f40-4909-85d5-d4149554ad4e" providerId="ADAL" clId="{B4BFBC32-1804-4A68-9574-FBD9E59D9210}" dt="2024-01-28T15:05:12.863" v="763" actId="47"/>
        <pc:sldMkLst>
          <pc:docMk/>
          <pc:sldMk cId="3242417754" sldId="1811"/>
        </pc:sldMkLst>
      </pc:sldChg>
      <pc:sldChg chg="addSp delSp modSp add mod">
        <pc:chgData name="Yoel Kortick" userId="167978f5-7f40-4909-85d5-d4149554ad4e" providerId="ADAL" clId="{B4BFBC32-1804-4A68-9574-FBD9E59D9210}" dt="2024-01-29T05:37:28.313" v="2728" actId="14100"/>
        <pc:sldMkLst>
          <pc:docMk/>
          <pc:sldMk cId="3679450533" sldId="1811"/>
        </pc:sldMkLst>
        <pc:spChg chg="mod">
          <ac:chgData name="Yoel Kortick" userId="167978f5-7f40-4909-85d5-d4149554ad4e" providerId="ADAL" clId="{B4BFBC32-1804-4A68-9574-FBD9E59D9210}" dt="2024-01-29T05:34:49.147" v="2604" actId="14100"/>
          <ac:spMkLst>
            <pc:docMk/>
            <pc:sldMk cId="3679450533" sldId="1811"/>
            <ac:spMk id="4" creationId="{7DCC24B9-304C-43F8-A814-5ED2034E8A02}"/>
          </ac:spMkLst>
        </pc:spChg>
        <pc:spChg chg="mod">
          <ac:chgData name="Yoel Kortick" userId="167978f5-7f40-4909-85d5-d4149554ad4e" providerId="ADAL" clId="{B4BFBC32-1804-4A68-9574-FBD9E59D9210}" dt="2024-01-29T05:35:29.053" v="2628" actId="1036"/>
          <ac:spMkLst>
            <pc:docMk/>
            <pc:sldMk cId="3679450533" sldId="1811"/>
            <ac:spMk id="7" creationId="{7A6006ED-793B-C21A-6C73-EB5C45D09206}"/>
          </ac:spMkLst>
        </pc:spChg>
        <pc:spChg chg="del">
          <ac:chgData name="Yoel Kortick" userId="167978f5-7f40-4909-85d5-d4149554ad4e" providerId="ADAL" clId="{B4BFBC32-1804-4A68-9574-FBD9E59D9210}" dt="2024-01-29T05:34:57.960" v="2606" actId="478"/>
          <ac:spMkLst>
            <pc:docMk/>
            <pc:sldMk cId="3679450533" sldId="1811"/>
            <ac:spMk id="8" creationId="{80F046ED-20A3-5D61-386E-0720A4DD2A66}"/>
          </ac:spMkLst>
        </pc:spChg>
        <pc:spChg chg="del">
          <ac:chgData name="Yoel Kortick" userId="167978f5-7f40-4909-85d5-d4149554ad4e" providerId="ADAL" clId="{B4BFBC32-1804-4A68-9574-FBD9E59D9210}" dt="2024-01-29T05:34:57.960" v="2606" actId="478"/>
          <ac:spMkLst>
            <pc:docMk/>
            <pc:sldMk cId="3679450533" sldId="1811"/>
            <ac:spMk id="9" creationId="{3BB2BD36-FA8E-0760-6E09-B20829D79E23}"/>
          </ac:spMkLst>
        </pc:spChg>
        <pc:spChg chg="mod">
          <ac:chgData name="Yoel Kortick" userId="167978f5-7f40-4909-85d5-d4149554ad4e" providerId="ADAL" clId="{B4BFBC32-1804-4A68-9574-FBD9E59D9210}" dt="2024-01-29T05:35:24.258" v="2625" actId="14100"/>
          <ac:spMkLst>
            <pc:docMk/>
            <pc:sldMk cId="3679450533" sldId="1811"/>
            <ac:spMk id="10" creationId="{8890D032-09C4-9919-85A4-0844DAAAE413}"/>
          </ac:spMkLst>
        </pc:spChg>
        <pc:spChg chg="add mod">
          <ac:chgData name="Yoel Kortick" userId="167978f5-7f40-4909-85d5-d4149554ad4e" providerId="ADAL" clId="{B4BFBC32-1804-4A68-9574-FBD9E59D9210}" dt="2024-01-29T05:37:28.313" v="2728" actId="14100"/>
          <ac:spMkLst>
            <pc:docMk/>
            <pc:sldMk cId="3679450533" sldId="1811"/>
            <ac:spMk id="12" creationId="{45189EC7-B5CB-879F-0A41-19379ADC6CE5}"/>
          </ac:spMkLst>
        </pc:spChg>
        <pc:picChg chg="del">
          <ac:chgData name="Yoel Kortick" userId="167978f5-7f40-4909-85d5-d4149554ad4e" providerId="ADAL" clId="{B4BFBC32-1804-4A68-9574-FBD9E59D9210}" dt="2024-01-29T05:34:52.972" v="2605" actId="478"/>
          <ac:picMkLst>
            <pc:docMk/>
            <pc:sldMk cId="3679450533" sldId="1811"/>
            <ac:picMk id="6" creationId="{BEDD1194-EDAE-B05E-49E9-2DFE75FDB248}"/>
          </ac:picMkLst>
        </pc:picChg>
        <pc:picChg chg="add mod ord">
          <ac:chgData name="Yoel Kortick" userId="167978f5-7f40-4909-85d5-d4149554ad4e" providerId="ADAL" clId="{B4BFBC32-1804-4A68-9574-FBD9E59D9210}" dt="2024-01-29T05:35:21.102" v="2624" actId="1076"/>
          <ac:picMkLst>
            <pc:docMk/>
            <pc:sldMk cId="3679450533" sldId="1811"/>
            <ac:picMk id="11" creationId="{85CA8B87-2A4C-443D-7B37-C903FEEE07E7}"/>
          </ac:picMkLst>
        </pc:picChg>
      </pc:sldChg>
      <pc:sldChg chg="modSp del">
        <pc:chgData name="Yoel Kortick" userId="167978f5-7f40-4909-85d5-d4149554ad4e" providerId="ADAL" clId="{B4BFBC32-1804-4A68-9574-FBD9E59D9210}" dt="2024-01-28T15:05:12.863" v="763" actId="47"/>
        <pc:sldMkLst>
          <pc:docMk/>
          <pc:sldMk cId="178811168" sldId="1812"/>
        </pc:sldMkLst>
        <pc:spChg chg="mod">
          <ac:chgData name="Yoel Kortick" userId="167978f5-7f40-4909-85d5-d4149554ad4e" providerId="ADAL" clId="{B4BFBC32-1804-4A68-9574-FBD9E59D9210}" dt="2024-01-28T14:42:26.334" v="15"/>
          <ac:spMkLst>
            <pc:docMk/>
            <pc:sldMk cId="178811168" sldId="1812"/>
            <ac:spMk id="63" creationId="{2818E309-CE24-45E0-8F37-EFD6121F7540}"/>
          </ac:spMkLst>
        </pc:spChg>
      </pc:sldChg>
      <pc:sldChg chg="addSp delSp modSp add mod">
        <pc:chgData name="Yoel Kortick" userId="167978f5-7f40-4909-85d5-d4149554ad4e" providerId="ADAL" clId="{B4BFBC32-1804-4A68-9574-FBD9E59D9210}" dt="2024-01-29T05:38:10.707" v="2776" actId="208"/>
        <pc:sldMkLst>
          <pc:docMk/>
          <pc:sldMk cId="4174939941" sldId="1812"/>
        </pc:sldMkLst>
        <pc:spChg chg="mod">
          <ac:chgData name="Yoel Kortick" userId="167978f5-7f40-4909-85d5-d4149554ad4e" providerId="ADAL" clId="{B4BFBC32-1804-4A68-9574-FBD9E59D9210}" dt="2024-01-29T05:37:41.226" v="2753" actId="20577"/>
          <ac:spMkLst>
            <pc:docMk/>
            <pc:sldMk cId="4174939941" sldId="1812"/>
            <ac:spMk id="4" creationId="{7DCC24B9-304C-43F8-A814-5ED2034E8A02}"/>
          </ac:spMkLst>
        </pc:spChg>
        <pc:spChg chg="mod">
          <ac:chgData name="Yoel Kortick" userId="167978f5-7f40-4909-85d5-d4149554ad4e" providerId="ADAL" clId="{B4BFBC32-1804-4A68-9574-FBD9E59D9210}" dt="2024-01-29T05:38:06.066" v="2774" actId="1036"/>
          <ac:spMkLst>
            <pc:docMk/>
            <pc:sldMk cId="4174939941" sldId="1812"/>
            <ac:spMk id="7" creationId="{7A6006ED-793B-C21A-6C73-EB5C45D09206}"/>
          </ac:spMkLst>
        </pc:spChg>
        <pc:spChg chg="mod">
          <ac:chgData name="Yoel Kortick" userId="167978f5-7f40-4909-85d5-d4149554ad4e" providerId="ADAL" clId="{B4BFBC32-1804-4A68-9574-FBD9E59D9210}" dt="2024-01-29T05:37:58.907" v="2770" actId="14100"/>
          <ac:spMkLst>
            <pc:docMk/>
            <pc:sldMk cId="4174939941" sldId="1812"/>
            <ac:spMk id="10" creationId="{8890D032-09C4-9919-85A4-0844DAAAE413}"/>
          </ac:spMkLst>
        </pc:spChg>
        <pc:spChg chg="del">
          <ac:chgData name="Yoel Kortick" userId="167978f5-7f40-4909-85d5-d4149554ad4e" providerId="ADAL" clId="{B4BFBC32-1804-4A68-9574-FBD9E59D9210}" dt="2024-01-29T05:38:08.334" v="2775" actId="478"/>
          <ac:spMkLst>
            <pc:docMk/>
            <pc:sldMk cId="4174939941" sldId="1812"/>
            <ac:spMk id="12" creationId="{45189EC7-B5CB-879F-0A41-19379ADC6CE5}"/>
          </ac:spMkLst>
        </pc:spChg>
        <pc:picChg chg="add mod ord">
          <ac:chgData name="Yoel Kortick" userId="167978f5-7f40-4909-85d5-d4149554ad4e" providerId="ADAL" clId="{B4BFBC32-1804-4A68-9574-FBD9E59D9210}" dt="2024-01-29T05:38:10.707" v="2776" actId="208"/>
          <ac:picMkLst>
            <pc:docMk/>
            <pc:sldMk cId="4174939941" sldId="1812"/>
            <ac:picMk id="6" creationId="{A78DEA38-EA27-AC80-8F5B-FA63AC95254B}"/>
          </ac:picMkLst>
        </pc:picChg>
        <pc:picChg chg="del">
          <ac:chgData name="Yoel Kortick" userId="167978f5-7f40-4909-85d5-d4149554ad4e" providerId="ADAL" clId="{B4BFBC32-1804-4A68-9574-FBD9E59D9210}" dt="2024-01-29T05:37:44.098" v="2754" actId="478"/>
          <ac:picMkLst>
            <pc:docMk/>
            <pc:sldMk cId="4174939941" sldId="1812"/>
            <ac:picMk id="11" creationId="{85CA8B87-2A4C-443D-7B37-C903FEEE07E7}"/>
          </ac:picMkLst>
        </pc:picChg>
      </pc:sldChg>
      <pc:sldChg chg="addSp delSp modSp add mod ord">
        <pc:chgData name="Yoel Kortick" userId="167978f5-7f40-4909-85d5-d4149554ad4e" providerId="ADAL" clId="{B4BFBC32-1804-4A68-9574-FBD9E59D9210}" dt="2024-01-29T08:04:32.324" v="3007"/>
        <pc:sldMkLst>
          <pc:docMk/>
          <pc:sldMk cId="3192176077" sldId="1813"/>
        </pc:sldMkLst>
        <pc:spChg chg="mod">
          <ac:chgData name="Yoel Kortick" userId="167978f5-7f40-4909-85d5-d4149554ad4e" providerId="ADAL" clId="{B4BFBC32-1804-4A68-9574-FBD9E59D9210}" dt="2024-01-29T05:39:30.423" v="2822" actId="20577"/>
          <ac:spMkLst>
            <pc:docMk/>
            <pc:sldMk cId="3192176077" sldId="1813"/>
            <ac:spMk id="4" creationId="{7DCC24B9-304C-43F8-A814-5ED2034E8A02}"/>
          </ac:spMkLst>
        </pc:spChg>
        <pc:spChg chg="mod">
          <ac:chgData name="Yoel Kortick" userId="167978f5-7f40-4909-85d5-d4149554ad4e" providerId="ADAL" clId="{B4BFBC32-1804-4A68-9574-FBD9E59D9210}" dt="2024-01-29T05:40:03.371" v="2851" actId="14100"/>
          <ac:spMkLst>
            <pc:docMk/>
            <pc:sldMk cId="3192176077" sldId="1813"/>
            <ac:spMk id="7" creationId="{7A6006ED-793B-C21A-6C73-EB5C45D09206}"/>
          </ac:spMkLst>
        </pc:spChg>
        <pc:spChg chg="del">
          <ac:chgData name="Yoel Kortick" userId="167978f5-7f40-4909-85d5-d4149554ad4e" providerId="ADAL" clId="{B4BFBC32-1804-4A68-9574-FBD9E59D9210}" dt="2024-01-29T05:39:59.795" v="2850" actId="478"/>
          <ac:spMkLst>
            <pc:docMk/>
            <pc:sldMk cId="3192176077" sldId="1813"/>
            <ac:spMk id="10" creationId="{8890D032-09C4-9919-85A4-0844DAAAE413}"/>
          </ac:spMkLst>
        </pc:spChg>
        <pc:picChg chg="del">
          <ac:chgData name="Yoel Kortick" userId="167978f5-7f40-4909-85d5-d4149554ad4e" providerId="ADAL" clId="{B4BFBC32-1804-4A68-9574-FBD9E59D9210}" dt="2024-01-29T05:38:51.926" v="2778" actId="478"/>
          <ac:picMkLst>
            <pc:docMk/>
            <pc:sldMk cId="3192176077" sldId="1813"/>
            <ac:picMk id="6" creationId="{A78DEA38-EA27-AC80-8F5B-FA63AC95254B}"/>
          </ac:picMkLst>
        </pc:picChg>
        <pc:picChg chg="add mod ord">
          <ac:chgData name="Yoel Kortick" userId="167978f5-7f40-4909-85d5-d4149554ad4e" providerId="ADAL" clId="{B4BFBC32-1804-4A68-9574-FBD9E59D9210}" dt="2024-01-29T05:39:57.478" v="2849" actId="167"/>
          <ac:picMkLst>
            <pc:docMk/>
            <pc:sldMk cId="3192176077" sldId="1813"/>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009174752" sldId="1813"/>
        </pc:sldMkLst>
      </pc:sldChg>
      <pc:sldChg chg="addSp delSp modSp add mod">
        <pc:chgData name="Yoel Kortick" userId="167978f5-7f40-4909-85d5-d4149554ad4e" providerId="ADAL" clId="{B4BFBC32-1804-4A68-9574-FBD9E59D9210}" dt="2024-01-29T08:00:29.132" v="2919" actId="20577"/>
        <pc:sldMkLst>
          <pc:docMk/>
          <pc:sldMk cId="70493268" sldId="1814"/>
        </pc:sldMkLst>
        <pc:spChg chg="mod">
          <ac:chgData name="Yoel Kortick" userId="167978f5-7f40-4909-85d5-d4149554ad4e" providerId="ADAL" clId="{B4BFBC32-1804-4A68-9574-FBD9E59D9210}" dt="2024-01-29T08:00:29.132" v="2919" actId="20577"/>
          <ac:spMkLst>
            <pc:docMk/>
            <pc:sldMk cId="70493268" sldId="1814"/>
            <ac:spMk id="4" creationId="{7DCC24B9-304C-43F8-A814-5ED2034E8A02}"/>
          </ac:spMkLst>
        </pc:spChg>
        <pc:spChg chg="mod">
          <ac:chgData name="Yoel Kortick" userId="167978f5-7f40-4909-85d5-d4149554ad4e" providerId="ADAL" clId="{B4BFBC32-1804-4A68-9574-FBD9E59D9210}" dt="2024-01-29T08:00:16.726" v="2916" actId="1035"/>
          <ac:spMkLst>
            <pc:docMk/>
            <pc:sldMk cId="70493268" sldId="1814"/>
            <ac:spMk id="7" creationId="{7A6006ED-793B-C21A-6C73-EB5C45D09206}"/>
          </ac:spMkLst>
        </pc:spChg>
        <pc:spChg chg="mod">
          <ac:chgData name="Yoel Kortick" userId="167978f5-7f40-4909-85d5-d4149554ad4e" providerId="ADAL" clId="{B4BFBC32-1804-4A68-9574-FBD9E59D9210}" dt="2024-01-29T08:00:13.048" v="2913" actId="1037"/>
          <ac:spMkLst>
            <pc:docMk/>
            <pc:sldMk cId="70493268" sldId="1814"/>
            <ac:spMk id="10" creationId="{8890D032-09C4-9919-85A4-0844DAAAE413}"/>
          </ac:spMkLst>
        </pc:spChg>
        <pc:spChg chg="add">
          <ac:chgData name="Yoel Kortick" userId="167978f5-7f40-4909-85d5-d4149554ad4e" providerId="ADAL" clId="{B4BFBC32-1804-4A68-9574-FBD9E59D9210}" dt="2024-01-29T08:00:22.663" v="2917" actId="11529"/>
          <ac:spMkLst>
            <pc:docMk/>
            <pc:sldMk cId="70493268" sldId="1814"/>
            <ac:spMk id="12" creationId="{C18EFC30-65D6-1EF0-B799-63593D1193C7}"/>
          </ac:spMkLst>
        </pc:spChg>
        <pc:picChg chg="del">
          <ac:chgData name="Yoel Kortick" userId="167978f5-7f40-4909-85d5-d4149554ad4e" providerId="ADAL" clId="{B4BFBC32-1804-4A68-9574-FBD9E59D9210}" dt="2024-01-29T07:59:17.144" v="2889" actId="478"/>
          <ac:picMkLst>
            <pc:docMk/>
            <pc:sldMk cId="70493268" sldId="1814"/>
            <ac:picMk id="6" creationId="{A78DEA38-EA27-AC80-8F5B-FA63AC95254B}"/>
          </ac:picMkLst>
        </pc:picChg>
        <pc:picChg chg="add del mod ord">
          <ac:chgData name="Yoel Kortick" userId="167978f5-7f40-4909-85d5-d4149554ad4e" providerId="ADAL" clId="{B4BFBC32-1804-4A68-9574-FBD9E59D9210}" dt="2024-01-29T08:00:06.484" v="2908" actId="478"/>
          <ac:picMkLst>
            <pc:docMk/>
            <pc:sldMk cId="70493268" sldId="1814"/>
            <ac:picMk id="8" creationId="{8AD5B276-5A7B-C630-71C7-D1A765DBA728}"/>
          </ac:picMkLst>
        </pc:picChg>
        <pc:picChg chg="add mod ord">
          <ac:chgData name="Yoel Kortick" userId="167978f5-7f40-4909-85d5-d4149554ad4e" providerId="ADAL" clId="{B4BFBC32-1804-4A68-9574-FBD9E59D9210}" dt="2024-01-29T08:00:25.183" v="2918" actId="208"/>
          <ac:picMkLst>
            <pc:docMk/>
            <pc:sldMk cId="70493268" sldId="1814"/>
            <ac:picMk id="11" creationId="{C7DB2C2B-45F3-47AD-D072-34B9DCDC074D}"/>
          </ac:picMkLst>
        </pc:picChg>
      </pc:sldChg>
      <pc:sldChg chg="modSp del">
        <pc:chgData name="Yoel Kortick" userId="167978f5-7f40-4909-85d5-d4149554ad4e" providerId="ADAL" clId="{B4BFBC32-1804-4A68-9574-FBD9E59D9210}" dt="2024-01-28T15:05:12.863" v="763" actId="47"/>
        <pc:sldMkLst>
          <pc:docMk/>
          <pc:sldMk cId="4262131004" sldId="1814"/>
        </pc:sldMkLst>
        <pc:spChg chg="mod">
          <ac:chgData name="Yoel Kortick" userId="167978f5-7f40-4909-85d5-d4149554ad4e" providerId="ADAL" clId="{B4BFBC32-1804-4A68-9574-FBD9E59D9210}" dt="2024-01-28T14:42:26.334" v="15"/>
          <ac:spMkLst>
            <pc:docMk/>
            <pc:sldMk cId="4262131004" sldId="1814"/>
            <ac:spMk id="63" creationId="{2818E309-CE24-45E0-8F37-EFD6121F7540}"/>
          </ac:spMkLst>
        </pc:spChg>
      </pc:sldChg>
      <pc:sldChg chg="del">
        <pc:chgData name="Yoel Kortick" userId="167978f5-7f40-4909-85d5-d4149554ad4e" providerId="ADAL" clId="{B4BFBC32-1804-4A68-9574-FBD9E59D9210}" dt="2024-01-28T15:05:12.863" v="763" actId="47"/>
        <pc:sldMkLst>
          <pc:docMk/>
          <pc:sldMk cId="1421835084" sldId="1815"/>
        </pc:sldMkLst>
      </pc:sldChg>
      <pc:sldChg chg="addSp delSp modSp add mod">
        <pc:chgData name="Yoel Kortick" userId="167978f5-7f40-4909-85d5-d4149554ad4e" providerId="ADAL" clId="{B4BFBC32-1804-4A68-9574-FBD9E59D9210}" dt="2024-01-29T08:01:41.525" v="2993" actId="208"/>
        <pc:sldMkLst>
          <pc:docMk/>
          <pc:sldMk cId="1913584083" sldId="1815"/>
        </pc:sldMkLst>
        <pc:spChg chg="mod">
          <ac:chgData name="Yoel Kortick" userId="167978f5-7f40-4909-85d5-d4149554ad4e" providerId="ADAL" clId="{B4BFBC32-1804-4A68-9574-FBD9E59D9210}" dt="2024-01-29T08:01:08.912" v="2971" actId="20577"/>
          <ac:spMkLst>
            <pc:docMk/>
            <pc:sldMk cId="1913584083" sldId="1815"/>
            <ac:spMk id="4" creationId="{7DCC24B9-304C-43F8-A814-5ED2034E8A02}"/>
          </ac:spMkLst>
        </pc:spChg>
        <pc:spChg chg="mod">
          <ac:chgData name="Yoel Kortick" userId="167978f5-7f40-4909-85d5-d4149554ad4e" providerId="ADAL" clId="{B4BFBC32-1804-4A68-9574-FBD9E59D9210}" dt="2024-01-29T08:01:36.345" v="2991" actId="1036"/>
          <ac:spMkLst>
            <pc:docMk/>
            <pc:sldMk cId="1913584083" sldId="1815"/>
            <ac:spMk id="7" creationId="{7A6006ED-793B-C21A-6C73-EB5C45D09206}"/>
          </ac:spMkLst>
        </pc:spChg>
        <pc:spChg chg="del">
          <ac:chgData name="Yoel Kortick" userId="167978f5-7f40-4909-85d5-d4149554ad4e" providerId="ADAL" clId="{B4BFBC32-1804-4A68-9574-FBD9E59D9210}" dt="2024-01-29T08:01:39.198" v="2992" actId="478"/>
          <ac:spMkLst>
            <pc:docMk/>
            <pc:sldMk cId="1913584083" sldId="1815"/>
            <ac:spMk id="10" creationId="{8890D032-09C4-9919-85A4-0844DAAAE413}"/>
          </ac:spMkLst>
        </pc:spChg>
        <pc:spChg chg="mod">
          <ac:chgData name="Yoel Kortick" userId="167978f5-7f40-4909-85d5-d4149554ad4e" providerId="ADAL" clId="{B4BFBC32-1804-4A68-9574-FBD9E59D9210}" dt="2024-01-29T08:01:28.974" v="2987" actId="1035"/>
          <ac:spMkLst>
            <pc:docMk/>
            <pc:sldMk cId="1913584083" sldId="1815"/>
            <ac:spMk id="12" creationId="{C18EFC30-65D6-1EF0-B799-63593D1193C7}"/>
          </ac:spMkLst>
        </pc:spChg>
        <pc:picChg chg="add mod ord">
          <ac:chgData name="Yoel Kortick" userId="167978f5-7f40-4909-85d5-d4149554ad4e" providerId="ADAL" clId="{B4BFBC32-1804-4A68-9574-FBD9E59D9210}" dt="2024-01-29T08:01:41.525" v="2993" actId="208"/>
          <ac:picMkLst>
            <pc:docMk/>
            <pc:sldMk cId="1913584083" sldId="1815"/>
            <ac:picMk id="6" creationId="{2D45DFEB-6A50-14DB-7398-517DC739A23B}"/>
          </ac:picMkLst>
        </pc:picChg>
        <pc:picChg chg="del">
          <ac:chgData name="Yoel Kortick" userId="167978f5-7f40-4909-85d5-d4149554ad4e" providerId="ADAL" clId="{B4BFBC32-1804-4A68-9574-FBD9E59D9210}" dt="2024-01-29T08:01:11.150" v="2972" actId="478"/>
          <ac:picMkLst>
            <pc:docMk/>
            <pc:sldMk cId="1913584083" sldId="1815"/>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413964958" sldId="1816"/>
        </pc:sldMkLst>
        <pc:spChg chg="mod">
          <ac:chgData name="Yoel Kortick" userId="167978f5-7f40-4909-85d5-d4149554ad4e" providerId="ADAL" clId="{B4BFBC32-1804-4A68-9574-FBD9E59D9210}" dt="2024-01-29T08:05:48.690" v="3038"/>
          <ac:spMkLst>
            <pc:docMk/>
            <pc:sldMk cId="413964958" sldId="1816"/>
            <ac:spMk id="4" creationId="{7DCC24B9-304C-43F8-A814-5ED2034E8A02}"/>
          </ac:spMkLst>
        </pc:spChg>
        <pc:spChg chg="mod">
          <ac:chgData name="Yoel Kortick" userId="167978f5-7f40-4909-85d5-d4149554ad4e" providerId="ADAL" clId="{B4BFBC32-1804-4A68-9574-FBD9E59D9210}" dt="2024-01-29T08:06:37.747" v="3055" actId="14100"/>
          <ac:spMkLst>
            <pc:docMk/>
            <pc:sldMk cId="413964958" sldId="1816"/>
            <ac:spMk id="7" creationId="{7A6006ED-793B-C21A-6C73-EB5C45D09206}"/>
          </ac:spMkLst>
        </pc:spChg>
        <pc:spChg chg="mod">
          <ac:chgData name="Yoel Kortick" userId="167978f5-7f40-4909-85d5-d4149554ad4e" providerId="ADAL" clId="{B4BFBC32-1804-4A68-9574-FBD9E59D9210}" dt="2024-01-29T08:06:44.480" v="3060" actId="1035"/>
          <ac:spMkLst>
            <pc:docMk/>
            <pc:sldMk cId="413964958" sldId="1816"/>
            <ac:spMk id="8" creationId="{80F046ED-20A3-5D61-386E-0720A4DD2A66}"/>
          </ac:spMkLst>
        </pc:spChg>
        <pc:spChg chg="mod">
          <ac:chgData name="Yoel Kortick" userId="167978f5-7f40-4909-85d5-d4149554ad4e" providerId="ADAL" clId="{B4BFBC32-1804-4A68-9574-FBD9E59D9210}" dt="2024-01-29T08:06:51.325" v="3062" actId="14100"/>
          <ac:spMkLst>
            <pc:docMk/>
            <pc:sldMk cId="413964958" sldId="1816"/>
            <ac:spMk id="9" creationId="{3BB2BD36-FA8E-0760-6E09-B20829D79E23}"/>
          </ac:spMkLst>
        </pc:spChg>
        <pc:spChg chg="del">
          <ac:chgData name="Yoel Kortick" userId="167978f5-7f40-4909-85d5-d4149554ad4e" providerId="ADAL" clId="{B4BFBC32-1804-4A68-9574-FBD9E59D9210}" dt="2024-01-29T08:06:53.942" v="3063" actId="478"/>
          <ac:spMkLst>
            <pc:docMk/>
            <pc:sldMk cId="413964958" sldId="1816"/>
            <ac:spMk id="10" creationId="{8890D032-09C4-9919-85A4-0844DAAAE413}"/>
          </ac:spMkLst>
        </pc:spChg>
        <pc:picChg chg="del">
          <ac:chgData name="Yoel Kortick" userId="167978f5-7f40-4909-85d5-d4149554ad4e" providerId="ADAL" clId="{B4BFBC32-1804-4A68-9574-FBD9E59D9210}" dt="2024-01-29T08:06:19.441" v="3039" actId="478"/>
          <ac:picMkLst>
            <pc:docMk/>
            <pc:sldMk cId="413964958" sldId="1816"/>
            <ac:picMk id="6" creationId="{BEDD1194-EDAE-B05E-49E9-2DFE75FDB248}"/>
          </ac:picMkLst>
        </pc:picChg>
        <pc:picChg chg="add mod ord">
          <ac:chgData name="Yoel Kortick" userId="167978f5-7f40-4909-85d5-d4149554ad4e" providerId="ADAL" clId="{B4BFBC32-1804-4A68-9574-FBD9E59D9210}" dt="2024-01-29T08:06:56.144" v="3064" actId="208"/>
          <ac:picMkLst>
            <pc:docMk/>
            <pc:sldMk cId="413964958" sldId="1816"/>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2345471455" sldId="1816"/>
        </pc:sldMkLst>
      </pc:sldChg>
      <pc:sldChg chg="del">
        <pc:chgData name="Yoel Kortick" userId="167978f5-7f40-4909-85d5-d4149554ad4e" providerId="ADAL" clId="{B4BFBC32-1804-4A68-9574-FBD9E59D9210}" dt="2024-01-28T15:05:12.863" v="763" actId="47"/>
        <pc:sldMkLst>
          <pc:docMk/>
          <pc:sldMk cId="421741489" sldId="1817"/>
        </pc:sldMkLst>
      </pc:sldChg>
      <pc:sldChg chg="add ord">
        <pc:chgData name="Yoel Kortick" userId="167978f5-7f40-4909-85d5-d4149554ad4e" providerId="ADAL" clId="{B4BFBC32-1804-4A68-9574-FBD9E59D9210}" dt="2024-01-29T08:12:36.812" v="3098" actId="20578"/>
        <pc:sldMkLst>
          <pc:docMk/>
          <pc:sldMk cId="3447289032" sldId="1817"/>
        </pc:sldMkLst>
      </pc:sldChg>
      <pc:sldChg chg="add ord">
        <pc:chgData name="Yoel Kortick" userId="167978f5-7f40-4909-85d5-d4149554ad4e" providerId="ADAL" clId="{B4BFBC32-1804-4A68-9574-FBD9E59D9210}" dt="2024-01-29T08:12:36.812" v="3098" actId="20578"/>
        <pc:sldMkLst>
          <pc:docMk/>
          <pc:sldMk cId="383440382" sldId="1818"/>
        </pc:sldMkLst>
      </pc:sldChg>
      <pc:sldChg chg="del">
        <pc:chgData name="Yoel Kortick" userId="167978f5-7f40-4909-85d5-d4149554ad4e" providerId="ADAL" clId="{B4BFBC32-1804-4A68-9574-FBD9E59D9210}" dt="2024-01-28T15:05:12.863" v="763" actId="47"/>
        <pc:sldMkLst>
          <pc:docMk/>
          <pc:sldMk cId="2779103367" sldId="1818"/>
        </pc:sldMkLst>
      </pc:sldChg>
      <pc:sldChg chg="modSp del">
        <pc:chgData name="Yoel Kortick" userId="167978f5-7f40-4909-85d5-d4149554ad4e" providerId="ADAL" clId="{B4BFBC32-1804-4A68-9574-FBD9E59D9210}" dt="2024-01-28T15:05:12.863" v="763" actId="47"/>
        <pc:sldMkLst>
          <pc:docMk/>
          <pc:sldMk cId="1114284727" sldId="1819"/>
        </pc:sldMkLst>
        <pc:spChg chg="mod">
          <ac:chgData name="Yoel Kortick" userId="167978f5-7f40-4909-85d5-d4149554ad4e" providerId="ADAL" clId="{B4BFBC32-1804-4A68-9574-FBD9E59D9210}" dt="2024-01-28T14:42:26.334" v="15"/>
          <ac:spMkLst>
            <pc:docMk/>
            <pc:sldMk cId="1114284727" sldId="1819"/>
            <ac:spMk id="63" creationId="{2818E309-CE24-45E0-8F37-EFD6121F7540}"/>
          </ac:spMkLst>
        </pc:spChg>
      </pc:sldChg>
      <pc:sldChg chg="add ord">
        <pc:chgData name="Yoel Kortick" userId="167978f5-7f40-4909-85d5-d4149554ad4e" providerId="ADAL" clId="{B4BFBC32-1804-4A68-9574-FBD9E59D9210}" dt="2024-01-29T08:12:36.812" v="3098" actId="20578"/>
        <pc:sldMkLst>
          <pc:docMk/>
          <pc:sldMk cId="3559059612" sldId="1819"/>
        </pc:sldMkLst>
      </pc:sldChg>
      <pc:sldChg chg="del">
        <pc:chgData name="Yoel Kortick" userId="167978f5-7f40-4909-85d5-d4149554ad4e" providerId="ADAL" clId="{B4BFBC32-1804-4A68-9574-FBD9E59D9210}" dt="2024-01-28T15:05:12.863" v="763" actId="47"/>
        <pc:sldMkLst>
          <pc:docMk/>
          <pc:sldMk cId="3414097482" sldId="1820"/>
        </pc:sldMkLst>
      </pc:sldChg>
      <pc:sldChg chg="addSp delSp modSp add mod ord">
        <pc:chgData name="Yoel Kortick" userId="167978f5-7f40-4909-85d5-d4149554ad4e" providerId="ADAL" clId="{B4BFBC32-1804-4A68-9574-FBD9E59D9210}" dt="2024-01-29T08:12:36.812" v="3098" actId="20578"/>
        <pc:sldMkLst>
          <pc:docMk/>
          <pc:sldMk cId="3908802356" sldId="1820"/>
        </pc:sldMkLst>
        <pc:spChg chg="mod">
          <ac:chgData name="Yoel Kortick" userId="167978f5-7f40-4909-85d5-d4149554ad4e" providerId="ADAL" clId="{B4BFBC32-1804-4A68-9574-FBD9E59D9210}" dt="2024-01-29T08:08:16.472" v="3075" actId="14100"/>
          <ac:spMkLst>
            <pc:docMk/>
            <pc:sldMk cId="3908802356" sldId="1820"/>
            <ac:spMk id="7" creationId="{7A6006ED-793B-C21A-6C73-EB5C45D09206}"/>
          </ac:spMkLst>
        </pc:spChg>
        <pc:picChg chg="add mod ord">
          <ac:chgData name="Yoel Kortick" userId="167978f5-7f40-4909-85d5-d4149554ad4e" providerId="ADAL" clId="{B4BFBC32-1804-4A68-9574-FBD9E59D9210}" dt="2024-01-29T08:08:19.264" v="3076" actId="208"/>
          <ac:picMkLst>
            <pc:docMk/>
            <pc:sldMk cId="3908802356" sldId="1820"/>
            <ac:picMk id="6" creationId="{1C17773E-04FB-3AA9-F49B-CD96B4F4498E}"/>
          </ac:picMkLst>
        </pc:picChg>
        <pc:picChg chg="del">
          <ac:chgData name="Yoel Kortick" userId="167978f5-7f40-4909-85d5-d4149554ad4e" providerId="ADAL" clId="{B4BFBC32-1804-4A68-9574-FBD9E59D9210}" dt="2024-01-29T08:08:02.541" v="3065" actId="478"/>
          <ac:picMkLst>
            <pc:docMk/>
            <pc:sldMk cId="3908802356" sldId="1820"/>
            <ac:picMk id="11" creationId="{C7DB2C2B-45F3-47AD-D072-34B9DCDC074D}"/>
          </ac:picMkLst>
        </pc:picChg>
      </pc:sldChg>
      <pc:sldChg chg="addSp delSp modSp add mod ord">
        <pc:chgData name="Yoel Kortick" userId="167978f5-7f40-4909-85d5-d4149554ad4e" providerId="ADAL" clId="{B4BFBC32-1804-4A68-9574-FBD9E59D9210}" dt="2024-01-29T08:12:36.812" v="3098" actId="20578"/>
        <pc:sldMkLst>
          <pc:docMk/>
          <pc:sldMk cId="2798797598" sldId="1821"/>
        </pc:sldMkLst>
        <pc:spChg chg="mod">
          <ac:chgData name="Yoel Kortick" userId="167978f5-7f40-4909-85d5-d4149554ad4e" providerId="ADAL" clId="{B4BFBC32-1804-4A68-9574-FBD9E59D9210}" dt="2024-01-29T08:09:16.330" v="3094" actId="14100"/>
          <ac:spMkLst>
            <pc:docMk/>
            <pc:sldMk cId="2798797598" sldId="1821"/>
            <ac:spMk id="7" creationId="{7A6006ED-793B-C21A-6C73-EB5C45D09206}"/>
          </ac:spMkLst>
        </pc:spChg>
        <pc:picChg chg="del">
          <ac:chgData name="Yoel Kortick" userId="167978f5-7f40-4909-85d5-d4149554ad4e" providerId="ADAL" clId="{B4BFBC32-1804-4A68-9574-FBD9E59D9210}" dt="2024-01-29T08:09:04.157" v="3077" actId="478"/>
          <ac:picMkLst>
            <pc:docMk/>
            <pc:sldMk cId="2798797598" sldId="1821"/>
            <ac:picMk id="6" creationId="{2D45DFEB-6A50-14DB-7398-517DC739A23B}"/>
          </ac:picMkLst>
        </pc:picChg>
        <pc:picChg chg="add mod ord">
          <ac:chgData name="Yoel Kortick" userId="167978f5-7f40-4909-85d5-d4149554ad4e" providerId="ADAL" clId="{B4BFBC32-1804-4A68-9574-FBD9E59D9210}" dt="2024-01-29T08:09:17.952" v="3095" actId="208"/>
          <ac:picMkLst>
            <pc:docMk/>
            <pc:sldMk cId="2798797598" sldId="1821"/>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3764144855" sldId="1821"/>
        </pc:sldMkLst>
      </pc:sldChg>
      <pc:sldChg chg="addSp delSp modSp add mod">
        <pc:chgData name="Yoel Kortick" userId="167978f5-7f40-4909-85d5-d4149554ad4e" providerId="ADAL" clId="{B4BFBC32-1804-4A68-9574-FBD9E59D9210}" dt="2024-01-29T08:15:26.425" v="3378" actId="33524"/>
        <pc:sldMkLst>
          <pc:docMk/>
          <pc:sldMk cId="1980054807" sldId="1822"/>
        </pc:sldMkLst>
        <pc:spChg chg="mod">
          <ac:chgData name="Yoel Kortick" userId="167978f5-7f40-4909-85d5-d4149554ad4e" providerId="ADAL" clId="{B4BFBC32-1804-4A68-9574-FBD9E59D9210}" dt="2024-01-29T08:15:26.425" v="3378" actId="33524"/>
          <ac:spMkLst>
            <pc:docMk/>
            <pc:sldMk cId="1980054807" sldId="1822"/>
            <ac:spMk id="4" creationId="{7DCC24B9-304C-43F8-A814-5ED2034E8A02}"/>
          </ac:spMkLst>
        </pc:spChg>
        <pc:spChg chg="add del">
          <ac:chgData name="Yoel Kortick" userId="167978f5-7f40-4909-85d5-d4149554ad4e" providerId="ADAL" clId="{B4BFBC32-1804-4A68-9574-FBD9E59D9210}" dt="2024-01-29T08:13:17.906" v="3145"/>
          <ac:spMkLst>
            <pc:docMk/>
            <pc:sldMk cId="1980054807" sldId="1822"/>
            <ac:spMk id="5" creationId="{4F59448C-51CD-8A2D-50FF-B76056C8F896}"/>
          </ac:spMkLst>
        </pc:spChg>
        <pc:spChg chg="del">
          <ac:chgData name="Yoel Kortick" userId="167978f5-7f40-4909-85d5-d4149554ad4e" providerId="ADAL" clId="{B4BFBC32-1804-4A68-9574-FBD9E59D9210}" dt="2024-01-29T08:14:50.069" v="3306" actId="478"/>
          <ac:spMkLst>
            <pc:docMk/>
            <pc:sldMk cId="1980054807" sldId="1822"/>
            <ac:spMk id="7" creationId="{7A6006ED-793B-C21A-6C73-EB5C45D09206}"/>
          </ac:spMkLst>
        </pc:spChg>
        <pc:spChg chg="del">
          <ac:chgData name="Yoel Kortick" userId="167978f5-7f40-4909-85d5-d4149554ad4e" providerId="ADAL" clId="{B4BFBC32-1804-4A68-9574-FBD9E59D9210}" dt="2024-01-29T08:14:46.854" v="3305" actId="478"/>
          <ac:spMkLst>
            <pc:docMk/>
            <pc:sldMk cId="1980054807" sldId="1822"/>
            <ac:spMk id="8" creationId="{80F046ED-20A3-5D61-386E-0720A4DD2A66}"/>
          </ac:spMkLst>
        </pc:spChg>
        <pc:spChg chg="del">
          <ac:chgData name="Yoel Kortick" userId="167978f5-7f40-4909-85d5-d4149554ad4e" providerId="ADAL" clId="{B4BFBC32-1804-4A68-9574-FBD9E59D9210}" dt="2024-01-29T08:14:45.097" v="3304" actId="478"/>
          <ac:spMkLst>
            <pc:docMk/>
            <pc:sldMk cId="1980054807" sldId="1822"/>
            <ac:spMk id="9" creationId="{3BB2BD36-FA8E-0760-6E09-B20829D79E23}"/>
          </ac:spMkLst>
        </pc:spChg>
        <pc:spChg chg="add mod">
          <ac:chgData name="Yoel Kortick" userId="167978f5-7f40-4909-85d5-d4149554ad4e" providerId="ADAL" clId="{B4BFBC32-1804-4A68-9574-FBD9E59D9210}" dt="2024-01-29T08:15:16.310" v="3377" actId="313"/>
          <ac:spMkLst>
            <pc:docMk/>
            <pc:sldMk cId="1980054807" sldId="1822"/>
            <ac:spMk id="12" creationId="{3B404338-6353-EADE-85C4-8D7E0A45C3A5}"/>
          </ac:spMkLst>
        </pc:spChg>
        <pc:picChg chg="add mod ord">
          <ac:chgData name="Yoel Kortick" userId="167978f5-7f40-4909-85d5-d4149554ad4e" providerId="ADAL" clId="{B4BFBC32-1804-4A68-9574-FBD9E59D9210}" dt="2024-01-29T08:14:52.030" v="3307" actId="208"/>
          <ac:picMkLst>
            <pc:docMk/>
            <pc:sldMk cId="1980054807" sldId="1822"/>
            <ac:picMk id="10" creationId="{C9C32052-C6C7-9ABF-77CE-FA0C99948D34}"/>
          </ac:picMkLst>
        </pc:picChg>
        <pc:picChg chg="del">
          <ac:chgData name="Yoel Kortick" userId="167978f5-7f40-4909-85d5-d4149554ad4e" providerId="ADAL" clId="{B4BFBC32-1804-4A68-9574-FBD9E59D9210}" dt="2024-01-29T08:14:32.471" v="3290" actId="478"/>
          <ac:picMkLst>
            <pc:docMk/>
            <pc:sldMk cId="1980054807" sldId="1822"/>
            <ac:picMk id="11" creationId="{3A59C845-A774-61D4-07D4-9467B02704A3}"/>
          </ac:picMkLst>
        </pc:picChg>
      </pc:sldChg>
      <pc:sldChg chg="del">
        <pc:chgData name="Yoel Kortick" userId="167978f5-7f40-4909-85d5-d4149554ad4e" providerId="ADAL" clId="{B4BFBC32-1804-4A68-9574-FBD9E59D9210}" dt="2024-01-28T15:05:12.863" v="763" actId="47"/>
        <pc:sldMkLst>
          <pc:docMk/>
          <pc:sldMk cId="3576517593" sldId="1822"/>
        </pc:sldMkLst>
      </pc:sldChg>
      <pc:sldChg chg="modSp del">
        <pc:chgData name="Yoel Kortick" userId="167978f5-7f40-4909-85d5-d4149554ad4e" providerId="ADAL" clId="{B4BFBC32-1804-4A68-9574-FBD9E59D9210}" dt="2024-01-28T15:05:12.863" v="763" actId="47"/>
        <pc:sldMkLst>
          <pc:docMk/>
          <pc:sldMk cId="1881712871" sldId="1823"/>
        </pc:sldMkLst>
        <pc:spChg chg="mod">
          <ac:chgData name="Yoel Kortick" userId="167978f5-7f40-4909-85d5-d4149554ad4e" providerId="ADAL" clId="{B4BFBC32-1804-4A68-9574-FBD9E59D9210}" dt="2024-01-28T14:42:26.334" v="15"/>
          <ac:spMkLst>
            <pc:docMk/>
            <pc:sldMk cId="1881712871" sldId="1823"/>
            <ac:spMk id="63" creationId="{2818E309-CE24-45E0-8F37-EFD6121F7540}"/>
          </ac:spMkLst>
        </pc:spChg>
      </pc:sldChg>
      <pc:sldChg chg="add">
        <pc:chgData name="Yoel Kortick" userId="167978f5-7f40-4909-85d5-d4149554ad4e" providerId="ADAL" clId="{B4BFBC32-1804-4A68-9574-FBD9E59D9210}" dt="2024-01-29T08:12:41.119" v="3099"/>
        <pc:sldMkLst>
          <pc:docMk/>
          <pc:sldMk cId="1919013688" sldId="1823"/>
        </pc:sldMkLst>
      </pc:sldChg>
      <pc:sldChg chg="del">
        <pc:chgData name="Yoel Kortick" userId="167978f5-7f40-4909-85d5-d4149554ad4e" providerId="ADAL" clId="{B4BFBC32-1804-4A68-9574-FBD9E59D9210}" dt="2024-01-28T15:05:12.863" v="763" actId="47"/>
        <pc:sldMkLst>
          <pc:docMk/>
          <pc:sldMk cId="2498580122" sldId="1824"/>
        </pc:sldMkLst>
      </pc:sldChg>
      <pc:sldChg chg="add">
        <pc:chgData name="Yoel Kortick" userId="167978f5-7f40-4909-85d5-d4149554ad4e" providerId="ADAL" clId="{B4BFBC32-1804-4A68-9574-FBD9E59D9210}" dt="2024-01-29T08:12:41.119" v="3099"/>
        <pc:sldMkLst>
          <pc:docMk/>
          <pc:sldMk cId="3696129268" sldId="1824"/>
        </pc:sldMkLst>
      </pc:sldChg>
      <pc:sldChg chg="del">
        <pc:chgData name="Yoel Kortick" userId="167978f5-7f40-4909-85d5-d4149554ad4e" providerId="ADAL" clId="{B4BFBC32-1804-4A68-9574-FBD9E59D9210}" dt="2024-01-28T15:05:12.863" v="763" actId="47"/>
        <pc:sldMkLst>
          <pc:docMk/>
          <pc:sldMk cId="1212591144" sldId="1825"/>
        </pc:sldMkLst>
      </pc:sldChg>
      <pc:sldChg chg="modSp add mod">
        <pc:chgData name="Yoel Kortick" userId="167978f5-7f40-4909-85d5-d4149554ad4e" providerId="ADAL" clId="{B4BFBC32-1804-4A68-9574-FBD9E59D9210}" dt="2024-01-29T08:16:01.881" v="3399" actId="1036"/>
        <pc:sldMkLst>
          <pc:docMk/>
          <pc:sldMk cId="1391665548" sldId="1825"/>
        </pc:sldMkLst>
        <pc:spChg chg="mod">
          <ac:chgData name="Yoel Kortick" userId="167978f5-7f40-4909-85d5-d4149554ad4e" providerId="ADAL" clId="{B4BFBC32-1804-4A68-9574-FBD9E59D9210}" dt="2024-01-29T08:15:52.106" v="3386" actId="6549"/>
          <ac:spMkLst>
            <pc:docMk/>
            <pc:sldMk cId="1391665548" sldId="1825"/>
            <ac:spMk id="4" creationId="{7DCC24B9-304C-43F8-A814-5ED2034E8A02}"/>
          </ac:spMkLst>
        </pc:spChg>
        <pc:spChg chg="mod">
          <ac:chgData name="Yoel Kortick" userId="167978f5-7f40-4909-85d5-d4149554ad4e" providerId="ADAL" clId="{B4BFBC32-1804-4A68-9574-FBD9E59D9210}" dt="2024-01-29T08:16:01.881" v="3399" actId="1036"/>
          <ac:spMkLst>
            <pc:docMk/>
            <pc:sldMk cId="1391665548" sldId="1825"/>
            <ac:spMk id="7" creationId="{7A6006ED-793B-C21A-6C73-EB5C45D09206}"/>
          </ac:spMkLst>
        </pc:spChg>
      </pc:sldChg>
      <pc:sldChg chg="addSp delSp modSp add mod">
        <pc:chgData name="Yoel Kortick" userId="167978f5-7f40-4909-85d5-d4149554ad4e" providerId="ADAL" clId="{B4BFBC32-1804-4A68-9574-FBD9E59D9210}" dt="2024-01-29T08:21:44.030" v="3492" actId="1038"/>
        <pc:sldMkLst>
          <pc:docMk/>
          <pc:sldMk cId="1922579749" sldId="1826"/>
        </pc:sldMkLst>
        <pc:spChg chg="mod">
          <ac:chgData name="Yoel Kortick" userId="167978f5-7f40-4909-85d5-d4149554ad4e" providerId="ADAL" clId="{B4BFBC32-1804-4A68-9574-FBD9E59D9210}" dt="2024-01-29T08:21:08.688" v="3473" actId="20577"/>
          <ac:spMkLst>
            <pc:docMk/>
            <pc:sldMk cId="1922579749" sldId="1826"/>
            <ac:spMk id="4" creationId="{7DCC24B9-304C-43F8-A814-5ED2034E8A02}"/>
          </ac:spMkLst>
        </pc:spChg>
        <pc:spChg chg="del">
          <ac:chgData name="Yoel Kortick" userId="167978f5-7f40-4909-85d5-d4149554ad4e" providerId="ADAL" clId="{B4BFBC32-1804-4A68-9574-FBD9E59D9210}" dt="2024-01-29T08:21:30.303" v="3487" actId="478"/>
          <ac:spMkLst>
            <pc:docMk/>
            <pc:sldMk cId="1922579749" sldId="1826"/>
            <ac:spMk id="7" creationId="{7A6006ED-793B-C21A-6C73-EB5C45D09206}"/>
          </ac:spMkLst>
        </pc:spChg>
        <pc:spChg chg="mod">
          <ac:chgData name="Yoel Kortick" userId="167978f5-7f40-4909-85d5-d4149554ad4e" providerId="ADAL" clId="{B4BFBC32-1804-4A68-9574-FBD9E59D9210}" dt="2024-01-29T08:21:44.030" v="3492" actId="1038"/>
          <ac:spMkLst>
            <pc:docMk/>
            <pc:sldMk cId="1922579749" sldId="1826"/>
            <ac:spMk id="10" creationId="{8890D032-09C4-9919-85A4-0844DAAAE413}"/>
          </ac:spMkLst>
        </pc:spChg>
        <pc:spChg chg="del">
          <ac:chgData name="Yoel Kortick" userId="167978f5-7f40-4909-85d5-d4149554ad4e" providerId="ADAL" clId="{B4BFBC32-1804-4A68-9574-FBD9E59D9210}" dt="2024-01-29T08:21:31.854" v="3488" actId="478"/>
          <ac:spMkLst>
            <pc:docMk/>
            <pc:sldMk cId="1922579749" sldId="1826"/>
            <ac:spMk id="12" creationId="{C18EFC30-65D6-1EF0-B799-63593D1193C7}"/>
          </ac:spMkLst>
        </pc:spChg>
        <pc:picChg chg="del">
          <ac:chgData name="Yoel Kortick" userId="167978f5-7f40-4909-85d5-d4149554ad4e" providerId="ADAL" clId="{B4BFBC32-1804-4A68-9574-FBD9E59D9210}" dt="2024-01-29T08:20:04.298" v="3462" actId="478"/>
          <ac:picMkLst>
            <pc:docMk/>
            <pc:sldMk cId="1922579749" sldId="1826"/>
            <ac:picMk id="6" creationId="{1C17773E-04FB-3AA9-F49B-CD96B4F4498E}"/>
          </ac:picMkLst>
        </pc:picChg>
        <pc:picChg chg="add mod ord">
          <ac:chgData name="Yoel Kortick" userId="167978f5-7f40-4909-85d5-d4149554ad4e" providerId="ADAL" clId="{B4BFBC32-1804-4A68-9574-FBD9E59D9210}" dt="2024-01-29T08:21:24.688" v="3486" actId="167"/>
          <ac:picMkLst>
            <pc:docMk/>
            <pc:sldMk cId="1922579749" sldId="1826"/>
            <ac:picMk id="8" creationId="{E051B687-BEE5-0661-94D6-6C180DA7D533}"/>
          </ac:picMkLst>
        </pc:picChg>
      </pc:sldChg>
      <pc:sldChg chg="del">
        <pc:chgData name="Yoel Kortick" userId="167978f5-7f40-4909-85d5-d4149554ad4e" providerId="ADAL" clId="{B4BFBC32-1804-4A68-9574-FBD9E59D9210}" dt="2024-01-28T15:05:12.863" v="763" actId="47"/>
        <pc:sldMkLst>
          <pc:docMk/>
          <pc:sldMk cId="3071138303" sldId="1826"/>
        </pc:sldMkLst>
      </pc:sldChg>
      <pc:sldChg chg="addSp delSp modSp add mod">
        <pc:chgData name="Yoel Kortick" userId="167978f5-7f40-4909-85d5-d4149554ad4e" providerId="ADAL" clId="{B4BFBC32-1804-4A68-9574-FBD9E59D9210}" dt="2024-01-29T08:23:50.464" v="3545" actId="14100"/>
        <pc:sldMkLst>
          <pc:docMk/>
          <pc:sldMk cId="2054450388" sldId="1827"/>
        </pc:sldMkLst>
        <pc:spChg chg="mod">
          <ac:chgData name="Yoel Kortick" userId="167978f5-7f40-4909-85d5-d4149554ad4e" providerId="ADAL" clId="{B4BFBC32-1804-4A68-9574-FBD9E59D9210}" dt="2024-01-29T08:23:50.464" v="3545" actId="14100"/>
          <ac:spMkLst>
            <pc:docMk/>
            <pc:sldMk cId="2054450388" sldId="1827"/>
            <ac:spMk id="4" creationId="{7DCC24B9-304C-43F8-A814-5ED2034E8A02}"/>
          </ac:spMkLst>
        </pc:spChg>
        <pc:spChg chg="mod">
          <ac:chgData name="Yoel Kortick" userId="167978f5-7f40-4909-85d5-d4149554ad4e" providerId="ADAL" clId="{B4BFBC32-1804-4A68-9574-FBD9E59D9210}" dt="2024-01-29T08:22:40.194" v="3538" actId="14100"/>
          <ac:spMkLst>
            <pc:docMk/>
            <pc:sldMk cId="2054450388" sldId="1827"/>
            <ac:spMk id="7" creationId="{7A6006ED-793B-C21A-6C73-EB5C45D09206}"/>
          </ac:spMkLst>
        </pc:spChg>
        <pc:spChg chg="mod">
          <ac:chgData name="Yoel Kortick" userId="167978f5-7f40-4909-85d5-d4149554ad4e" providerId="ADAL" clId="{B4BFBC32-1804-4A68-9574-FBD9E59D9210}" dt="2024-01-29T08:22:48.747" v="3540" actId="14100"/>
          <ac:spMkLst>
            <pc:docMk/>
            <pc:sldMk cId="2054450388" sldId="1827"/>
            <ac:spMk id="12" creationId="{C18EFC30-65D6-1EF0-B799-63593D1193C7}"/>
          </ac:spMkLst>
        </pc:spChg>
        <pc:picChg chg="add mod ord">
          <ac:chgData name="Yoel Kortick" userId="167978f5-7f40-4909-85d5-d4149554ad4e" providerId="ADAL" clId="{B4BFBC32-1804-4A68-9574-FBD9E59D9210}" dt="2024-01-29T08:22:51.088" v="3541" actId="208"/>
          <ac:picMkLst>
            <pc:docMk/>
            <pc:sldMk cId="2054450388" sldId="1827"/>
            <ac:picMk id="6" creationId="{F4112733-D835-4D4B-8F42-3AB498CAB0FA}"/>
          </ac:picMkLst>
        </pc:picChg>
        <pc:picChg chg="del">
          <ac:chgData name="Yoel Kortick" userId="167978f5-7f40-4909-85d5-d4149554ad4e" providerId="ADAL" clId="{B4BFBC32-1804-4A68-9574-FBD9E59D9210}" dt="2024-01-29T08:22:11.770" v="3493" actId="478"/>
          <ac:picMkLst>
            <pc:docMk/>
            <pc:sldMk cId="2054450388" sldId="1827"/>
            <ac:picMk id="8" creationId="{06810429-D0A7-12CE-FF97-2EBAAB910740}"/>
          </ac:picMkLst>
        </pc:picChg>
      </pc:sldChg>
      <pc:sldChg chg="del">
        <pc:chgData name="Yoel Kortick" userId="167978f5-7f40-4909-85d5-d4149554ad4e" providerId="ADAL" clId="{B4BFBC32-1804-4A68-9574-FBD9E59D9210}" dt="2024-01-28T15:05:12.863" v="763" actId="47"/>
        <pc:sldMkLst>
          <pc:docMk/>
          <pc:sldMk cId="2653268319" sldId="1827"/>
        </pc:sldMkLst>
      </pc:sldChg>
      <pc:sldChg chg="add del">
        <pc:chgData name="Yoel Kortick" userId="167978f5-7f40-4909-85d5-d4149554ad4e" providerId="ADAL" clId="{B4BFBC32-1804-4A68-9574-FBD9E59D9210}" dt="2024-01-29T08:13:05.894" v="3143"/>
        <pc:sldMkLst>
          <pc:docMk/>
          <pc:sldMk cId="80002364" sldId="1828"/>
        </pc:sldMkLst>
      </pc:sldChg>
      <pc:sldChg chg="addSp delSp modSp add mod">
        <pc:chgData name="Yoel Kortick" userId="167978f5-7f40-4909-85d5-d4149554ad4e" providerId="ADAL" clId="{B4BFBC32-1804-4A68-9574-FBD9E59D9210}" dt="2024-01-29T08:17:14.278" v="3446" actId="208"/>
        <pc:sldMkLst>
          <pc:docMk/>
          <pc:sldMk cId="1795941612" sldId="1828"/>
        </pc:sldMkLst>
        <pc:spChg chg="mod">
          <ac:chgData name="Yoel Kortick" userId="167978f5-7f40-4909-85d5-d4149554ad4e" providerId="ADAL" clId="{B4BFBC32-1804-4A68-9574-FBD9E59D9210}" dt="2024-01-29T08:16:59.859" v="3435" actId="20577"/>
          <ac:spMkLst>
            <pc:docMk/>
            <pc:sldMk cId="1795941612" sldId="1828"/>
            <ac:spMk id="4" creationId="{7DCC24B9-304C-43F8-A814-5ED2034E8A02}"/>
          </ac:spMkLst>
        </pc:spChg>
        <pc:spChg chg="mod">
          <ac:chgData name="Yoel Kortick" userId="167978f5-7f40-4909-85d5-d4149554ad4e" providerId="ADAL" clId="{B4BFBC32-1804-4A68-9574-FBD9E59D9210}" dt="2024-01-29T08:17:12.040" v="3445" actId="1036"/>
          <ac:spMkLst>
            <pc:docMk/>
            <pc:sldMk cId="1795941612" sldId="1828"/>
            <ac:spMk id="7" creationId="{7A6006ED-793B-C21A-6C73-EB5C45D09206}"/>
          </ac:spMkLst>
        </pc:spChg>
        <pc:picChg chg="add mod ord">
          <ac:chgData name="Yoel Kortick" userId="167978f5-7f40-4909-85d5-d4149554ad4e" providerId="ADAL" clId="{B4BFBC32-1804-4A68-9574-FBD9E59D9210}" dt="2024-01-29T08:17:14.278" v="3446" actId="208"/>
          <ac:picMkLst>
            <pc:docMk/>
            <pc:sldMk cId="1795941612" sldId="1828"/>
            <ac:picMk id="6" creationId="{32C90E2B-6274-9CF9-628A-0294ED8DD2D7}"/>
          </ac:picMkLst>
        </pc:picChg>
        <pc:picChg chg="del">
          <ac:chgData name="Yoel Kortick" userId="167978f5-7f40-4909-85d5-d4149554ad4e" providerId="ADAL" clId="{B4BFBC32-1804-4A68-9574-FBD9E59D9210}" dt="2024-01-29T08:17:01.578" v="3436" actId="478"/>
          <ac:picMkLst>
            <pc:docMk/>
            <pc:sldMk cId="1795941612" sldId="1828"/>
            <ac:picMk id="8" creationId="{34F3F0C1-A090-D6A0-DA18-C6947646BF4B}"/>
          </ac:picMkLst>
        </pc:picChg>
      </pc:sldChg>
      <pc:sldChg chg="del">
        <pc:chgData name="Yoel Kortick" userId="167978f5-7f40-4909-85d5-d4149554ad4e" providerId="ADAL" clId="{B4BFBC32-1804-4A68-9574-FBD9E59D9210}" dt="2024-01-28T15:05:12.863" v="763" actId="47"/>
        <pc:sldMkLst>
          <pc:docMk/>
          <pc:sldMk cId="4240534231" sldId="1828"/>
        </pc:sldMkLst>
      </pc:sldChg>
      <pc:sldChg chg="add del">
        <pc:chgData name="Yoel Kortick" userId="167978f5-7f40-4909-85d5-d4149554ad4e" providerId="ADAL" clId="{B4BFBC32-1804-4A68-9574-FBD9E59D9210}" dt="2024-01-29T08:13:05.894" v="3143"/>
        <pc:sldMkLst>
          <pc:docMk/>
          <pc:sldMk cId="215213352" sldId="1829"/>
        </pc:sldMkLst>
      </pc:sldChg>
      <pc:sldChg chg="delSp modSp add mod">
        <pc:chgData name="Yoel Kortick" userId="167978f5-7f40-4909-85d5-d4149554ad4e" providerId="ADAL" clId="{B4BFBC32-1804-4A68-9574-FBD9E59D9210}" dt="2024-01-29T08:25:59.386" v="3862" actId="14100"/>
        <pc:sldMkLst>
          <pc:docMk/>
          <pc:sldMk cId="1936253814" sldId="1829"/>
        </pc:sldMkLst>
        <pc:spChg chg="mod">
          <ac:chgData name="Yoel Kortick" userId="167978f5-7f40-4909-85d5-d4149554ad4e" providerId="ADAL" clId="{B4BFBC32-1804-4A68-9574-FBD9E59D9210}" dt="2024-01-29T08:25:59.386" v="3862" actId="14100"/>
          <ac:spMkLst>
            <pc:docMk/>
            <pc:sldMk cId="1936253814" sldId="1829"/>
            <ac:spMk id="4" creationId="{7DCC24B9-304C-43F8-A814-5ED2034E8A02}"/>
          </ac:spMkLst>
        </pc:spChg>
        <pc:spChg chg="del">
          <ac:chgData name="Yoel Kortick" userId="167978f5-7f40-4909-85d5-d4149554ad4e" providerId="ADAL" clId="{B4BFBC32-1804-4A68-9574-FBD9E59D9210}" dt="2024-01-29T08:24:02.154" v="3547" actId="478"/>
          <ac:spMkLst>
            <pc:docMk/>
            <pc:sldMk cId="1936253814" sldId="1829"/>
            <ac:spMk id="7" creationId="{7A6006ED-793B-C21A-6C73-EB5C45D09206}"/>
          </ac:spMkLst>
        </pc:spChg>
        <pc:spChg chg="del">
          <ac:chgData name="Yoel Kortick" userId="167978f5-7f40-4909-85d5-d4149554ad4e" providerId="ADAL" clId="{B4BFBC32-1804-4A68-9574-FBD9E59D9210}" dt="2024-01-29T08:24:02.154" v="3547" actId="478"/>
          <ac:spMkLst>
            <pc:docMk/>
            <pc:sldMk cId="1936253814" sldId="1829"/>
            <ac:spMk id="12" creationId="{C18EFC30-65D6-1EF0-B799-63593D1193C7}"/>
          </ac:spMkLst>
        </pc:spChg>
        <pc:picChg chg="del">
          <ac:chgData name="Yoel Kortick" userId="167978f5-7f40-4909-85d5-d4149554ad4e" providerId="ADAL" clId="{B4BFBC32-1804-4A68-9574-FBD9E59D9210}" dt="2024-01-29T08:24:02.154" v="3547" actId="478"/>
          <ac:picMkLst>
            <pc:docMk/>
            <pc:sldMk cId="1936253814" sldId="1829"/>
            <ac:picMk id="6" creationId="{F4112733-D835-4D4B-8F42-3AB498CAB0FA}"/>
          </ac:picMkLst>
        </pc:picChg>
      </pc:sldChg>
      <pc:sldChg chg="modSp del">
        <pc:chgData name="Yoel Kortick" userId="167978f5-7f40-4909-85d5-d4149554ad4e" providerId="ADAL" clId="{B4BFBC32-1804-4A68-9574-FBD9E59D9210}" dt="2024-01-28T15:05:12.863" v="763" actId="47"/>
        <pc:sldMkLst>
          <pc:docMk/>
          <pc:sldMk cId="2835224176" sldId="1829"/>
        </pc:sldMkLst>
        <pc:spChg chg="mod">
          <ac:chgData name="Yoel Kortick" userId="167978f5-7f40-4909-85d5-d4149554ad4e" providerId="ADAL" clId="{B4BFBC32-1804-4A68-9574-FBD9E59D9210}" dt="2024-01-28T14:42:26.334" v="15"/>
          <ac:spMkLst>
            <pc:docMk/>
            <pc:sldMk cId="2835224176" sldId="1829"/>
            <ac:spMk id="63" creationId="{2818E309-CE24-45E0-8F37-EFD6121F7540}"/>
          </ac:spMkLst>
        </pc:spChg>
      </pc:sldChg>
      <pc:sldChg chg="add del">
        <pc:chgData name="Yoel Kortick" userId="167978f5-7f40-4909-85d5-d4149554ad4e" providerId="ADAL" clId="{B4BFBC32-1804-4A68-9574-FBD9E59D9210}" dt="2024-01-29T08:13:05.894" v="3143"/>
        <pc:sldMkLst>
          <pc:docMk/>
          <pc:sldMk cId="2093777980" sldId="1830"/>
        </pc:sldMkLst>
      </pc:sldChg>
      <pc:sldChg chg="modSp add mod">
        <pc:chgData name="Yoel Kortick" userId="167978f5-7f40-4909-85d5-d4149554ad4e" providerId="ADAL" clId="{B4BFBC32-1804-4A68-9574-FBD9E59D9210}" dt="2024-01-29T08:26:20.441" v="3867"/>
        <pc:sldMkLst>
          <pc:docMk/>
          <pc:sldMk cId="3741732251" sldId="1830"/>
        </pc:sldMkLst>
        <pc:spChg chg="mod">
          <ac:chgData name="Yoel Kortick" userId="167978f5-7f40-4909-85d5-d4149554ad4e" providerId="ADAL" clId="{B4BFBC32-1804-4A68-9574-FBD9E59D9210}" dt="2024-01-29T08:26:20.441" v="3867"/>
          <ac:spMkLst>
            <pc:docMk/>
            <pc:sldMk cId="3741732251" sldId="1830"/>
            <ac:spMk id="4" creationId="{A1FE6F9A-C018-4915-94D1-7B4CD1DF4BFF}"/>
          </ac:spMkLst>
        </pc:spChg>
      </pc:sldChg>
      <pc:sldChg chg="del">
        <pc:chgData name="Yoel Kortick" userId="167978f5-7f40-4909-85d5-d4149554ad4e" providerId="ADAL" clId="{B4BFBC32-1804-4A68-9574-FBD9E59D9210}" dt="2024-01-28T15:05:12.863" v="763" actId="47"/>
        <pc:sldMkLst>
          <pc:docMk/>
          <pc:sldMk cId="3831696691" sldId="1830"/>
        </pc:sldMkLst>
      </pc:sldChg>
      <pc:sldChg chg="modSp add mod">
        <pc:chgData name="Yoel Kortick" userId="167978f5-7f40-4909-85d5-d4149554ad4e" providerId="ADAL" clId="{B4BFBC32-1804-4A68-9574-FBD9E59D9210}" dt="2024-01-29T09:54:49.865" v="5990" actId="20577"/>
        <pc:sldMkLst>
          <pc:docMk/>
          <pc:sldMk cId="65146893" sldId="1831"/>
        </pc:sldMkLst>
        <pc:spChg chg="mod">
          <ac:chgData name="Yoel Kortick" userId="167978f5-7f40-4909-85d5-d4149554ad4e" providerId="ADAL" clId="{B4BFBC32-1804-4A68-9574-FBD9E59D9210}" dt="2024-01-29T08:26:26.400" v="3870"/>
          <ac:spMkLst>
            <pc:docMk/>
            <pc:sldMk cId="65146893" sldId="1831"/>
            <ac:spMk id="3" creationId="{294BC29B-83C8-416D-9BA2-59380269EFCE}"/>
          </ac:spMkLst>
        </pc:spChg>
        <pc:spChg chg="mod">
          <ac:chgData name="Yoel Kortick" userId="167978f5-7f40-4909-85d5-d4149554ad4e" providerId="ADAL" clId="{B4BFBC32-1804-4A68-9574-FBD9E59D9210}" dt="2024-01-29T09:54:49.865" v="5990" actId="20577"/>
          <ac:spMkLst>
            <pc:docMk/>
            <pc:sldMk cId="65146893" sldId="1831"/>
            <ac:spMk id="4" creationId="{7DCC24B9-304C-43F8-A814-5ED2034E8A02}"/>
          </ac:spMkLst>
        </pc:spChg>
      </pc:sldChg>
      <pc:sldChg chg="del">
        <pc:chgData name="Yoel Kortick" userId="167978f5-7f40-4909-85d5-d4149554ad4e" providerId="ADAL" clId="{B4BFBC32-1804-4A68-9574-FBD9E59D9210}" dt="2024-01-28T15:05:12.863" v="763" actId="47"/>
        <pc:sldMkLst>
          <pc:docMk/>
          <pc:sldMk cId="2413936222" sldId="1831"/>
        </pc:sldMkLst>
      </pc:sldChg>
      <pc:sldChg chg="add del">
        <pc:chgData name="Yoel Kortick" userId="167978f5-7f40-4909-85d5-d4149554ad4e" providerId="ADAL" clId="{B4BFBC32-1804-4A68-9574-FBD9E59D9210}" dt="2024-01-29T08:13:05.894" v="3143"/>
        <pc:sldMkLst>
          <pc:docMk/>
          <pc:sldMk cId="3296774704" sldId="1831"/>
        </pc:sldMkLst>
      </pc:sldChg>
      <pc:sldChg chg="del">
        <pc:chgData name="Yoel Kortick" userId="167978f5-7f40-4909-85d5-d4149554ad4e" providerId="ADAL" clId="{B4BFBC32-1804-4A68-9574-FBD9E59D9210}" dt="2024-01-28T15:05:12.863" v="763" actId="47"/>
        <pc:sldMkLst>
          <pc:docMk/>
          <pc:sldMk cId="2776388309" sldId="1832"/>
        </pc:sldMkLst>
      </pc:sldChg>
      <pc:sldChg chg="add del">
        <pc:chgData name="Yoel Kortick" userId="167978f5-7f40-4909-85d5-d4149554ad4e" providerId="ADAL" clId="{B4BFBC32-1804-4A68-9574-FBD9E59D9210}" dt="2024-01-29T08:13:05.894" v="3143"/>
        <pc:sldMkLst>
          <pc:docMk/>
          <pc:sldMk cId="4181740246" sldId="1832"/>
        </pc:sldMkLst>
      </pc:sldChg>
      <pc:sldChg chg="addSp delSp modSp add mod">
        <pc:chgData name="Yoel Kortick" userId="167978f5-7f40-4909-85d5-d4149554ad4e" providerId="ADAL" clId="{B4BFBC32-1804-4A68-9574-FBD9E59D9210}" dt="2024-01-29T10:07:52.627" v="6346" actId="20577"/>
        <pc:sldMkLst>
          <pc:docMk/>
          <pc:sldMk cId="4250059810" sldId="1832"/>
        </pc:sldMkLst>
        <pc:spChg chg="del">
          <ac:chgData name="Yoel Kortick" userId="167978f5-7f40-4909-85d5-d4149554ad4e" providerId="ADAL" clId="{B4BFBC32-1804-4A68-9574-FBD9E59D9210}" dt="2024-01-29T08:33:14.263" v="4087" actId="478"/>
          <ac:spMkLst>
            <pc:docMk/>
            <pc:sldMk cId="4250059810" sldId="1832"/>
            <ac:spMk id="4" creationId="{7DCC24B9-304C-43F8-A814-5ED2034E8A02}"/>
          </ac:spMkLst>
        </pc:spChg>
        <pc:spChg chg="add del mod">
          <ac:chgData name="Yoel Kortick" userId="167978f5-7f40-4909-85d5-d4149554ad4e" providerId="ADAL" clId="{B4BFBC32-1804-4A68-9574-FBD9E59D9210}" dt="2024-01-29T08:33:15.680" v="4088" actId="478"/>
          <ac:spMkLst>
            <pc:docMk/>
            <pc:sldMk cId="4250059810" sldId="1832"/>
            <ac:spMk id="6" creationId="{AA6D5B85-4108-4B3D-26B2-59DC1BD974D3}"/>
          </ac:spMkLst>
        </pc:spChg>
        <pc:spChg chg="add">
          <ac:chgData name="Yoel Kortick" userId="167978f5-7f40-4909-85d5-d4149554ad4e" providerId="ADAL" clId="{B4BFBC32-1804-4A68-9574-FBD9E59D9210}" dt="2024-01-29T08:33:32.753" v="4104" actId="11529"/>
          <ac:spMkLst>
            <pc:docMk/>
            <pc:sldMk cId="4250059810" sldId="1832"/>
            <ac:spMk id="9" creationId="{84080D3F-3838-1A60-F0B6-AA171F1592C3}"/>
          </ac:spMkLst>
        </pc:spChg>
        <pc:spChg chg="add">
          <ac:chgData name="Yoel Kortick" userId="167978f5-7f40-4909-85d5-d4149554ad4e" providerId="ADAL" clId="{B4BFBC32-1804-4A68-9574-FBD9E59D9210}" dt="2024-01-29T08:33:38.485" v="4105" actId="11529"/>
          <ac:spMkLst>
            <pc:docMk/>
            <pc:sldMk cId="4250059810" sldId="1832"/>
            <ac:spMk id="10" creationId="{6713EBAC-A7A5-821A-8E20-2AB1B1451F0A}"/>
          </ac:spMkLst>
        </pc:spChg>
        <pc:spChg chg="add">
          <ac:chgData name="Yoel Kortick" userId="167978f5-7f40-4909-85d5-d4149554ad4e" providerId="ADAL" clId="{B4BFBC32-1804-4A68-9574-FBD9E59D9210}" dt="2024-01-29T08:33:43.514" v="4106" actId="11529"/>
          <ac:spMkLst>
            <pc:docMk/>
            <pc:sldMk cId="4250059810" sldId="1832"/>
            <ac:spMk id="11" creationId="{EC8AACFE-BF7F-6CF3-DF5A-8AE96ABA07F9}"/>
          </ac:spMkLst>
        </pc:spChg>
        <pc:spChg chg="add mod">
          <ac:chgData name="Yoel Kortick" userId="167978f5-7f40-4909-85d5-d4149554ad4e" providerId="ADAL" clId="{B4BFBC32-1804-4A68-9574-FBD9E59D9210}" dt="2024-01-29T09:20:56.281" v="4592" actId="14100"/>
          <ac:spMkLst>
            <pc:docMk/>
            <pc:sldMk cId="4250059810" sldId="1832"/>
            <ac:spMk id="12" creationId="{6A57E4A8-CFFE-97A3-E62D-7FEE70D47732}"/>
          </ac:spMkLst>
        </pc:spChg>
        <pc:spChg chg="add mod">
          <ac:chgData name="Yoel Kortick" userId="167978f5-7f40-4909-85d5-d4149554ad4e" providerId="ADAL" clId="{B4BFBC32-1804-4A68-9574-FBD9E59D9210}" dt="2024-01-29T10:07:52.627" v="6346" actId="20577"/>
          <ac:spMkLst>
            <pc:docMk/>
            <pc:sldMk cId="4250059810" sldId="1832"/>
            <ac:spMk id="13" creationId="{3C05B75A-13BF-6D44-5D70-B6CD2B2F855B}"/>
          </ac:spMkLst>
        </pc:spChg>
        <pc:picChg chg="add mod">
          <ac:chgData name="Yoel Kortick" userId="167978f5-7f40-4909-85d5-d4149554ad4e" providerId="ADAL" clId="{B4BFBC32-1804-4A68-9574-FBD9E59D9210}" dt="2024-01-29T08:33:24.984" v="4103" actId="208"/>
          <ac:picMkLst>
            <pc:docMk/>
            <pc:sldMk cId="4250059810" sldId="1832"/>
            <ac:picMk id="8" creationId="{DB589362-A05A-D6D0-5169-294125BDB8EA}"/>
          </ac:picMkLst>
        </pc:picChg>
      </pc:sldChg>
      <pc:sldChg chg="addSp delSp modSp add mod">
        <pc:chgData name="Yoel Kortick" userId="167978f5-7f40-4909-85d5-d4149554ad4e" providerId="ADAL" clId="{B4BFBC32-1804-4A68-9574-FBD9E59D9210}" dt="2024-01-29T09:56:15.205" v="5992" actId="11529"/>
        <pc:sldMkLst>
          <pc:docMk/>
          <pc:sldMk cId="280829061" sldId="1833"/>
        </pc:sldMkLst>
        <pc:spChg chg="mod">
          <ac:chgData name="Yoel Kortick" userId="167978f5-7f40-4909-85d5-d4149554ad4e" providerId="ADAL" clId="{B4BFBC32-1804-4A68-9574-FBD9E59D9210}" dt="2024-01-29T09:21:52.167" v="4637" actId="20577"/>
          <ac:spMkLst>
            <pc:docMk/>
            <pc:sldMk cId="280829061" sldId="1833"/>
            <ac:spMk id="4" creationId="{7DCC24B9-304C-43F8-A814-5ED2034E8A02}"/>
          </ac:spMkLst>
        </pc:spChg>
        <pc:spChg chg="add">
          <ac:chgData name="Yoel Kortick" userId="167978f5-7f40-4909-85d5-d4149554ad4e" providerId="ADAL" clId="{B4BFBC32-1804-4A68-9574-FBD9E59D9210}" dt="2024-01-29T09:56:15.205" v="5992" actId="11529"/>
          <ac:spMkLst>
            <pc:docMk/>
            <pc:sldMk cId="280829061" sldId="1833"/>
            <ac:spMk id="9" creationId="{39B68C40-8532-695E-1ADB-3DCC8407368C}"/>
          </ac:spMkLst>
        </pc:spChg>
        <pc:picChg chg="add del mod">
          <ac:chgData name="Yoel Kortick" userId="167978f5-7f40-4909-85d5-d4149554ad4e" providerId="ADAL" clId="{B4BFBC32-1804-4A68-9574-FBD9E59D9210}" dt="2024-01-29T09:21:54.034" v="4638" actId="478"/>
          <ac:picMkLst>
            <pc:docMk/>
            <pc:sldMk cId="280829061" sldId="1833"/>
            <ac:picMk id="6" creationId="{8A4FD7E2-2CAE-E8AD-124C-6EE4A367BBA9}"/>
          </ac:picMkLst>
        </pc:picChg>
        <pc:picChg chg="add mod">
          <ac:chgData name="Yoel Kortick" userId="167978f5-7f40-4909-85d5-d4149554ad4e" providerId="ADAL" clId="{B4BFBC32-1804-4A68-9574-FBD9E59D9210}" dt="2024-01-29T09:56:10.645" v="5991" actId="208"/>
          <ac:picMkLst>
            <pc:docMk/>
            <pc:sldMk cId="280829061" sldId="1833"/>
            <ac:picMk id="8" creationId="{2D45D80E-F77B-E28D-4CFB-830A0A7ABB75}"/>
          </ac:picMkLst>
        </pc:picChg>
      </pc:sldChg>
      <pc:sldChg chg="add del">
        <pc:chgData name="Yoel Kortick" userId="167978f5-7f40-4909-85d5-d4149554ad4e" providerId="ADAL" clId="{B4BFBC32-1804-4A68-9574-FBD9E59D9210}" dt="2024-01-29T08:13:05.894" v="3143"/>
        <pc:sldMkLst>
          <pc:docMk/>
          <pc:sldMk cId="1290029484" sldId="1833"/>
        </pc:sldMkLst>
      </pc:sldChg>
      <pc:sldChg chg="del">
        <pc:chgData name="Yoel Kortick" userId="167978f5-7f40-4909-85d5-d4149554ad4e" providerId="ADAL" clId="{B4BFBC32-1804-4A68-9574-FBD9E59D9210}" dt="2024-01-28T15:05:12.863" v="763" actId="47"/>
        <pc:sldMkLst>
          <pc:docMk/>
          <pc:sldMk cId="4261547053" sldId="1833"/>
        </pc:sldMkLst>
      </pc:sldChg>
      <pc:sldChg chg="addSp delSp modSp add mod">
        <pc:chgData name="Yoel Kortick" userId="167978f5-7f40-4909-85d5-d4149554ad4e" providerId="ADAL" clId="{B4BFBC32-1804-4A68-9574-FBD9E59D9210}" dt="2024-01-29T09:58:36.298" v="6122" actId="208"/>
        <pc:sldMkLst>
          <pc:docMk/>
          <pc:sldMk cId="3887082927" sldId="1834"/>
        </pc:sldMkLst>
        <pc:spChg chg="mod">
          <ac:chgData name="Yoel Kortick" userId="167978f5-7f40-4909-85d5-d4149554ad4e" providerId="ADAL" clId="{B4BFBC32-1804-4A68-9574-FBD9E59D9210}" dt="2024-01-29T09:58:26.490" v="6119" actId="20577"/>
          <ac:spMkLst>
            <pc:docMk/>
            <pc:sldMk cId="3887082927" sldId="1834"/>
            <ac:spMk id="4" creationId="{7DCC24B9-304C-43F8-A814-5ED2034E8A02}"/>
          </ac:spMkLst>
        </pc:spChg>
        <pc:spChg chg="add del mod">
          <ac:chgData name="Yoel Kortick" userId="167978f5-7f40-4909-85d5-d4149554ad4e" providerId="ADAL" clId="{B4BFBC32-1804-4A68-9574-FBD9E59D9210}" dt="2024-01-29T09:58:34.358" v="6121" actId="478"/>
          <ac:spMkLst>
            <pc:docMk/>
            <pc:sldMk cId="3887082927" sldId="1834"/>
            <ac:spMk id="8" creationId="{B02D9CCE-AF4C-7487-795B-685842390A99}"/>
          </ac:spMkLst>
        </pc:spChg>
        <pc:spChg chg="add mod">
          <ac:chgData name="Yoel Kortick" userId="167978f5-7f40-4909-85d5-d4149554ad4e" providerId="ADAL" clId="{B4BFBC32-1804-4A68-9574-FBD9E59D9210}" dt="2024-01-29T09:58:31.339" v="6120" actId="14100"/>
          <ac:spMkLst>
            <pc:docMk/>
            <pc:sldMk cId="3887082927" sldId="1834"/>
            <ac:spMk id="9" creationId="{AB747591-9A3D-136F-05A7-F8E3E883AE70}"/>
          </ac:spMkLst>
        </pc:spChg>
        <pc:picChg chg="del">
          <ac:chgData name="Yoel Kortick" userId="167978f5-7f40-4909-85d5-d4149554ad4e" providerId="ADAL" clId="{B4BFBC32-1804-4A68-9574-FBD9E59D9210}" dt="2024-01-29T08:39:06.691" v="4418" actId="478"/>
          <ac:picMkLst>
            <pc:docMk/>
            <pc:sldMk cId="3887082927" sldId="1834"/>
            <ac:picMk id="6" creationId="{8A4FD7E2-2CAE-E8AD-124C-6EE4A367BBA9}"/>
          </ac:picMkLst>
        </pc:picChg>
        <pc:picChg chg="add del mod">
          <ac:chgData name="Yoel Kortick" userId="167978f5-7f40-4909-85d5-d4149554ad4e" providerId="ADAL" clId="{B4BFBC32-1804-4A68-9574-FBD9E59D9210}" dt="2024-01-29T09:25:17.637" v="4813" actId="478"/>
          <ac:picMkLst>
            <pc:docMk/>
            <pc:sldMk cId="3887082927" sldId="1834"/>
            <ac:picMk id="7" creationId="{B1016673-47E6-BAE6-0BD7-2D3C06C9E2F9}"/>
          </ac:picMkLst>
        </pc:picChg>
        <pc:picChg chg="add mod ord">
          <ac:chgData name="Yoel Kortick" userId="167978f5-7f40-4909-85d5-d4149554ad4e" providerId="ADAL" clId="{B4BFBC32-1804-4A68-9574-FBD9E59D9210}" dt="2024-01-29T09:58:36.298" v="6122" actId="208"/>
          <ac:picMkLst>
            <pc:docMk/>
            <pc:sldMk cId="3887082927" sldId="1834"/>
            <ac:picMk id="11" creationId="{99A430CE-0EF8-C5D3-88A6-A14EA35F078E}"/>
          </ac:picMkLst>
        </pc:picChg>
      </pc:sldChg>
      <pc:sldChg chg="del">
        <pc:chgData name="Yoel Kortick" userId="167978f5-7f40-4909-85d5-d4149554ad4e" providerId="ADAL" clId="{B4BFBC32-1804-4A68-9574-FBD9E59D9210}" dt="2024-01-28T15:05:12.863" v="763" actId="47"/>
        <pc:sldMkLst>
          <pc:docMk/>
          <pc:sldMk cId="4045016913" sldId="1834"/>
        </pc:sldMkLst>
      </pc:sldChg>
      <pc:sldChg chg="del">
        <pc:chgData name="Yoel Kortick" userId="167978f5-7f40-4909-85d5-d4149554ad4e" providerId="ADAL" clId="{B4BFBC32-1804-4A68-9574-FBD9E59D9210}" dt="2024-01-28T15:05:12.863" v="763" actId="47"/>
        <pc:sldMkLst>
          <pc:docMk/>
          <pc:sldMk cId="997806630" sldId="1835"/>
        </pc:sldMkLst>
      </pc:sldChg>
      <pc:sldChg chg="addSp delSp modSp add mod">
        <pc:chgData name="Yoel Kortick" userId="167978f5-7f40-4909-85d5-d4149554ad4e" providerId="ADAL" clId="{B4BFBC32-1804-4A68-9574-FBD9E59D9210}" dt="2024-01-29T09:58:43.621" v="6124" actId="208"/>
        <pc:sldMkLst>
          <pc:docMk/>
          <pc:sldMk cId="3116964583" sldId="1835"/>
        </pc:sldMkLst>
        <pc:spChg chg="mod">
          <ac:chgData name="Yoel Kortick" userId="167978f5-7f40-4909-85d5-d4149554ad4e" providerId="ADAL" clId="{B4BFBC32-1804-4A68-9574-FBD9E59D9210}" dt="2024-01-29T09:58:41.507" v="6123" actId="20577"/>
          <ac:spMkLst>
            <pc:docMk/>
            <pc:sldMk cId="3116964583" sldId="1835"/>
            <ac:spMk id="4" creationId="{7DCC24B9-304C-43F8-A814-5ED2034E8A02}"/>
          </ac:spMkLst>
        </pc:spChg>
        <pc:spChg chg="del">
          <ac:chgData name="Yoel Kortick" userId="167978f5-7f40-4909-85d5-d4149554ad4e" providerId="ADAL" clId="{B4BFBC32-1804-4A68-9574-FBD9E59D9210}" dt="2024-01-29T09:28:39.933" v="4842" actId="478"/>
          <ac:spMkLst>
            <pc:docMk/>
            <pc:sldMk cId="3116964583" sldId="1835"/>
            <ac:spMk id="8" creationId="{B02D9CCE-AF4C-7487-795B-685842390A99}"/>
          </ac:spMkLst>
        </pc:spChg>
        <pc:picChg chg="add del mod">
          <ac:chgData name="Yoel Kortick" userId="167978f5-7f40-4909-85d5-d4149554ad4e" providerId="ADAL" clId="{B4BFBC32-1804-4A68-9574-FBD9E59D9210}" dt="2024-01-29T09:25:54.335" v="4837" actId="478"/>
          <ac:picMkLst>
            <pc:docMk/>
            <pc:sldMk cId="3116964583" sldId="1835"/>
            <ac:picMk id="6" creationId="{0F9808A0-79C5-D221-8A01-76D026769C28}"/>
          </ac:picMkLst>
        </pc:picChg>
        <pc:picChg chg="del">
          <ac:chgData name="Yoel Kortick" userId="167978f5-7f40-4909-85d5-d4149554ad4e" providerId="ADAL" clId="{B4BFBC32-1804-4A68-9574-FBD9E59D9210}" dt="2024-01-29T09:03:55.511" v="4544" actId="478"/>
          <ac:picMkLst>
            <pc:docMk/>
            <pc:sldMk cId="3116964583" sldId="1835"/>
            <ac:picMk id="7" creationId="{B1016673-47E6-BAE6-0BD7-2D3C06C9E2F9}"/>
          </ac:picMkLst>
        </pc:picChg>
        <pc:picChg chg="add mod">
          <ac:chgData name="Yoel Kortick" userId="167978f5-7f40-4909-85d5-d4149554ad4e" providerId="ADAL" clId="{B4BFBC32-1804-4A68-9574-FBD9E59D9210}" dt="2024-01-29T09:58:43.621" v="6124" actId="208"/>
          <ac:picMkLst>
            <pc:docMk/>
            <pc:sldMk cId="3116964583" sldId="1835"/>
            <ac:picMk id="11" creationId="{9EC78AF8-3557-645F-78D1-E544B26ECD20}"/>
          </ac:picMkLst>
        </pc:picChg>
      </pc:sldChg>
      <pc:sldChg chg="modSp add del mod">
        <pc:chgData name="Yoel Kortick" userId="167978f5-7f40-4909-85d5-d4149554ad4e" providerId="ADAL" clId="{B4BFBC32-1804-4A68-9574-FBD9E59D9210}" dt="2024-01-28T15:04:11.108" v="746" actId="47"/>
        <pc:sldMkLst>
          <pc:docMk/>
          <pc:sldMk cId="609509880" sldId="1836"/>
        </pc:sldMkLst>
        <pc:spChg chg="mod">
          <ac:chgData name="Yoel Kortick" userId="167978f5-7f40-4909-85d5-d4149554ad4e" providerId="ADAL" clId="{B4BFBC32-1804-4A68-9574-FBD9E59D9210}" dt="2024-01-28T14:56:16.885" v="355" actId="20577"/>
          <ac:spMkLst>
            <pc:docMk/>
            <pc:sldMk cId="609509880" sldId="1836"/>
            <ac:spMk id="4" creationId="{7DCC24B9-304C-43F8-A814-5ED2034E8A02}"/>
          </ac:spMkLst>
        </pc:spChg>
      </pc:sldChg>
      <pc:sldChg chg="addSp delSp modSp add mod">
        <pc:chgData name="Yoel Kortick" userId="167978f5-7f40-4909-85d5-d4149554ad4e" providerId="ADAL" clId="{B4BFBC32-1804-4A68-9574-FBD9E59D9210}" dt="2024-01-29T10:08:09.044" v="6350" actId="20577"/>
        <pc:sldMkLst>
          <pc:docMk/>
          <pc:sldMk cId="1309772564" sldId="1836"/>
        </pc:sldMkLst>
        <pc:spChg chg="mod">
          <ac:chgData name="Yoel Kortick" userId="167978f5-7f40-4909-85d5-d4149554ad4e" providerId="ADAL" clId="{B4BFBC32-1804-4A68-9574-FBD9E59D9210}" dt="2024-01-29T10:08:09.044" v="6350" actId="20577"/>
          <ac:spMkLst>
            <pc:docMk/>
            <pc:sldMk cId="1309772564" sldId="1836"/>
            <ac:spMk id="4" creationId="{7DCC24B9-304C-43F8-A814-5ED2034E8A02}"/>
          </ac:spMkLst>
        </pc:spChg>
        <pc:spChg chg="add">
          <ac:chgData name="Yoel Kortick" userId="167978f5-7f40-4909-85d5-d4149554ad4e" providerId="ADAL" clId="{B4BFBC32-1804-4A68-9574-FBD9E59D9210}" dt="2024-01-29T09:23:48.354" v="4720" actId="11529"/>
          <ac:spMkLst>
            <pc:docMk/>
            <pc:sldMk cId="1309772564" sldId="1836"/>
            <ac:spMk id="7" creationId="{9452D39A-13E8-5BAD-1BEC-C2C07BFB5C2D}"/>
          </ac:spMkLst>
        </pc:spChg>
        <pc:spChg chg="add mod">
          <ac:chgData name="Yoel Kortick" userId="167978f5-7f40-4909-85d5-d4149554ad4e" providerId="ADAL" clId="{B4BFBC32-1804-4A68-9574-FBD9E59D9210}" dt="2024-01-29T09:56:40.065" v="6000" actId="14100"/>
          <ac:spMkLst>
            <pc:docMk/>
            <pc:sldMk cId="1309772564" sldId="1836"/>
            <ac:spMk id="9" creationId="{522A93B2-F6D4-AE2C-DD87-EF035E0E5E55}"/>
          </ac:spMkLst>
        </pc:spChg>
        <pc:spChg chg="add">
          <ac:chgData name="Yoel Kortick" userId="167978f5-7f40-4909-85d5-d4149554ad4e" providerId="ADAL" clId="{B4BFBC32-1804-4A68-9574-FBD9E59D9210}" dt="2024-01-29T09:56:43.801" v="6001" actId="11529"/>
          <ac:spMkLst>
            <pc:docMk/>
            <pc:sldMk cId="1309772564" sldId="1836"/>
            <ac:spMk id="10" creationId="{EE72B389-1B3A-18B5-442F-3E46D0502F2C}"/>
          </ac:spMkLst>
        </pc:spChg>
        <pc:spChg chg="add mod">
          <ac:chgData name="Yoel Kortick" userId="167978f5-7f40-4909-85d5-d4149554ad4e" providerId="ADAL" clId="{B4BFBC32-1804-4A68-9574-FBD9E59D9210}" dt="2024-01-29T09:57:18.619" v="6083" actId="404"/>
          <ac:spMkLst>
            <pc:docMk/>
            <pc:sldMk cId="1309772564" sldId="1836"/>
            <ac:spMk id="11" creationId="{7B9032F5-3160-6DCE-6443-1C20D838BA65}"/>
          </ac:spMkLst>
        </pc:spChg>
        <pc:picChg chg="add mod">
          <ac:chgData name="Yoel Kortick" userId="167978f5-7f40-4909-85d5-d4149554ad4e" providerId="ADAL" clId="{B4BFBC32-1804-4A68-9574-FBD9E59D9210}" dt="2024-01-29T09:57:30.363" v="6085" actId="208"/>
          <ac:picMkLst>
            <pc:docMk/>
            <pc:sldMk cId="1309772564" sldId="1836"/>
            <ac:picMk id="6" creationId="{20AE5403-3118-7578-1A09-7A74707501B7}"/>
          </ac:picMkLst>
        </pc:picChg>
        <pc:picChg chg="del">
          <ac:chgData name="Yoel Kortick" userId="167978f5-7f40-4909-85d5-d4149554ad4e" providerId="ADAL" clId="{B4BFBC32-1804-4A68-9574-FBD9E59D9210}" dt="2024-01-29T09:23:26.372" v="4645" actId="478"/>
          <ac:picMkLst>
            <pc:docMk/>
            <pc:sldMk cId="1309772564" sldId="1836"/>
            <ac:picMk id="8" creationId="{2D45D80E-F77B-E28D-4CFB-830A0A7ABB75}"/>
          </ac:picMkLst>
        </pc:picChg>
        <pc:cxnChg chg="add">
          <ac:chgData name="Yoel Kortick" userId="167978f5-7f40-4909-85d5-d4149554ad4e" providerId="ADAL" clId="{B4BFBC32-1804-4A68-9574-FBD9E59D9210}" dt="2024-01-29T09:57:28.213" v="6084" actId="11529"/>
          <ac:cxnSpMkLst>
            <pc:docMk/>
            <pc:sldMk cId="1309772564" sldId="1836"/>
            <ac:cxnSpMk id="13" creationId="{B363FDA0-03C0-01F4-C12A-5579BE500838}"/>
          </ac:cxnSpMkLst>
        </pc:cxnChg>
      </pc:sldChg>
      <pc:sldChg chg="addSp delSp modSp add del mod">
        <pc:chgData name="Yoel Kortick" userId="167978f5-7f40-4909-85d5-d4149554ad4e" providerId="ADAL" clId="{B4BFBC32-1804-4A68-9574-FBD9E59D9210}" dt="2024-01-28T15:04:11.527" v="747" actId="47"/>
        <pc:sldMkLst>
          <pc:docMk/>
          <pc:sldMk cId="3526351" sldId="1837"/>
        </pc:sldMkLst>
        <pc:spChg chg="mod">
          <ac:chgData name="Yoel Kortick" userId="167978f5-7f40-4909-85d5-d4149554ad4e" providerId="ADAL" clId="{B4BFBC32-1804-4A68-9574-FBD9E59D9210}" dt="2024-01-28T14:57:46.178" v="480" actId="33524"/>
          <ac:spMkLst>
            <pc:docMk/>
            <pc:sldMk cId="3526351" sldId="1837"/>
            <ac:spMk id="4" creationId="{7DCC24B9-304C-43F8-A814-5ED2034E8A02}"/>
          </ac:spMkLst>
        </pc:spChg>
        <pc:spChg chg="add del">
          <ac:chgData name="Yoel Kortick" userId="167978f5-7f40-4909-85d5-d4149554ad4e" providerId="ADAL" clId="{B4BFBC32-1804-4A68-9574-FBD9E59D9210}" dt="2024-01-28T14:56:29.692" v="388"/>
          <ac:spMkLst>
            <pc:docMk/>
            <pc:sldMk cId="3526351" sldId="1837"/>
            <ac:spMk id="5" creationId="{B6C00482-D72E-5576-7DE2-BA69D8033707}"/>
          </ac:spMkLst>
        </pc:spChg>
      </pc:sldChg>
      <pc:sldChg chg="addSp delSp modSp add mod">
        <pc:chgData name="Yoel Kortick" userId="167978f5-7f40-4909-85d5-d4149554ad4e" providerId="ADAL" clId="{B4BFBC32-1804-4A68-9574-FBD9E59D9210}" dt="2024-01-29T09:57:57.305" v="6102" actId="14100"/>
        <pc:sldMkLst>
          <pc:docMk/>
          <pc:sldMk cId="3498914797" sldId="1837"/>
        </pc:sldMkLst>
        <pc:spChg chg="mod">
          <ac:chgData name="Yoel Kortick" userId="167978f5-7f40-4909-85d5-d4149554ad4e" providerId="ADAL" clId="{B4BFBC32-1804-4A68-9574-FBD9E59D9210}" dt="2024-01-29T09:24:21.174" v="4734" actId="20577"/>
          <ac:spMkLst>
            <pc:docMk/>
            <pc:sldMk cId="3498914797" sldId="1837"/>
            <ac:spMk id="4" creationId="{7DCC24B9-304C-43F8-A814-5ED2034E8A02}"/>
          </ac:spMkLst>
        </pc:spChg>
        <pc:spChg chg="mod">
          <ac:chgData name="Yoel Kortick" userId="167978f5-7f40-4909-85d5-d4149554ad4e" providerId="ADAL" clId="{B4BFBC32-1804-4A68-9574-FBD9E59D9210}" dt="2024-01-29T09:57:57.305" v="6102" actId="14100"/>
          <ac:spMkLst>
            <pc:docMk/>
            <pc:sldMk cId="3498914797" sldId="1837"/>
            <ac:spMk id="7" creationId="{9452D39A-13E8-5BAD-1BEC-C2C07BFB5C2D}"/>
          </ac:spMkLst>
        </pc:spChg>
        <pc:picChg chg="del">
          <ac:chgData name="Yoel Kortick" userId="167978f5-7f40-4909-85d5-d4149554ad4e" providerId="ADAL" clId="{B4BFBC32-1804-4A68-9574-FBD9E59D9210}" dt="2024-01-29T09:24:23.282" v="4735" actId="478"/>
          <ac:picMkLst>
            <pc:docMk/>
            <pc:sldMk cId="3498914797" sldId="1837"/>
            <ac:picMk id="6" creationId="{20AE5403-3118-7578-1A09-7A74707501B7}"/>
          </ac:picMkLst>
        </pc:picChg>
        <pc:picChg chg="add mod ord">
          <ac:chgData name="Yoel Kortick" userId="167978f5-7f40-4909-85d5-d4149554ad4e" providerId="ADAL" clId="{B4BFBC32-1804-4A68-9574-FBD9E59D9210}" dt="2024-01-29T09:57:53.297" v="6100" actId="1076"/>
          <ac:picMkLst>
            <pc:docMk/>
            <pc:sldMk cId="3498914797" sldId="1837"/>
            <ac:picMk id="8" creationId="{51EE35C5-A0C1-6C4A-765A-9F2DC7449D61}"/>
          </ac:picMkLst>
        </pc:picChg>
      </pc:sldChg>
      <pc:sldChg chg="addSp delSp modSp add mod">
        <pc:chgData name="Yoel Kortick" userId="167978f5-7f40-4909-85d5-d4149554ad4e" providerId="ADAL" clId="{B4BFBC32-1804-4A68-9574-FBD9E59D9210}" dt="2024-01-29T10:32:30.581" v="6437" actId="208"/>
        <pc:sldMkLst>
          <pc:docMk/>
          <pc:sldMk cId="1541228504" sldId="1838"/>
        </pc:sldMkLst>
        <pc:spChg chg="mod">
          <ac:chgData name="Yoel Kortick" userId="167978f5-7f40-4909-85d5-d4149554ad4e" providerId="ADAL" clId="{B4BFBC32-1804-4A68-9574-FBD9E59D9210}" dt="2024-01-29T10:31:35.246" v="6421" actId="20577"/>
          <ac:spMkLst>
            <pc:docMk/>
            <pc:sldMk cId="1541228504" sldId="1838"/>
            <ac:spMk id="4" creationId="{7DCC24B9-304C-43F8-A814-5ED2034E8A02}"/>
          </ac:spMkLst>
        </pc:spChg>
        <pc:spChg chg="add del mod">
          <ac:chgData name="Yoel Kortick" userId="167978f5-7f40-4909-85d5-d4149554ad4e" providerId="ADAL" clId="{B4BFBC32-1804-4A68-9574-FBD9E59D9210}" dt="2024-01-29T10:32:26.057" v="6434" actId="478"/>
          <ac:spMkLst>
            <pc:docMk/>
            <pc:sldMk cId="1541228504" sldId="1838"/>
            <ac:spMk id="7" creationId="{94A0A649-F8CD-F64F-C683-C9AA0583C25E}"/>
          </ac:spMkLst>
        </pc:spChg>
        <pc:spChg chg="add del mod">
          <ac:chgData name="Yoel Kortick" userId="167978f5-7f40-4909-85d5-d4149554ad4e" providerId="ADAL" clId="{B4BFBC32-1804-4A68-9574-FBD9E59D9210}" dt="2024-01-29T10:32:28.900" v="6436" actId="478"/>
          <ac:spMkLst>
            <pc:docMk/>
            <pc:sldMk cId="1541228504" sldId="1838"/>
            <ac:spMk id="8" creationId="{38BEF99E-E936-5DD1-059A-BA377C285177}"/>
          </ac:spMkLst>
        </pc:spChg>
        <pc:spChg chg="mod">
          <ac:chgData name="Yoel Kortick" userId="167978f5-7f40-4909-85d5-d4149554ad4e" providerId="ADAL" clId="{B4BFBC32-1804-4A68-9574-FBD9E59D9210}" dt="2024-01-29T10:31:11.340" v="6383" actId="1036"/>
          <ac:spMkLst>
            <pc:docMk/>
            <pc:sldMk cId="1541228504" sldId="1838"/>
            <ac:spMk id="9" creationId="{AB747591-9A3D-136F-05A7-F8E3E883AE70}"/>
          </ac:spMkLst>
        </pc:spChg>
        <pc:spChg chg="add mod">
          <ac:chgData name="Yoel Kortick" userId="167978f5-7f40-4909-85d5-d4149554ad4e" providerId="ADAL" clId="{B4BFBC32-1804-4A68-9574-FBD9E59D9210}" dt="2024-01-29T10:32:20.533" v="6432" actId="14100"/>
          <ac:spMkLst>
            <pc:docMk/>
            <pc:sldMk cId="1541228504" sldId="1838"/>
            <ac:spMk id="10" creationId="{BC7917BB-8963-2A56-AE3C-556045B4746B}"/>
          </ac:spMkLst>
        </pc:spChg>
        <pc:spChg chg="add mod">
          <ac:chgData name="Yoel Kortick" userId="167978f5-7f40-4909-85d5-d4149554ad4e" providerId="ADAL" clId="{B4BFBC32-1804-4A68-9574-FBD9E59D9210}" dt="2024-01-29T10:32:23.370" v="6433" actId="1076"/>
          <ac:spMkLst>
            <pc:docMk/>
            <pc:sldMk cId="1541228504" sldId="1838"/>
            <ac:spMk id="12" creationId="{B2711347-0233-2D60-78DB-DD66D2C21AE5}"/>
          </ac:spMkLst>
        </pc:spChg>
        <pc:spChg chg="add del mod">
          <ac:chgData name="Yoel Kortick" userId="167978f5-7f40-4909-85d5-d4149554ad4e" providerId="ADAL" clId="{B4BFBC32-1804-4A68-9574-FBD9E59D9210}" dt="2024-01-29T10:32:27.561" v="6435" actId="478"/>
          <ac:spMkLst>
            <pc:docMk/>
            <pc:sldMk cId="1541228504" sldId="1838"/>
            <ac:spMk id="13" creationId="{F0DBF663-7C47-F764-DDC4-5E8CF8A93052}"/>
          </ac:spMkLst>
        </pc:spChg>
        <pc:picChg chg="add del mod ord">
          <ac:chgData name="Yoel Kortick" userId="167978f5-7f40-4909-85d5-d4149554ad4e" providerId="ADAL" clId="{B4BFBC32-1804-4A68-9574-FBD9E59D9210}" dt="2024-01-29T10:32:08.205" v="6422" actId="478"/>
          <ac:picMkLst>
            <pc:docMk/>
            <pc:sldMk cId="1541228504" sldId="1838"/>
            <ac:picMk id="6" creationId="{55D4EC58-D7AB-1940-BC16-E2D11C0978DA}"/>
          </ac:picMkLst>
        </pc:picChg>
        <pc:picChg chg="del">
          <ac:chgData name="Yoel Kortick" userId="167978f5-7f40-4909-85d5-d4149554ad4e" providerId="ADAL" clId="{B4BFBC32-1804-4A68-9574-FBD9E59D9210}" dt="2024-01-29T09:32:11.065" v="4912" actId="478"/>
          <ac:picMkLst>
            <pc:docMk/>
            <pc:sldMk cId="1541228504" sldId="1838"/>
            <ac:picMk id="11" creationId="{9EC78AF8-3557-645F-78D1-E544B26ECD20}"/>
          </ac:picMkLst>
        </pc:picChg>
        <pc:picChg chg="add mod ord">
          <ac:chgData name="Yoel Kortick" userId="167978f5-7f40-4909-85d5-d4149554ad4e" providerId="ADAL" clId="{B4BFBC32-1804-4A68-9574-FBD9E59D9210}" dt="2024-01-29T10:32:30.581" v="6437" actId="208"/>
          <ac:picMkLst>
            <pc:docMk/>
            <pc:sldMk cId="1541228504" sldId="1838"/>
            <ac:picMk id="11" creationId="{FB619CE3-BAC0-A293-B2A8-0181DC40E729}"/>
          </ac:picMkLst>
        </pc:picChg>
      </pc:sldChg>
      <pc:sldChg chg="addSp delSp modSp add mod">
        <pc:chgData name="Yoel Kortick" userId="167978f5-7f40-4909-85d5-d4149554ad4e" providerId="ADAL" clId="{B4BFBC32-1804-4A68-9574-FBD9E59D9210}" dt="2024-01-29T10:33:50.280" v="6478" actId="208"/>
        <pc:sldMkLst>
          <pc:docMk/>
          <pc:sldMk cId="1181748578" sldId="1839"/>
        </pc:sldMkLst>
        <pc:spChg chg="mod">
          <ac:chgData name="Yoel Kortick" userId="167978f5-7f40-4909-85d5-d4149554ad4e" providerId="ADAL" clId="{B4BFBC32-1804-4A68-9574-FBD9E59D9210}" dt="2024-01-29T10:33:19.279" v="6460" actId="6549"/>
          <ac:spMkLst>
            <pc:docMk/>
            <pc:sldMk cId="1181748578" sldId="1839"/>
            <ac:spMk id="4" creationId="{7DCC24B9-304C-43F8-A814-5ED2034E8A02}"/>
          </ac:spMkLst>
        </pc:spChg>
        <pc:spChg chg="add mod">
          <ac:chgData name="Yoel Kortick" userId="167978f5-7f40-4909-85d5-d4149554ad4e" providerId="ADAL" clId="{B4BFBC32-1804-4A68-9574-FBD9E59D9210}" dt="2024-01-29T10:33:45.797" v="6476" actId="14100"/>
          <ac:spMkLst>
            <pc:docMk/>
            <pc:sldMk cId="1181748578" sldId="1839"/>
            <ac:spMk id="8" creationId="{D40B209A-607A-C89C-744E-19B4A54EBBD7}"/>
          </ac:spMkLst>
        </pc:spChg>
        <pc:spChg chg="mod">
          <ac:chgData name="Yoel Kortick" userId="167978f5-7f40-4909-85d5-d4149554ad4e" providerId="ADAL" clId="{B4BFBC32-1804-4A68-9574-FBD9E59D9210}" dt="2024-01-29T10:33:37.877" v="6473" actId="14100"/>
          <ac:spMkLst>
            <pc:docMk/>
            <pc:sldMk cId="1181748578" sldId="1839"/>
            <ac:spMk id="9" creationId="{AB747591-9A3D-136F-05A7-F8E3E883AE70}"/>
          </ac:spMkLst>
        </pc:spChg>
        <pc:spChg chg="add del">
          <ac:chgData name="Yoel Kortick" userId="167978f5-7f40-4909-85d5-d4149554ad4e" providerId="ADAL" clId="{B4BFBC32-1804-4A68-9574-FBD9E59D9210}" dt="2024-01-29T10:33:48.493" v="6477" actId="478"/>
          <ac:spMkLst>
            <pc:docMk/>
            <pc:sldMk cId="1181748578" sldId="1839"/>
            <ac:spMk id="10" creationId="{C68EA54D-822F-2674-3A12-0630A1184105}"/>
          </ac:spMkLst>
        </pc:spChg>
        <pc:picChg chg="add mod ord">
          <ac:chgData name="Yoel Kortick" userId="167978f5-7f40-4909-85d5-d4149554ad4e" providerId="ADAL" clId="{B4BFBC32-1804-4A68-9574-FBD9E59D9210}" dt="2024-01-29T10:33:50.280" v="6478" actId="208"/>
          <ac:picMkLst>
            <pc:docMk/>
            <pc:sldMk cId="1181748578" sldId="1839"/>
            <ac:picMk id="6" creationId="{248A3808-E14C-7D90-CAF4-63DE2F16DEDC}"/>
          </ac:picMkLst>
        </pc:picChg>
        <pc:picChg chg="del">
          <ac:chgData name="Yoel Kortick" userId="167978f5-7f40-4909-85d5-d4149554ad4e" providerId="ADAL" clId="{B4BFBC32-1804-4A68-9574-FBD9E59D9210}" dt="2024-01-29T09:32:46.142" v="4917" actId="478"/>
          <ac:picMkLst>
            <pc:docMk/>
            <pc:sldMk cId="1181748578" sldId="1839"/>
            <ac:picMk id="6" creationId="{55D4EC58-D7AB-1940-BC16-E2D11C0978DA}"/>
          </ac:picMkLst>
        </pc:picChg>
        <pc:picChg chg="add del mod">
          <ac:chgData name="Yoel Kortick" userId="167978f5-7f40-4909-85d5-d4149554ad4e" providerId="ADAL" clId="{B4BFBC32-1804-4A68-9574-FBD9E59D9210}" dt="2024-01-29T10:33:21.501" v="6461" actId="478"/>
          <ac:picMkLst>
            <pc:docMk/>
            <pc:sldMk cId="1181748578" sldId="1839"/>
            <ac:picMk id="7" creationId="{196AE3C9-6975-7D74-751A-1E59F4453D78}"/>
          </ac:picMkLst>
        </pc:picChg>
      </pc:sldChg>
      <pc:sldChg chg="addSp delSp modSp add mod">
        <pc:chgData name="Yoel Kortick" userId="167978f5-7f40-4909-85d5-d4149554ad4e" providerId="ADAL" clId="{B4BFBC32-1804-4A68-9574-FBD9E59D9210}" dt="2024-01-29T10:34:39.018" v="6528" actId="20577"/>
        <pc:sldMkLst>
          <pc:docMk/>
          <pc:sldMk cId="3274427560" sldId="1840"/>
        </pc:sldMkLst>
        <pc:spChg chg="mod">
          <ac:chgData name="Yoel Kortick" userId="167978f5-7f40-4909-85d5-d4149554ad4e" providerId="ADAL" clId="{B4BFBC32-1804-4A68-9574-FBD9E59D9210}" dt="2024-01-29T10:34:39.018" v="6528" actId="20577"/>
          <ac:spMkLst>
            <pc:docMk/>
            <pc:sldMk cId="3274427560" sldId="1840"/>
            <ac:spMk id="4" creationId="{7DCC24B9-304C-43F8-A814-5ED2034E8A02}"/>
          </ac:spMkLst>
        </pc:spChg>
        <pc:spChg chg="mod">
          <ac:chgData name="Yoel Kortick" userId="167978f5-7f40-4909-85d5-d4149554ad4e" providerId="ADAL" clId="{B4BFBC32-1804-4A68-9574-FBD9E59D9210}" dt="2024-01-29T10:01:00.794" v="6254" actId="14100"/>
          <ac:spMkLst>
            <pc:docMk/>
            <pc:sldMk cId="3274427560" sldId="1840"/>
            <ac:spMk id="8" creationId="{D40B209A-607A-C89C-744E-19B4A54EBBD7}"/>
          </ac:spMkLst>
        </pc:spChg>
        <pc:spChg chg="mod">
          <ac:chgData name="Yoel Kortick" userId="167978f5-7f40-4909-85d5-d4149554ad4e" providerId="ADAL" clId="{B4BFBC32-1804-4A68-9574-FBD9E59D9210}" dt="2024-01-29T10:01:02.794" v="6255" actId="1076"/>
          <ac:spMkLst>
            <pc:docMk/>
            <pc:sldMk cId="3274427560" sldId="1840"/>
            <ac:spMk id="9" creationId="{AB747591-9A3D-136F-05A7-F8E3E883AE70}"/>
          </ac:spMkLst>
        </pc:spChg>
        <pc:spChg chg="mod">
          <ac:chgData name="Yoel Kortick" userId="167978f5-7f40-4909-85d5-d4149554ad4e" providerId="ADAL" clId="{B4BFBC32-1804-4A68-9574-FBD9E59D9210}" dt="2024-01-29T10:01:11.341" v="6259" actId="14100"/>
          <ac:spMkLst>
            <pc:docMk/>
            <pc:sldMk cId="3274427560" sldId="1840"/>
            <ac:spMk id="10" creationId="{C68EA54D-822F-2674-3A12-0630A1184105}"/>
          </ac:spMkLst>
        </pc:spChg>
        <pc:picChg chg="add mod ord">
          <ac:chgData name="Yoel Kortick" userId="167978f5-7f40-4909-85d5-d4149554ad4e" providerId="ADAL" clId="{B4BFBC32-1804-4A68-9574-FBD9E59D9210}" dt="2024-01-29T10:01:05.602" v="6257" actId="1076"/>
          <ac:picMkLst>
            <pc:docMk/>
            <pc:sldMk cId="3274427560" sldId="1840"/>
            <ac:picMk id="6" creationId="{5DFD80BF-D6FC-EE34-812F-B1EF84A20D9D}"/>
          </ac:picMkLst>
        </pc:picChg>
        <pc:picChg chg="del">
          <ac:chgData name="Yoel Kortick" userId="167978f5-7f40-4909-85d5-d4149554ad4e" providerId="ADAL" clId="{B4BFBC32-1804-4A68-9574-FBD9E59D9210}" dt="2024-01-29T09:34:37.588" v="5031" actId="478"/>
          <ac:picMkLst>
            <pc:docMk/>
            <pc:sldMk cId="3274427560" sldId="1840"/>
            <ac:picMk id="7" creationId="{196AE3C9-6975-7D74-751A-1E59F4453D78}"/>
          </ac:picMkLst>
        </pc:picChg>
      </pc:sldChg>
      <pc:sldChg chg="addSp delSp modSp add mod">
        <pc:chgData name="Yoel Kortick" userId="167978f5-7f40-4909-85d5-d4149554ad4e" providerId="ADAL" clId="{B4BFBC32-1804-4A68-9574-FBD9E59D9210}" dt="2024-01-29T09:36:56.368" v="5099" actId="478"/>
        <pc:sldMkLst>
          <pc:docMk/>
          <pc:sldMk cId="2506116337" sldId="1841"/>
        </pc:sldMkLst>
        <pc:spChg chg="mod">
          <ac:chgData name="Yoel Kortick" userId="167978f5-7f40-4909-85d5-d4149554ad4e" providerId="ADAL" clId="{B4BFBC32-1804-4A68-9574-FBD9E59D9210}" dt="2024-01-29T09:36:13.747" v="5087" actId="6549"/>
          <ac:spMkLst>
            <pc:docMk/>
            <pc:sldMk cId="2506116337" sldId="1841"/>
            <ac:spMk id="4" creationId="{7DCC24B9-304C-43F8-A814-5ED2034E8A02}"/>
          </ac:spMkLst>
        </pc:spChg>
        <pc:spChg chg="mod">
          <ac:chgData name="Yoel Kortick" userId="167978f5-7f40-4909-85d5-d4149554ad4e" providerId="ADAL" clId="{B4BFBC32-1804-4A68-9574-FBD9E59D9210}" dt="2024-01-29T09:36:53.322" v="5097" actId="1076"/>
          <ac:spMkLst>
            <pc:docMk/>
            <pc:sldMk cId="2506116337" sldId="1841"/>
            <ac:spMk id="8" creationId="{D40B209A-607A-C89C-744E-19B4A54EBBD7}"/>
          </ac:spMkLst>
        </pc:spChg>
        <pc:spChg chg="del">
          <ac:chgData name="Yoel Kortick" userId="167978f5-7f40-4909-85d5-d4149554ad4e" providerId="ADAL" clId="{B4BFBC32-1804-4A68-9574-FBD9E59D9210}" dt="2024-01-29T09:36:55.517" v="5098" actId="478"/>
          <ac:spMkLst>
            <pc:docMk/>
            <pc:sldMk cId="2506116337" sldId="1841"/>
            <ac:spMk id="9" creationId="{AB747591-9A3D-136F-05A7-F8E3E883AE70}"/>
          </ac:spMkLst>
        </pc:spChg>
        <pc:spChg chg="del">
          <ac:chgData name="Yoel Kortick" userId="167978f5-7f40-4909-85d5-d4149554ad4e" providerId="ADAL" clId="{B4BFBC32-1804-4A68-9574-FBD9E59D9210}" dt="2024-01-29T09:36:56.368" v="5099" actId="478"/>
          <ac:spMkLst>
            <pc:docMk/>
            <pc:sldMk cId="2506116337" sldId="1841"/>
            <ac:spMk id="10" creationId="{C68EA54D-822F-2674-3A12-0630A1184105}"/>
          </ac:spMkLst>
        </pc:spChg>
        <pc:picChg chg="del">
          <ac:chgData name="Yoel Kortick" userId="167978f5-7f40-4909-85d5-d4149554ad4e" providerId="ADAL" clId="{B4BFBC32-1804-4A68-9574-FBD9E59D9210}" dt="2024-01-29T09:36:15.544" v="5088" actId="478"/>
          <ac:picMkLst>
            <pc:docMk/>
            <pc:sldMk cId="2506116337" sldId="1841"/>
            <ac:picMk id="6" creationId="{5DFD80BF-D6FC-EE34-812F-B1EF84A20D9D}"/>
          </ac:picMkLst>
        </pc:picChg>
        <pc:picChg chg="add del ord">
          <ac:chgData name="Yoel Kortick" userId="167978f5-7f40-4909-85d5-d4149554ad4e" providerId="ADAL" clId="{B4BFBC32-1804-4A68-9574-FBD9E59D9210}" dt="2024-01-29T09:36:45.719" v="5093" actId="478"/>
          <ac:picMkLst>
            <pc:docMk/>
            <pc:sldMk cId="2506116337" sldId="1841"/>
            <ac:picMk id="7" creationId="{1148738D-9180-5CF3-018C-44D9F12A67AA}"/>
          </ac:picMkLst>
        </pc:picChg>
        <pc:picChg chg="add mod ord">
          <ac:chgData name="Yoel Kortick" userId="167978f5-7f40-4909-85d5-d4149554ad4e" providerId="ADAL" clId="{B4BFBC32-1804-4A68-9574-FBD9E59D9210}" dt="2024-01-29T09:36:50.592" v="5096" actId="167"/>
          <ac:picMkLst>
            <pc:docMk/>
            <pc:sldMk cId="2506116337" sldId="1841"/>
            <ac:picMk id="12" creationId="{B29E82CE-33BB-A581-E362-8D1A11F92EC7}"/>
          </ac:picMkLst>
        </pc:picChg>
      </pc:sldChg>
      <pc:sldChg chg="addSp delSp modSp add mod">
        <pc:chgData name="Yoel Kortick" userId="167978f5-7f40-4909-85d5-d4149554ad4e" providerId="ADAL" clId="{B4BFBC32-1804-4A68-9574-FBD9E59D9210}" dt="2024-01-29T10:43:48.149" v="6873" actId="6549"/>
        <pc:sldMkLst>
          <pc:docMk/>
          <pc:sldMk cId="2619784399" sldId="1842"/>
        </pc:sldMkLst>
        <pc:spChg chg="mod">
          <ac:chgData name="Yoel Kortick" userId="167978f5-7f40-4909-85d5-d4149554ad4e" providerId="ADAL" clId="{B4BFBC32-1804-4A68-9574-FBD9E59D9210}" dt="2024-01-29T10:43:48.149" v="6873" actId="6549"/>
          <ac:spMkLst>
            <pc:docMk/>
            <pc:sldMk cId="2619784399" sldId="1842"/>
            <ac:spMk id="4" creationId="{7DCC24B9-304C-43F8-A814-5ED2034E8A02}"/>
          </ac:spMkLst>
        </pc:spChg>
        <pc:spChg chg="mod">
          <ac:chgData name="Yoel Kortick" userId="167978f5-7f40-4909-85d5-d4149554ad4e" providerId="ADAL" clId="{B4BFBC32-1804-4A68-9574-FBD9E59D9210}" dt="2024-01-29T09:39:45.312" v="5311" actId="14100"/>
          <ac:spMkLst>
            <pc:docMk/>
            <pc:sldMk cId="2619784399" sldId="1842"/>
            <ac:spMk id="8" creationId="{D40B209A-607A-C89C-744E-19B4A54EBBD7}"/>
          </ac:spMkLst>
        </pc:spChg>
        <pc:picChg chg="add mod ord">
          <ac:chgData name="Yoel Kortick" userId="167978f5-7f40-4909-85d5-d4149554ad4e" providerId="ADAL" clId="{B4BFBC32-1804-4A68-9574-FBD9E59D9210}" dt="2024-01-29T09:39:53.072" v="5313" actId="208"/>
          <ac:picMkLst>
            <pc:docMk/>
            <pc:sldMk cId="2619784399" sldId="1842"/>
            <ac:picMk id="6" creationId="{FAC3CD71-0E10-F639-F68E-37B5E8D32428}"/>
          </ac:picMkLst>
        </pc:picChg>
        <pc:picChg chg="del">
          <ac:chgData name="Yoel Kortick" userId="167978f5-7f40-4909-85d5-d4149554ad4e" providerId="ADAL" clId="{B4BFBC32-1804-4A68-9574-FBD9E59D9210}" dt="2024-01-29T09:39:31.066" v="5306" actId="478"/>
          <ac:picMkLst>
            <pc:docMk/>
            <pc:sldMk cId="2619784399" sldId="1842"/>
            <ac:picMk id="12" creationId="{B29E82CE-33BB-A581-E362-8D1A11F92EC7}"/>
          </ac:picMkLst>
        </pc:picChg>
      </pc:sldChg>
      <pc:sldChg chg="addSp delSp modSp add mod">
        <pc:chgData name="Yoel Kortick" userId="167978f5-7f40-4909-85d5-d4149554ad4e" providerId="ADAL" clId="{B4BFBC32-1804-4A68-9574-FBD9E59D9210}" dt="2024-01-29T10:39:47.873" v="6872" actId="14100"/>
        <pc:sldMkLst>
          <pc:docMk/>
          <pc:sldMk cId="426331395" sldId="1843"/>
        </pc:sldMkLst>
        <pc:spChg chg="mod">
          <ac:chgData name="Yoel Kortick" userId="167978f5-7f40-4909-85d5-d4149554ad4e" providerId="ADAL" clId="{B4BFBC32-1804-4A68-9574-FBD9E59D9210}" dt="2024-01-29T10:39:36.414" v="6862" actId="20577"/>
          <ac:spMkLst>
            <pc:docMk/>
            <pc:sldMk cId="426331395" sldId="1843"/>
            <ac:spMk id="4" creationId="{7DCC24B9-304C-43F8-A814-5ED2034E8A02}"/>
          </ac:spMkLst>
        </pc:spChg>
        <pc:spChg chg="add mod">
          <ac:chgData name="Yoel Kortick" userId="167978f5-7f40-4909-85d5-d4149554ad4e" providerId="ADAL" clId="{B4BFBC32-1804-4A68-9574-FBD9E59D9210}" dt="2024-01-29T10:39:47.873" v="6872" actId="14100"/>
          <ac:spMkLst>
            <pc:docMk/>
            <pc:sldMk cId="426331395" sldId="1843"/>
            <ac:spMk id="5" creationId="{6A376340-2CD5-377C-0FE4-2CAE0E810CF8}"/>
          </ac:spMkLst>
        </pc:spChg>
        <pc:spChg chg="mod">
          <ac:chgData name="Yoel Kortick" userId="167978f5-7f40-4909-85d5-d4149554ad4e" providerId="ADAL" clId="{B4BFBC32-1804-4A68-9574-FBD9E59D9210}" dt="2024-01-29T10:39:40.547" v="6870" actId="1036"/>
          <ac:spMkLst>
            <pc:docMk/>
            <pc:sldMk cId="426331395" sldId="1843"/>
            <ac:spMk id="8" creationId="{D40B209A-607A-C89C-744E-19B4A54EBBD7}"/>
          </ac:spMkLst>
        </pc:spChg>
        <pc:spChg chg="add mod">
          <ac:chgData name="Yoel Kortick" userId="167978f5-7f40-4909-85d5-d4149554ad4e" providerId="ADAL" clId="{B4BFBC32-1804-4A68-9574-FBD9E59D9210}" dt="2024-01-29T10:39:40.547" v="6870" actId="1036"/>
          <ac:spMkLst>
            <pc:docMk/>
            <pc:sldMk cId="426331395" sldId="1843"/>
            <ac:spMk id="9" creationId="{DF626ECF-40B6-9298-DB58-552AD3D93FBE}"/>
          </ac:spMkLst>
        </pc:spChg>
        <pc:picChg chg="del">
          <ac:chgData name="Yoel Kortick" userId="167978f5-7f40-4909-85d5-d4149554ad4e" providerId="ADAL" clId="{B4BFBC32-1804-4A68-9574-FBD9E59D9210}" dt="2024-01-29T09:42:01.397" v="5358" actId="478"/>
          <ac:picMkLst>
            <pc:docMk/>
            <pc:sldMk cId="426331395" sldId="1843"/>
            <ac:picMk id="6" creationId="{FAC3CD71-0E10-F639-F68E-37B5E8D32428}"/>
          </ac:picMkLst>
        </pc:picChg>
        <pc:picChg chg="add mod ord">
          <ac:chgData name="Yoel Kortick" userId="167978f5-7f40-4909-85d5-d4149554ad4e" providerId="ADAL" clId="{B4BFBC32-1804-4A68-9574-FBD9E59D9210}" dt="2024-01-29T10:39:40.547" v="6870" actId="1036"/>
          <ac:picMkLst>
            <pc:docMk/>
            <pc:sldMk cId="426331395" sldId="1843"/>
            <ac:picMk id="7" creationId="{AE232ACD-1C1E-3BC7-C238-1D739E58838E}"/>
          </ac:picMkLst>
        </pc:picChg>
      </pc:sldChg>
      <pc:sldChg chg="addSp delSp modSp add mod">
        <pc:chgData name="Yoel Kortick" userId="167978f5-7f40-4909-85d5-d4149554ad4e" providerId="ADAL" clId="{B4BFBC32-1804-4A68-9574-FBD9E59D9210}" dt="2024-01-29T10:04:23.917" v="6334" actId="208"/>
        <pc:sldMkLst>
          <pc:docMk/>
          <pc:sldMk cId="193437802" sldId="1844"/>
        </pc:sldMkLst>
        <pc:spChg chg="mod">
          <ac:chgData name="Yoel Kortick" userId="167978f5-7f40-4909-85d5-d4149554ad4e" providerId="ADAL" clId="{B4BFBC32-1804-4A68-9574-FBD9E59D9210}" dt="2024-01-29T10:02:13.820" v="6324" actId="20577"/>
          <ac:spMkLst>
            <pc:docMk/>
            <pc:sldMk cId="193437802" sldId="1844"/>
            <ac:spMk id="4" creationId="{7DCC24B9-304C-43F8-A814-5ED2034E8A02}"/>
          </ac:spMkLst>
        </pc:spChg>
        <pc:spChg chg="mod">
          <ac:chgData name="Yoel Kortick" userId="167978f5-7f40-4909-85d5-d4149554ad4e" providerId="ADAL" clId="{B4BFBC32-1804-4A68-9574-FBD9E59D9210}" dt="2024-01-29T10:02:22.951" v="6326" actId="14100"/>
          <ac:spMkLst>
            <pc:docMk/>
            <pc:sldMk cId="193437802" sldId="1844"/>
            <ac:spMk id="8" creationId="{D40B209A-607A-C89C-744E-19B4A54EBBD7}"/>
          </ac:spMkLst>
        </pc:spChg>
        <pc:spChg chg="mod">
          <ac:chgData name="Yoel Kortick" userId="167978f5-7f40-4909-85d5-d4149554ad4e" providerId="ADAL" clId="{B4BFBC32-1804-4A68-9574-FBD9E59D9210}" dt="2024-01-29T10:02:27.656" v="6328" actId="14100"/>
          <ac:spMkLst>
            <pc:docMk/>
            <pc:sldMk cId="193437802" sldId="1844"/>
            <ac:spMk id="9" creationId="{DF626ECF-40B6-9298-DB58-552AD3D93FBE}"/>
          </ac:spMkLst>
        </pc:spChg>
        <pc:spChg chg="add mod">
          <ac:chgData name="Yoel Kortick" userId="167978f5-7f40-4909-85d5-d4149554ad4e" providerId="ADAL" clId="{B4BFBC32-1804-4A68-9574-FBD9E59D9210}" dt="2024-01-29T10:02:35.370" v="6333" actId="1037"/>
          <ac:spMkLst>
            <pc:docMk/>
            <pc:sldMk cId="193437802" sldId="1844"/>
            <ac:spMk id="10" creationId="{AA383CE2-A37C-B378-8DEB-9A286BE224A4}"/>
          </ac:spMkLst>
        </pc:spChg>
        <pc:picChg chg="add mod ord">
          <ac:chgData name="Yoel Kortick" userId="167978f5-7f40-4909-85d5-d4149554ad4e" providerId="ADAL" clId="{B4BFBC32-1804-4A68-9574-FBD9E59D9210}" dt="2024-01-29T10:04:23.917" v="6334" actId="208"/>
          <ac:picMkLst>
            <pc:docMk/>
            <pc:sldMk cId="193437802" sldId="1844"/>
            <ac:picMk id="6" creationId="{E3DE15C1-D57D-499A-9711-E9AA216DC33F}"/>
          </ac:picMkLst>
        </pc:picChg>
        <pc:picChg chg="del">
          <ac:chgData name="Yoel Kortick" userId="167978f5-7f40-4909-85d5-d4149554ad4e" providerId="ADAL" clId="{B4BFBC32-1804-4A68-9574-FBD9E59D9210}" dt="2024-01-29T09:42:46.720" v="5366" actId="478"/>
          <ac:picMkLst>
            <pc:docMk/>
            <pc:sldMk cId="193437802" sldId="1844"/>
            <ac:picMk id="7" creationId="{AE232ACD-1C1E-3BC7-C238-1D739E58838E}"/>
          </ac:picMkLst>
        </pc:picChg>
      </pc:sldChg>
      <pc:sldChg chg="modSp add mod">
        <pc:chgData name="Yoel Kortick" userId="167978f5-7f40-4909-85d5-d4149554ad4e" providerId="ADAL" clId="{B4BFBC32-1804-4A68-9574-FBD9E59D9210}" dt="2024-01-29T10:07:23.759" v="6338" actId="20577"/>
        <pc:sldMkLst>
          <pc:docMk/>
          <pc:sldMk cId="3165122237" sldId="1845"/>
        </pc:sldMkLst>
        <pc:spChg chg="mod">
          <ac:chgData name="Yoel Kortick" userId="167978f5-7f40-4909-85d5-d4149554ad4e" providerId="ADAL" clId="{B4BFBC32-1804-4A68-9574-FBD9E59D9210}" dt="2024-01-29T10:07:23.759" v="6338" actId="20577"/>
          <ac:spMkLst>
            <pc:docMk/>
            <pc:sldMk cId="3165122237" sldId="1845"/>
            <ac:spMk id="4" creationId="{7DCC24B9-304C-43F8-A814-5ED2034E8A02}"/>
          </ac:spMkLst>
        </pc:spChg>
      </pc:sldChg>
      <pc:sldChg chg="modSp add mod">
        <pc:chgData name="Yoel Kortick" userId="167978f5-7f40-4909-85d5-d4149554ad4e" providerId="ADAL" clId="{B4BFBC32-1804-4A68-9574-FBD9E59D9210}" dt="2024-01-29T10:34:30.047" v="6518" actId="1036"/>
        <pc:sldMkLst>
          <pc:docMk/>
          <pc:sldMk cId="455790991" sldId="1846"/>
        </pc:sldMkLst>
        <pc:spChg chg="mod">
          <ac:chgData name="Yoel Kortick" userId="167978f5-7f40-4909-85d5-d4149554ad4e" providerId="ADAL" clId="{B4BFBC32-1804-4A68-9574-FBD9E59D9210}" dt="2024-01-29T10:34:25.041" v="6517" actId="20577"/>
          <ac:spMkLst>
            <pc:docMk/>
            <pc:sldMk cId="455790991" sldId="1846"/>
            <ac:spMk id="4" creationId="{7DCC24B9-304C-43F8-A814-5ED2034E8A02}"/>
          </ac:spMkLst>
        </pc:spChg>
        <pc:spChg chg="mod">
          <ac:chgData name="Yoel Kortick" userId="167978f5-7f40-4909-85d5-d4149554ad4e" providerId="ADAL" clId="{B4BFBC32-1804-4A68-9574-FBD9E59D9210}" dt="2024-01-29T10:34:30.047" v="6518" actId="1036"/>
          <ac:spMkLst>
            <pc:docMk/>
            <pc:sldMk cId="455790991" sldId="1846"/>
            <ac:spMk id="8" creationId="{D40B209A-607A-C89C-744E-19B4A54EBBD7}"/>
          </ac:spMkLst>
        </pc:spChg>
        <pc:spChg chg="mod">
          <ac:chgData name="Yoel Kortick" userId="167978f5-7f40-4909-85d5-d4149554ad4e" providerId="ADAL" clId="{B4BFBC32-1804-4A68-9574-FBD9E59D9210}" dt="2024-01-29T10:34:30.047" v="6518" actId="1036"/>
          <ac:spMkLst>
            <pc:docMk/>
            <pc:sldMk cId="455790991" sldId="1846"/>
            <ac:spMk id="9" creationId="{AB747591-9A3D-136F-05A7-F8E3E883AE70}"/>
          </ac:spMkLst>
        </pc:spChg>
        <pc:spChg chg="mod">
          <ac:chgData name="Yoel Kortick" userId="167978f5-7f40-4909-85d5-d4149554ad4e" providerId="ADAL" clId="{B4BFBC32-1804-4A68-9574-FBD9E59D9210}" dt="2024-01-29T10:34:30.047" v="6518" actId="1036"/>
          <ac:spMkLst>
            <pc:docMk/>
            <pc:sldMk cId="455790991" sldId="1846"/>
            <ac:spMk id="10" creationId="{C68EA54D-822F-2674-3A12-0630A1184105}"/>
          </ac:spMkLst>
        </pc:spChg>
        <pc:picChg chg="mod">
          <ac:chgData name="Yoel Kortick" userId="167978f5-7f40-4909-85d5-d4149554ad4e" providerId="ADAL" clId="{B4BFBC32-1804-4A68-9574-FBD9E59D9210}" dt="2024-01-29T10:34:30.047" v="6518" actId="1036"/>
          <ac:picMkLst>
            <pc:docMk/>
            <pc:sldMk cId="455790991" sldId="1846"/>
            <ac:picMk id="7" creationId="{196AE3C9-6975-7D74-751A-1E59F4453D78}"/>
          </ac:picMkLst>
        </pc:picChg>
      </pc:sldChg>
      <pc:sldChg chg="addSp delSp modSp add mod">
        <pc:chgData name="Yoel Kortick" userId="167978f5-7f40-4909-85d5-d4149554ad4e" providerId="ADAL" clId="{B4BFBC32-1804-4A68-9574-FBD9E59D9210}" dt="2024-01-29T10:39:05.454" v="6754" actId="11529"/>
        <pc:sldMkLst>
          <pc:docMk/>
          <pc:sldMk cId="3910442093" sldId="1847"/>
        </pc:sldMkLst>
        <pc:spChg chg="mod">
          <ac:chgData name="Yoel Kortick" userId="167978f5-7f40-4909-85d5-d4149554ad4e" providerId="ADAL" clId="{B4BFBC32-1804-4A68-9574-FBD9E59D9210}" dt="2024-01-29T10:38:58.698" v="6753" actId="20577"/>
          <ac:spMkLst>
            <pc:docMk/>
            <pc:sldMk cId="3910442093" sldId="1847"/>
            <ac:spMk id="4" creationId="{7DCC24B9-304C-43F8-A814-5ED2034E8A02}"/>
          </ac:spMkLst>
        </pc:spChg>
        <pc:spChg chg="del">
          <ac:chgData name="Yoel Kortick" userId="167978f5-7f40-4909-85d5-d4149554ad4e" providerId="ADAL" clId="{B4BFBC32-1804-4A68-9574-FBD9E59D9210}" dt="2024-01-29T10:38:26.733" v="6666" actId="478"/>
          <ac:spMkLst>
            <pc:docMk/>
            <pc:sldMk cId="3910442093" sldId="1847"/>
            <ac:spMk id="8" creationId="{D40B209A-607A-C89C-744E-19B4A54EBBD7}"/>
          </ac:spMkLst>
        </pc:spChg>
        <pc:spChg chg="add">
          <ac:chgData name="Yoel Kortick" userId="167978f5-7f40-4909-85d5-d4149554ad4e" providerId="ADAL" clId="{B4BFBC32-1804-4A68-9574-FBD9E59D9210}" dt="2024-01-29T10:39:05.454" v="6754" actId="11529"/>
          <ac:spMkLst>
            <pc:docMk/>
            <pc:sldMk cId="3910442093" sldId="1847"/>
            <ac:spMk id="9" creationId="{192B2AAC-E89A-E491-3418-CA7CC78D43F0}"/>
          </ac:spMkLst>
        </pc:spChg>
        <pc:picChg chg="del">
          <ac:chgData name="Yoel Kortick" userId="167978f5-7f40-4909-85d5-d4149554ad4e" providerId="ADAL" clId="{B4BFBC32-1804-4A68-9574-FBD9E59D9210}" dt="2024-01-29T10:38:23.219" v="6664" actId="478"/>
          <ac:picMkLst>
            <pc:docMk/>
            <pc:sldMk cId="3910442093" sldId="1847"/>
            <ac:picMk id="6" creationId="{FAC3CD71-0E10-F639-F68E-37B5E8D32428}"/>
          </ac:picMkLst>
        </pc:picChg>
        <pc:picChg chg="add mod">
          <ac:chgData name="Yoel Kortick" userId="167978f5-7f40-4909-85d5-d4149554ad4e" providerId="ADAL" clId="{B4BFBC32-1804-4A68-9574-FBD9E59D9210}" dt="2024-01-29T10:38:50.368" v="6750" actId="1036"/>
          <ac:picMkLst>
            <pc:docMk/>
            <pc:sldMk cId="3910442093" sldId="1847"/>
            <ac:picMk id="7" creationId="{CC67FFB3-F33D-C82D-159F-7E8F287F3B86}"/>
          </ac:picMkLst>
        </pc:picChg>
      </pc:sldChg>
    </pc:docChg>
  </pc:docChgLst>
  <pc:docChgLst>
    <pc:chgData name="Yoel Kortick" userId="167978f5-7f40-4909-85d5-d4149554ad4e" providerId="ADAL" clId="{0C238964-D8FC-4F1B-AF6E-F3D03E28AC41}"/>
    <pc:docChg chg="undo custSel addSld delSld modSld">
      <pc:chgData name="Yoel Kortick" userId="167978f5-7f40-4909-85d5-d4149554ad4e" providerId="ADAL" clId="{0C238964-D8FC-4F1B-AF6E-F3D03E28AC41}" dt="2024-01-30T08:00:35.005" v="2653"/>
      <pc:docMkLst>
        <pc:docMk/>
      </pc:docMkLst>
      <pc:sldChg chg="modSp mod">
        <pc:chgData name="Yoel Kortick" userId="167978f5-7f40-4909-85d5-d4149554ad4e" providerId="ADAL" clId="{0C238964-D8FC-4F1B-AF6E-F3D03E28AC41}" dt="2024-01-29T14:07:09.317" v="3" actId="20577"/>
        <pc:sldMkLst>
          <pc:docMk/>
          <pc:sldMk cId="78585819" sldId="1778"/>
        </pc:sldMkLst>
        <pc:spChg chg="mod">
          <ac:chgData name="Yoel Kortick" userId="167978f5-7f40-4909-85d5-d4149554ad4e" providerId="ADAL" clId="{0C238964-D8FC-4F1B-AF6E-F3D03E28AC41}" dt="2024-01-29T14:07:09.317" v="3" actId="20577"/>
          <ac:spMkLst>
            <pc:docMk/>
            <pc:sldMk cId="78585819" sldId="1778"/>
            <ac:spMk id="5" creationId="{FF8C144D-8324-4169-A0CD-3C427B16D1BA}"/>
          </ac:spMkLst>
        </pc:spChg>
      </pc:sldChg>
      <pc:sldChg chg="modSp mod">
        <pc:chgData name="Yoel Kortick" userId="167978f5-7f40-4909-85d5-d4149554ad4e" providerId="ADAL" clId="{0C238964-D8FC-4F1B-AF6E-F3D03E28AC41}" dt="2024-01-29T14:07:43.279" v="9"/>
        <pc:sldMkLst>
          <pc:docMk/>
          <pc:sldMk cId="3464459227" sldId="1781"/>
        </pc:sldMkLst>
        <pc:spChg chg="mod">
          <ac:chgData name="Yoel Kortick" userId="167978f5-7f40-4909-85d5-d4149554ad4e" providerId="ADAL" clId="{0C238964-D8FC-4F1B-AF6E-F3D03E28AC41}" dt="2024-01-29T14:07:43.279" v="9"/>
          <ac:spMkLst>
            <pc:docMk/>
            <pc:sldMk cId="3464459227" sldId="1781"/>
            <ac:spMk id="4" creationId="{7DCC24B9-304C-43F8-A814-5ED2034E8A02}"/>
          </ac:spMkLst>
        </pc:spChg>
      </pc:sldChg>
      <pc:sldChg chg="modSp mod">
        <pc:chgData name="Yoel Kortick" userId="167978f5-7f40-4909-85d5-d4149554ad4e" providerId="ADAL" clId="{0C238964-D8FC-4F1B-AF6E-F3D03E28AC41}" dt="2024-01-30T08:00:35.005" v="2653"/>
        <pc:sldMkLst>
          <pc:docMk/>
          <pc:sldMk cId="1442708658" sldId="1783"/>
        </pc:sldMkLst>
        <pc:spChg chg="mod">
          <ac:chgData name="Yoel Kortick" userId="167978f5-7f40-4909-85d5-d4149554ad4e" providerId="ADAL" clId="{0C238964-D8FC-4F1B-AF6E-F3D03E28AC41}" dt="2024-01-30T08:00:35.005" v="2653"/>
          <ac:spMkLst>
            <pc:docMk/>
            <pc:sldMk cId="1442708658" sldId="1783"/>
            <ac:spMk id="63" creationId="{2818E309-CE24-45E0-8F37-EFD6121F7540}"/>
          </ac:spMkLst>
        </pc:spChg>
      </pc:sldChg>
      <pc:sldChg chg="del">
        <pc:chgData name="Yoel Kortick" userId="167978f5-7f40-4909-85d5-d4149554ad4e" providerId="ADAL" clId="{0C238964-D8FC-4F1B-AF6E-F3D03E28AC41}" dt="2024-01-29T14:08:41.606" v="13" actId="47"/>
        <pc:sldMkLst>
          <pc:docMk/>
          <pc:sldMk cId="162733317" sldId="1792"/>
        </pc:sldMkLst>
      </pc:sldChg>
      <pc:sldChg chg="modSp mod">
        <pc:chgData name="Yoel Kortick" userId="167978f5-7f40-4909-85d5-d4149554ad4e" providerId="ADAL" clId="{0C238964-D8FC-4F1B-AF6E-F3D03E28AC41}" dt="2024-01-29T14:11:26.906" v="387" actId="20577"/>
        <pc:sldMkLst>
          <pc:docMk/>
          <pc:sldMk cId="2606218952" sldId="1793"/>
        </pc:sldMkLst>
        <pc:spChg chg="mod">
          <ac:chgData name="Yoel Kortick" userId="167978f5-7f40-4909-85d5-d4149554ad4e" providerId="ADAL" clId="{0C238964-D8FC-4F1B-AF6E-F3D03E28AC41}" dt="2024-01-29T14:11:26.906" v="387" actId="20577"/>
          <ac:spMkLst>
            <pc:docMk/>
            <pc:sldMk cId="2606218952" sldId="1793"/>
            <ac:spMk id="4" creationId="{7DCC24B9-304C-43F8-A814-5ED2034E8A02}"/>
          </ac:spMkLst>
        </pc:spChg>
      </pc:sldChg>
      <pc:sldChg chg="modSp mod">
        <pc:chgData name="Yoel Kortick" userId="167978f5-7f40-4909-85d5-d4149554ad4e" providerId="ADAL" clId="{0C238964-D8FC-4F1B-AF6E-F3D03E28AC41}" dt="2024-01-29T14:08:15.426" v="12" actId="14100"/>
        <pc:sldMkLst>
          <pc:docMk/>
          <pc:sldMk cId="3404480613" sldId="1794"/>
        </pc:sldMkLst>
        <pc:spChg chg="mod">
          <ac:chgData name="Yoel Kortick" userId="167978f5-7f40-4909-85d5-d4149554ad4e" providerId="ADAL" clId="{0C238964-D8FC-4F1B-AF6E-F3D03E28AC41}" dt="2024-01-29T14:08:15.426" v="12" actId="14100"/>
          <ac:spMkLst>
            <pc:docMk/>
            <pc:sldMk cId="3404480613" sldId="1794"/>
            <ac:spMk id="4" creationId="{7DCC24B9-304C-43F8-A814-5ED2034E8A02}"/>
          </ac:spMkLst>
        </pc:spChg>
      </pc:sldChg>
      <pc:sldChg chg="modSp mod">
        <pc:chgData name="Yoel Kortick" userId="167978f5-7f40-4909-85d5-d4149554ad4e" providerId="ADAL" clId="{0C238964-D8FC-4F1B-AF6E-F3D03E28AC41}" dt="2024-01-29T14:12:17.818" v="390" actId="14100"/>
        <pc:sldMkLst>
          <pc:docMk/>
          <pc:sldMk cId="3344229576" sldId="1795"/>
        </pc:sldMkLst>
        <pc:spChg chg="mod">
          <ac:chgData name="Yoel Kortick" userId="167978f5-7f40-4909-85d5-d4149554ad4e" providerId="ADAL" clId="{0C238964-D8FC-4F1B-AF6E-F3D03E28AC41}" dt="2024-01-29T14:12:17.818" v="390" actId="14100"/>
          <ac:spMkLst>
            <pc:docMk/>
            <pc:sldMk cId="3344229576" sldId="1795"/>
            <ac:spMk id="4" creationId="{A1FE6F9A-C018-4915-94D1-7B4CD1DF4BFF}"/>
          </ac:spMkLst>
        </pc:spChg>
      </pc:sldChg>
      <pc:sldChg chg="addSp modSp mod">
        <pc:chgData name="Yoel Kortick" userId="167978f5-7f40-4909-85d5-d4149554ad4e" providerId="ADAL" clId="{0C238964-D8FC-4F1B-AF6E-F3D03E28AC41}" dt="2024-01-29T14:39:52.125" v="755"/>
        <pc:sldMkLst>
          <pc:docMk/>
          <pc:sldMk cId="560928004" sldId="1797"/>
        </pc:sldMkLst>
        <pc:spChg chg="mod">
          <ac:chgData name="Yoel Kortick" userId="167978f5-7f40-4909-85d5-d4149554ad4e" providerId="ADAL" clId="{0C238964-D8FC-4F1B-AF6E-F3D03E28AC41}" dt="2024-01-29T14:39:52.125" v="755"/>
          <ac:spMkLst>
            <pc:docMk/>
            <pc:sldMk cId="560928004" sldId="1797"/>
            <ac:spMk id="3" creationId="{294BC29B-83C8-416D-9BA2-59380269EFCE}"/>
          </ac:spMkLst>
        </pc:spChg>
        <pc:spChg chg="mod">
          <ac:chgData name="Yoel Kortick" userId="167978f5-7f40-4909-85d5-d4149554ad4e" providerId="ADAL" clId="{0C238964-D8FC-4F1B-AF6E-F3D03E28AC41}" dt="2024-01-29T14:15:24.964" v="519" actId="14100"/>
          <ac:spMkLst>
            <pc:docMk/>
            <pc:sldMk cId="560928004" sldId="1797"/>
            <ac:spMk id="4" creationId="{7DCC24B9-304C-43F8-A814-5ED2034E8A02}"/>
          </ac:spMkLst>
        </pc:spChg>
        <pc:spChg chg="add">
          <ac:chgData name="Yoel Kortick" userId="167978f5-7f40-4909-85d5-d4149554ad4e" providerId="ADAL" clId="{0C238964-D8FC-4F1B-AF6E-F3D03E28AC41}" dt="2024-01-29T14:16:14.100" v="529" actId="11529"/>
          <ac:spMkLst>
            <pc:docMk/>
            <pc:sldMk cId="560928004" sldId="1797"/>
            <ac:spMk id="7" creationId="{69086797-444C-C220-4A52-5E3FA37FFE32}"/>
          </ac:spMkLst>
        </pc:spChg>
        <pc:spChg chg="add">
          <ac:chgData name="Yoel Kortick" userId="167978f5-7f40-4909-85d5-d4149554ad4e" providerId="ADAL" clId="{0C238964-D8FC-4F1B-AF6E-F3D03E28AC41}" dt="2024-01-29T14:16:20.095" v="530" actId="11529"/>
          <ac:spMkLst>
            <pc:docMk/>
            <pc:sldMk cId="560928004" sldId="1797"/>
            <ac:spMk id="8" creationId="{B462F530-ADCF-E252-CB46-5A7357B71880}"/>
          </ac:spMkLst>
        </pc:spChg>
        <pc:spChg chg="add">
          <ac:chgData name="Yoel Kortick" userId="167978f5-7f40-4909-85d5-d4149554ad4e" providerId="ADAL" clId="{0C238964-D8FC-4F1B-AF6E-F3D03E28AC41}" dt="2024-01-29T14:16:24.721" v="531" actId="11529"/>
          <ac:spMkLst>
            <pc:docMk/>
            <pc:sldMk cId="560928004" sldId="1797"/>
            <ac:spMk id="9" creationId="{6A58B172-8797-885B-BC68-7857D81BEBD3}"/>
          </ac:spMkLst>
        </pc:spChg>
        <pc:picChg chg="add mod">
          <ac:chgData name="Yoel Kortick" userId="167978f5-7f40-4909-85d5-d4149554ad4e" providerId="ADAL" clId="{0C238964-D8FC-4F1B-AF6E-F3D03E28AC41}" dt="2024-01-29T14:16:05.787" v="528" actId="208"/>
          <ac:picMkLst>
            <pc:docMk/>
            <pc:sldMk cId="560928004" sldId="1797"/>
            <ac:picMk id="6" creationId="{7CF2F510-05DA-3329-AA9A-DCDE7C88DD57}"/>
          </ac:picMkLst>
        </pc:picChg>
      </pc:sldChg>
      <pc:sldChg chg="del">
        <pc:chgData name="Yoel Kortick" userId="167978f5-7f40-4909-85d5-d4149554ad4e" providerId="ADAL" clId="{0C238964-D8FC-4F1B-AF6E-F3D03E28AC41}" dt="2024-01-29T14:16:48.064" v="532" actId="47"/>
        <pc:sldMkLst>
          <pc:docMk/>
          <pc:sldMk cId="3978821820" sldId="1798"/>
        </pc:sldMkLst>
      </pc:sldChg>
      <pc:sldChg chg="addSp delSp modSp mod">
        <pc:chgData name="Yoel Kortick" userId="167978f5-7f40-4909-85d5-d4149554ad4e" providerId="ADAL" clId="{0C238964-D8FC-4F1B-AF6E-F3D03E28AC41}" dt="2024-01-29T14:39:55.484" v="756"/>
        <pc:sldMkLst>
          <pc:docMk/>
          <pc:sldMk cId="91927606" sldId="1799"/>
        </pc:sldMkLst>
        <pc:spChg chg="mod">
          <ac:chgData name="Yoel Kortick" userId="167978f5-7f40-4909-85d5-d4149554ad4e" providerId="ADAL" clId="{0C238964-D8FC-4F1B-AF6E-F3D03E28AC41}" dt="2024-01-29T14:39:55.484" v="756"/>
          <ac:spMkLst>
            <pc:docMk/>
            <pc:sldMk cId="91927606" sldId="1799"/>
            <ac:spMk id="3" creationId="{294BC29B-83C8-416D-9BA2-59380269EFCE}"/>
          </ac:spMkLst>
        </pc:spChg>
        <pc:spChg chg="mod">
          <ac:chgData name="Yoel Kortick" userId="167978f5-7f40-4909-85d5-d4149554ad4e" providerId="ADAL" clId="{0C238964-D8FC-4F1B-AF6E-F3D03E28AC41}" dt="2024-01-29T14:18:44.034" v="555" actId="6549"/>
          <ac:spMkLst>
            <pc:docMk/>
            <pc:sldMk cId="91927606" sldId="1799"/>
            <ac:spMk id="4" creationId="{7DCC24B9-304C-43F8-A814-5ED2034E8A02}"/>
          </ac:spMkLst>
        </pc:spChg>
        <pc:spChg chg="mod">
          <ac:chgData name="Yoel Kortick" userId="167978f5-7f40-4909-85d5-d4149554ad4e" providerId="ADAL" clId="{0C238964-D8FC-4F1B-AF6E-F3D03E28AC41}" dt="2024-01-29T14:18:57.374" v="560" actId="14100"/>
          <ac:spMkLst>
            <pc:docMk/>
            <pc:sldMk cId="91927606" sldId="1799"/>
            <ac:spMk id="7" creationId="{84117020-BF04-28EB-BFB9-736732F8A25C}"/>
          </ac:spMkLst>
        </pc:spChg>
        <pc:picChg chg="del">
          <ac:chgData name="Yoel Kortick" userId="167978f5-7f40-4909-85d5-d4149554ad4e" providerId="ADAL" clId="{0C238964-D8FC-4F1B-AF6E-F3D03E28AC41}" dt="2024-01-29T14:16:51.284" v="534" actId="478"/>
          <ac:picMkLst>
            <pc:docMk/>
            <pc:sldMk cId="91927606" sldId="1799"/>
            <ac:picMk id="6" creationId="{FD99FFCB-EE89-6552-48AF-854031672B15}"/>
          </ac:picMkLst>
        </pc:picChg>
        <pc:picChg chg="add mod ord">
          <ac:chgData name="Yoel Kortick" userId="167978f5-7f40-4909-85d5-d4149554ad4e" providerId="ADAL" clId="{0C238964-D8FC-4F1B-AF6E-F3D03E28AC41}" dt="2024-01-29T14:18:50.112" v="558" actId="167"/>
          <ac:picMkLst>
            <pc:docMk/>
            <pc:sldMk cId="91927606" sldId="1799"/>
            <ac:picMk id="8" creationId="{473F19DF-B0A8-6281-C35D-60D656CA05D1}"/>
          </ac:picMkLst>
        </pc:picChg>
      </pc:sldChg>
      <pc:sldChg chg="del">
        <pc:chgData name="Yoel Kortick" userId="167978f5-7f40-4909-85d5-d4149554ad4e" providerId="ADAL" clId="{0C238964-D8FC-4F1B-AF6E-F3D03E28AC41}" dt="2024-01-29T14:16:48.769" v="533" actId="47"/>
        <pc:sldMkLst>
          <pc:docMk/>
          <pc:sldMk cId="859637118" sldId="1800"/>
        </pc:sldMkLst>
      </pc:sldChg>
      <pc:sldChg chg="modSp mod">
        <pc:chgData name="Yoel Kortick" userId="167978f5-7f40-4909-85d5-d4149554ad4e" providerId="ADAL" clId="{0C238964-D8FC-4F1B-AF6E-F3D03E28AC41}" dt="2024-01-30T08:00:35.005" v="2653"/>
        <pc:sldMkLst>
          <pc:docMk/>
          <pc:sldMk cId="1983928498" sldId="1801"/>
        </pc:sldMkLst>
        <pc:spChg chg="mod">
          <ac:chgData name="Yoel Kortick" userId="167978f5-7f40-4909-85d5-d4149554ad4e" providerId="ADAL" clId="{0C238964-D8FC-4F1B-AF6E-F3D03E28AC41}" dt="2024-01-30T08:00:35.005" v="2653"/>
          <ac:spMkLst>
            <pc:docMk/>
            <pc:sldMk cId="1983928498" sldId="1801"/>
            <ac:spMk id="4" creationId="{A1FE6F9A-C018-4915-94D1-7B4CD1DF4BFF}"/>
          </ac:spMkLst>
        </pc:spChg>
      </pc:sldChg>
      <pc:sldChg chg="addSp modSp mod">
        <pc:chgData name="Yoel Kortick" userId="167978f5-7f40-4909-85d5-d4149554ad4e" providerId="ADAL" clId="{0C238964-D8FC-4F1B-AF6E-F3D03E28AC41}" dt="2024-01-30T08:00:35.005" v="2653"/>
        <pc:sldMkLst>
          <pc:docMk/>
          <pc:sldMk cId="1346361490" sldId="1802"/>
        </pc:sldMkLst>
        <pc:spChg chg="mod">
          <ac:chgData name="Yoel Kortick" userId="167978f5-7f40-4909-85d5-d4149554ad4e" providerId="ADAL" clId="{0C238964-D8FC-4F1B-AF6E-F3D03E28AC41}" dt="2024-01-30T08:00:35.005" v="2653"/>
          <ac:spMkLst>
            <pc:docMk/>
            <pc:sldMk cId="1346361490" sldId="1802"/>
            <ac:spMk id="3" creationId="{294BC29B-83C8-416D-9BA2-59380269EFCE}"/>
          </ac:spMkLst>
        </pc:spChg>
        <pc:spChg chg="mod">
          <ac:chgData name="Yoel Kortick" userId="167978f5-7f40-4909-85d5-d4149554ad4e" providerId="ADAL" clId="{0C238964-D8FC-4F1B-AF6E-F3D03E28AC41}" dt="2024-01-30T06:59:09.217" v="1439" actId="14100"/>
          <ac:spMkLst>
            <pc:docMk/>
            <pc:sldMk cId="1346361490" sldId="1802"/>
            <ac:spMk id="4" creationId="{7DCC24B9-304C-43F8-A814-5ED2034E8A02}"/>
          </ac:spMkLst>
        </pc:spChg>
        <pc:spChg chg="add mod">
          <ac:chgData name="Yoel Kortick" userId="167978f5-7f40-4909-85d5-d4149554ad4e" providerId="ADAL" clId="{0C238964-D8FC-4F1B-AF6E-F3D03E28AC41}" dt="2024-01-30T07:01:01.735" v="1467" actId="1035"/>
          <ac:spMkLst>
            <pc:docMk/>
            <pc:sldMk cId="1346361490" sldId="1802"/>
            <ac:spMk id="5" creationId="{A543D8C1-1066-F54F-1438-193309FDE3A2}"/>
          </ac:spMkLst>
        </pc:spChg>
        <pc:spChg chg="add mod">
          <ac:chgData name="Yoel Kortick" userId="167978f5-7f40-4909-85d5-d4149554ad4e" providerId="ADAL" clId="{0C238964-D8FC-4F1B-AF6E-F3D03E28AC41}" dt="2024-01-30T07:00:36.323" v="1455" actId="1035"/>
          <ac:spMkLst>
            <pc:docMk/>
            <pc:sldMk cId="1346361490" sldId="1802"/>
            <ac:spMk id="7" creationId="{344F6FFF-AF1B-F8AD-917E-7D06C7C83307}"/>
          </ac:spMkLst>
        </pc:spChg>
        <pc:picChg chg="add mod ord">
          <ac:chgData name="Yoel Kortick" userId="167978f5-7f40-4909-85d5-d4149554ad4e" providerId="ADAL" clId="{0C238964-D8FC-4F1B-AF6E-F3D03E28AC41}" dt="2024-01-30T07:00:29.061" v="1449" actId="1076"/>
          <ac:picMkLst>
            <pc:docMk/>
            <pc:sldMk cId="1346361490" sldId="1802"/>
            <ac:picMk id="10" creationId="{A6A7A51C-65A3-0393-054E-389A0F7B7F6E}"/>
          </ac:picMkLst>
        </pc:picChg>
        <pc:cxnChg chg="add mod">
          <ac:chgData name="Yoel Kortick" userId="167978f5-7f40-4909-85d5-d4149554ad4e" providerId="ADAL" clId="{0C238964-D8FC-4F1B-AF6E-F3D03E28AC41}" dt="2024-01-30T07:00:54.757" v="1460" actId="14100"/>
          <ac:cxnSpMkLst>
            <pc:docMk/>
            <pc:sldMk cId="1346361490" sldId="1802"/>
            <ac:cxnSpMk id="6" creationId="{96DBF69E-B099-D468-14A4-671D1814C226}"/>
          </ac:cxnSpMkLst>
        </pc:cxnChg>
        <pc:cxnChg chg="add mod">
          <ac:chgData name="Yoel Kortick" userId="167978f5-7f40-4909-85d5-d4149554ad4e" providerId="ADAL" clId="{0C238964-D8FC-4F1B-AF6E-F3D03E28AC41}" dt="2024-01-30T07:00:42.883" v="1457" actId="14100"/>
          <ac:cxnSpMkLst>
            <pc:docMk/>
            <pc:sldMk cId="1346361490" sldId="1802"/>
            <ac:cxnSpMk id="8" creationId="{DB5E4775-695F-4975-4A03-A5CE97D76663}"/>
          </ac:cxnSpMkLst>
        </pc:cxnChg>
      </pc:sldChg>
      <pc:sldChg chg="delSp modSp mod">
        <pc:chgData name="Yoel Kortick" userId="167978f5-7f40-4909-85d5-d4149554ad4e" providerId="ADAL" clId="{0C238964-D8FC-4F1B-AF6E-F3D03E28AC41}" dt="2024-01-30T07:55:05.145" v="2457" actId="20577"/>
        <pc:sldMkLst>
          <pc:docMk/>
          <pc:sldMk cId="2941223561" sldId="1803"/>
        </pc:sldMkLst>
        <pc:spChg chg="mod">
          <ac:chgData name="Yoel Kortick" userId="167978f5-7f40-4909-85d5-d4149554ad4e" providerId="ADAL" clId="{0C238964-D8FC-4F1B-AF6E-F3D03E28AC41}" dt="2024-01-29T14:39:47.924" v="754"/>
          <ac:spMkLst>
            <pc:docMk/>
            <pc:sldMk cId="2941223561" sldId="1803"/>
            <ac:spMk id="3" creationId="{294BC29B-83C8-416D-9BA2-59380269EFCE}"/>
          </ac:spMkLst>
        </pc:spChg>
        <pc:spChg chg="mod">
          <ac:chgData name="Yoel Kortick" userId="167978f5-7f40-4909-85d5-d4149554ad4e" providerId="ADAL" clId="{0C238964-D8FC-4F1B-AF6E-F3D03E28AC41}" dt="2024-01-30T07:55:05.145" v="2457" actId="20577"/>
          <ac:spMkLst>
            <pc:docMk/>
            <pc:sldMk cId="2941223561" sldId="1803"/>
            <ac:spMk id="4" creationId="{7DCC24B9-304C-43F8-A814-5ED2034E8A02}"/>
          </ac:spMkLst>
        </pc:spChg>
        <pc:spChg chg="del">
          <ac:chgData name="Yoel Kortick" userId="167978f5-7f40-4909-85d5-d4149554ad4e" providerId="ADAL" clId="{0C238964-D8FC-4F1B-AF6E-F3D03E28AC41}" dt="2024-01-29T14:12:43.943" v="392" actId="478"/>
          <ac:spMkLst>
            <pc:docMk/>
            <pc:sldMk cId="2941223561" sldId="1803"/>
            <ac:spMk id="7" creationId="{46B1F7CE-7878-857D-5797-9EE0681B16E2}"/>
          </ac:spMkLst>
        </pc:spChg>
        <pc:picChg chg="del">
          <ac:chgData name="Yoel Kortick" userId="167978f5-7f40-4909-85d5-d4149554ad4e" providerId="ADAL" clId="{0C238964-D8FC-4F1B-AF6E-F3D03E28AC41}" dt="2024-01-29T14:12:41.745" v="391" actId="478"/>
          <ac:picMkLst>
            <pc:docMk/>
            <pc:sldMk cId="2941223561" sldId="1803"/>
            <ac:picMk id="6" creationId="{5B915268-D1D9-F777-3533-60270854E117}"/>
          </ac:picMkLst>
        </pc:picChg>
      </pc:sldChg>
      <pc:sldChg chg="modSp del">
        <pc:chgData name="Yoel Kortick" userId="167978f5-7f40-4909-85d5-d4149554ad4e" providerId="ADAL" clId="{0C238964-D8FC-4F1B-AF6E-F3D03E28AC41}" dt="2024-01-30T07:01:38.566" v="1468" actId="47"/>
        <pc:sldMkLst>
          <pc:docMk/>
          <pc:sldMk cId="2106211135" sldId="1804"/>
        </pc:sldMkLst>
        <pc:spChg chg="mod">
          <ac:chgData name="Yoel Kortick" userId="167978f5-7f40-4909-85d5-d4149554ad4e" providerId="ADAL" clId="{0C238964-D8FC-4F1B-AF6E-F3D03E28AC41}" dt="2024-01-30T06:53:29.168" v="1407"/>
          <ac:spMkLst>
            <pc:docMk/>
            <pc:sldMk cId="2106211135" sldId="1804"/>
            <ac:spMk id="3" creationId="{294BC29B-83C8-416D-9BA2-59380269EFCE}"/>
          </ac:spMkLst>
        </pc:spChg>
      </pc:sldChg>
      <pc:sldChg chg="addSp delSp modSp mod">
        <pc:chgData name="Yoel Kortick" userId="167978f5-7f40-4909-85d5-d4149554ad4e" providerId="ADAL" clId="{0C238964-D8FC-4F1B-AF6E-F3D03E28AC41}" dt="2024-01-30T08:00:35.005" v="2653"/>
        <pc:sldMkLst>
          <pc:docMk/>
          <pc:sldMk cId="863174708" sldId="1805"/>
        </pc:sldMkLst>
        <pc:spChg chg="mod">
          <ac:chgData name="Yoel Kortick" userId="167978f5-7f40-4909-85d5-d4149554ad4e" providerId="ADAL" clId="{0C238964-D8FC-4F1B-AF6E-F3D03E28AC41}" dt="2024-01-30T08:00:35.005" v="2653"/>
          <ac:spMkLst>
            <pc:docMk/>
            <pc:sldMk cId="863174708" sldId="1805"/>
            <ac:spMk id="3" creationId="{294BC29B-83C8-416D-9BA2-59380269EFCE}"/>
          </ac:spMkLst>
        </pc:spChg>
        <pc:spChg chg="mod">
          <ac:chgData name="Yoel Kortick" userId="167978f5-7f40-4909-85d5-d4149554ad4e" providerId="ADAL" clId="{0C238964-D8FC-4F1B-AF6E-F3D03E28AC41}" dt="2024-01-30T07:02:51.238" v="1477" actId="14100"/>
          <ac:spMkLst>
            <pc:docMk/>
            <pc:sldMk cId="863174708" sldId="1805"/>
            <ac:spMk id="4" creationId="{7DCC24B9-304C-43F8-A814-5ED2034E8A02}"/>
          </ac:spMkLst>
        </pc:spChg>
        <pc:spChg chg="mod">
          <ac:chgData name="Yoel Kortick" userId="167978f5-7f40-4909-85d5-d4149554ad4e" providerId="ADAL" clId="{0C238964-D8FC-4F1B-AF6E-F3D03E28AC41}" dt="2024-01-30T07:03:16.389" v="1490" actId="14100"/>
          <ac:spMkLst>
            <pc:docMk/>
            <pc:sldMk cId="863174708" sldId="1805"/>
            <ac:spMk id="7" creationId="{46B1F7CE-7878-857D-5797-9EE0681B16E2}"/>
          </ac:spMkLst>
        </pc:spChg>
        <pc:spChg chg="mod">
          <ac:chgData name="Yoel Kortick" userId="167978f5-7f40-4909-85d5-d4149554ad4e" providerId="ADAL" clId="{0C238964-D8FC-4F1B-AF6E-F3D03E28AC41}" dt="2024-01-30T07:03:07.118" v="1485" actId="1036"/>
          <ac:spMkLst>
            <pc:docMk/>
            <pc:sldMk cId="863174708" sldId="1805"/>
            <ac:spMk id="8" creationId="{7A974DFE-F2C3-00C2-418B-C7C123D9E2B3}"/>
          </ac:spMkLst>
        </pc:spChg>
        <pc:picChg chg="del">
          <ac:chgData name="Yoel Kortick" userId="167978f5-7f40-4909-85d5-d4149554ad4e" providerId="ADAL" clId="{0C238964-D8FC-4F1B-AF6E-F3D03E28AC41}" dt="2024-01-30T07:01:41.276" v="1469" actId="478"/>
          <ac:picMkLst>
            <pc:docMk/>
            <pc:sldMk cId="863174708" sldId="1805"/>
            <ac:picMk id="6" creationId="{0C7787B1-C8B7-1C4A-B47E-D07D1AEEDED9}"/>
          </ac:picMkLst>
        </pc:picChg>
        <pc:picChg chg="add mod ord">
          <ac:chgData name="Yoel Kortick" userId="167978f5-7f40-4909-85d5-d4149554ad4e" providerId="ADAL" clId="{0C238964-D8FC-4F1B-AF6E-F3D03E28AC41}" dt="2024-01-30T07:02:56.553" v="1479" actId="208"/>
          <ac:picMkLst>
            <pc:docMk/>
            <pc:sldMk cId="863174708" sldId="1805"/>
            <ac:picMk id="9" creationId="{ED6F1AAB-4A9E-59A8-D048-C2AF45E3E525}"/>
          </ac:picMkLst>
        </pc:picChg>
      </pc:sldChg>
      <pc:sldChg chg="addSp delSp modSp mod">
        <pc:chgData name="Yoel Kortick" userId="167978f5-7f40-4909-85d5-d4149554ad4e" providerId="ADAL" clId="{0C238964-D8FC-4F1B-AF6E-F3D03E28AC41}" dt="2024-01-30T08:00:35.005" v="2653"/>
        <pc:sldMkLst>
          <pc:docMk/>
          <pc:sldMk cId="2570219754" sldId="1807"/>
        </pc:sldMkLst>
        <pc:spChg chg="mod">
          <ac:chgData name="Yoel Kortick" userId="167978f5-7f40-4909-85d5-d4149554ad4e" providerId="ADAL" clId="{0C238964-D8FC-4F1B-AF6E-F3D03E28AC41}" dt="2024-01-30T08:00:35.005" v="2653"/>
          <ac:spMkLst>
            <pc:docMk/>
            <pc:sldMk cId="2570219754" sldId="1807"/>
            <ac:spMk id="3" creationId="{294BC29B-83C8-416D-9BA2-59380269EFCE}"/>
          </ac:spMkLst>
        </pc:spChg>
        <pc:spChg chg="mod">
          <ac:chgData name="Yoel Kortick" userId="167978f5-7f40-4909-85d5-d4149554ad4e" providerId="ADAL" clId="{0C238964-D8FC-4F1B-AF6E-F3D03E28AC41}" dt="2024-01-30T07:06:19.851" v="1521" actId="20577"/>
          <ac:spMkLst>
            <pc:docMk/>
            <pc:sldMk cId="2570219754" sldId="1807"/>
            <ac:spMk id="4" creationId="{7DCC24B9-304C-43F8-A814-5ED2034E8A02}"/>
          </ac:spMkLst>
        </pc:spChg>
        <pc:spChg chg="add">
          <ac:chgData name="Yoel Kortick" userId="167978f5-7f40-4909-85d5-d4149554ad4e" providerId="ADAL" clId="{0C238964-D8FC-4F1B-AF6E-F3D03E28AC41}" dt="2024-01-30T07:06:12.334" v="1519" actId="11529"/>
          <ac:spMkLst>
            <pc:docMk/>
            <pc:sldMk cId="2570219754" sldId="1807"/>
            <ac:spMk id="7" creationId="{B1EC59E3-D989-CAAB-9034-AB039A2C3D6E}"/>
          </ac:spMkLst>
        </pc:spChg>
        <pc:spChg chg="mod">
          <ac:chgData name="Yoel Kortick" userId="167978f5-7f40-4909-85d5-d4149554ad4e" providerId="ADAL" clId="{0C238964-D8FC-4F1B-AF6E-F3D03E28AC41}" dt="2024-01-30T07:06:05.826" v="1518" actId="1035"/>
          <ac:spMkLst>
            <pc:docMk/>
            <pc:sldMk cId="2570219754" sldId="1807"/>
            <ac:spMk id="8" creationId="{7A974DFE-F2C3-00C2-418B-C7C123D9E2B3}"/>
          </ac:spMkLst>
        </pc:spChg>
        <pc:spChg chg="del">
          <ac:chgData name="Yoel Kortick" userId="167978f5-7f40-4909-85d5-d4149554ad4e" providerId="ADAL" clId="{0C238964-D8FC-4F1B-AF6E-F3D03E28AC41}" dt="2024-01-30T07:03:38.367" v="1493" actId="478"/>
          <ac:spMkLst>
            <pc:docMk/>
            <pc:sldMk cId="2570219754" sldId="1807"/>
            <ac:spMk id="10" creationId="{A9ACEEDF-2540-72F9-372B-38C295B994E6}"/>
          </ac:spMkLst>
        </pc:spChg>
        <pc:picChg chg="add mod ord">
          <ac:chgData name="Yoel Kortick" userId="167978f5-7f40-4909-85d5-d4149554ad4e" providerId="ADAL" clId="{0C238964-D8FC-4F1B-AF6E-F3D03E28AC41}" dt="2024-01-30T07:06:13.874" v="1520" actId="208"/>
          <ac:picMkLst>
            <pc:docMk/>
            <pc:sldMk cId="2570219754" sldId="1807"/>
            <ac:picMk id="6" creationId="{B337CADB-44C7-819B-FCE1-BDFCED2B808C}"/>
          </ac:picMkLst>
        </pc:picChg>
        <pc:picChg chg="del">
          <ac:chgData name="Yoel Kortick" userId="167978f5-7f40-4909-85d5-d4149554ad4e" providerId="ADAL" clId="{0C238964-D8FC-4F1B-AF6E-F3D03E28AC41}" dt="2024-01-30T07:03:37.010" v="1491" actId="478"/>
          <ac:picMkLst>
            <pc:docMk/>
            <pc:sldMk cId="2570219754" sldId="1807"/>
            <ac:picMk id="9" creationId="{9BB8A3C1-5481-309F-33C2-E4F2095A81FD}"/>
          </ac:picMkLst>
        </pc:picChg>
        <pc:cxnChg chg="del">
          <ac:chgData name="Yoel Kortick" userId="167978f5-7f40-4909-85d5-d4149554ad4e" providerId="ADAL" clId="{0C238964-D8FC-4F1B-AF6E-F3D03E28AC41}" dt="2024-01-30T07:03:37.728" v="1492" actId="478"/>
          <ac:cxnSpMkLst>
            <pc:docMk/>
            <pc:sldMk cId="2570219754" sldId="1807"/>
            <ac:cxnSpMk id="12" creationId="{C88CC9E2-EE12-45E3-21C8-755D1B21320B}"/>
          </ac:cxnSpMkLst>
        </pc:cxnChg>
      </pc:sldChg>
      <pc:sldChg chg="modSp mod">
        <pc:chgData name="Yoel Kortick" userId="167978f5-7f40-4909-85d5-d4149554ad4e" providerId="ADAL" clId="{0C238964-D8FC-4F1B-AF6E-F3D03E28AC41}" dt="2024-01-30T07:16:02.864" v="1637" actId="14100"/>
        <pc:sldMkLst>
          <pc:docMk/>
          <pc:sldMk cId="4155351002" sldId="1808"/>
        </pc:sldMkLst>
        <pc:spChg chg="mod">
          <ac:chgData name="Yoel Kortick" userId="167978f5-7f40-4909-85d5-d4149554ad4e" providerId="ADAL" clId="{0C238964-D8FC-4F1B-AF6E-F3D03E28AC41}" dt="2024-01-30T07:16:02.864" v="1637" actId="14100"/>
          <ac:spMkLst>
            <pc:docMk/>
            <pc:sldMk cId="4155351002" sldId="1808"/>
            <ac:spMk id="4" creationId="{A1FE6F9A-C018-4915-94D1-7B4CD1DF4BFF}"/>
          </ac:spMkLst>
        </pc:spChg>
      </pc:sldChg>
      <pc:sldChg chg="addSp delSp modSp mod">
        <pc:chgData name="Yoel Kortick" userId="167978f5-7f40-4909-85d5-d4149554ad4e" providerId="ADAL" clId="{0C238964-D8FC-4F1B-AF6E-F3D03E28AC41}" dt="2024-01-30T07:20:00.367" v="1722" actId="14100"/>
        <pc:sldMkLst>
          <pc:docMk/>
          <pc:sldMk cId="2595097570" sldId="1809"/>
        </pc:sldMkLst>
        <pc:spChg chg="mod">
          <ac:chgData name="Yoel Kortick" userId="167978f5-7f40-4909-85d5-d4149554ad4e" providerId="ADAL" clId="{0C238964-D8FC-4F1B-AF6E-F3D03E28AC41}" dt="2024-01-30T07:15:59.592" v="1636"/>
          <ac:spMkLst>
            <pc:docMk/>
            <pc:sldMk cId="2595097570" sldId="1809"/>
            <ac:spMk id="3" creationId="{294BC29B-83C8-416D-9BA2-59380269EFCE}"/>
          </ac:spMkLst>
        </pc:spChg>
        <pc:spChg chg="mod">
          <ac:chgData name="Yoel Kortick" userId="167978f5-7f40-4909-85d5-d4149554ad4e" providerId="ADAL" clId="{0C238964-D8FC-4F1B-AF6E-F3D03E28AC41}" dt="2024-01-30T07:18:46.076" v="1663" actId="1038"/>
          <ac:spMkLst>
            <pc:docMk/>
            <pc:sldMk cId="2595097570" sldId="1809"/>
            <ac:spMk id="4" creationId="{7DCC24B9-304C-43F8-A814-5ED2034E8A02}"/>
          </ac:spMkLst>
        </pc:spChg>
        <pc:spChg chg="add mod">
          <ac:chgData name="Yoel Kortick" userId="167978f5-7f40-4909-85d5-d4149554ad4e" providerId="ADAL" clId="{0C238964-D8FC-4F1B-AF6E-F3D03E28AC41}" dt="2024-01-30T07:19:54.128" v="1720" actId="1036"/>
          <ac:spMkLst>
            <pc:docMk/>
            <pc:sldMk cId="2595097570" sldId="1809"/>
            <ac:spMk id="7" creationId="{A774688D-C169-A431-DDA4-58BD69983A1C}"/>
          </ac:spMkLst>
        </pc:spChg>
        <pc:spChg chg="add mod">
          <ac:chgData name="Yoel Kortick" userId="167978f5-7f40-4909-85d5-d4149554ad4e" providerId="ADAL" clId="{0C238964-D8FC-4F1B-AF6E-F3D03E28AC41}" dt="2024-01-30T07:20:00.367" v="1722" actId="14100"/>
          <ac:spMkLst>
            <pc:docMk/>
            <pc:sldMk cId="2595097570" sldId="1809"/>
            <ac:spMk id="9" creationId="{BFE81EDB-F0E7-A057-6AF3-B29A55EB3DCE}"/>
          </ac:spMkLst>
        </pc:spChg>
        <pc:spChg chg="add del mod">
          <ac:chgData name="Yoel Kortick" userId="167978f5-7f40-4909-85d5-d4149554ad4e" providerId="ADAL" clId="{0C238964-D8FC-4F1B-AF6E-F3D03E28AC41}" dt="2024-01-30T07:18:56.793" v="1667"/>
          <ac:spMkLst>
            <pc:docMk/>
            <pc:sldMk cId="2595097570" sldId="1809"/>
            <ac:spMk id="12" creationId="{98CF3987-0DAD-2281-4082-1BC4ADFE03C1}"/>
          </ac:spMkLst>
        </pc:spChg>
        <pc:picChg chg="add del mod">
          <ac:chgData name="Yoel Kortick" userId="167978f5-7f40-4909-85d5-d4149554ad4e" providerId="ADAL" clId="{0C238964-D8FC-4F1B-AF6E-F3D03E28AC41}" dt="2024-01-30T07:18:11.597" v="1653" actId="478"/>
          <ac:picMkLst>
            <pc:docMk/>
            <pc:sldMk cId="2595097570" sldId="1809"/>
            <ac:picMk id="6" creationId="{49E57B69-3B36-C905-35E7-0931005CAE99}"/>
          </ac:picMkLst>
        </pc:picChg>
        <pc:picChg chg="add del mod">
          <ac:chgData name="Yoel Kortick" userId="167978f5-7f40-4909-85d5-d4149554ad4e" providerId="ADAL" clId="{0C238964-D8FC-4F1B-AF6E-F3D03E28AC41}" dt="2024-01-30T07:19:14.313" v="1668" actId="478"/>
          <ac:picMkLst>
            <pc:docMk/>
            <pc:sldMk cId="2595097570" sldId="1809"/>
            <ac:picMk id="11" creationId="{7828E40E-192C-29D6-2379-C6F0FF0FF201}"/>
          </ac:picMkLst>
        </pc:picChg>
        <pc:picChg chg="add mod ord">
          <ac:chgData name="Yoel Kortick" userId="167978f5-7f40-4909-85d5-d4149554ad4e" providerId="ADAL" clId="{0C238964-D8FC-4F1B-AF6E-F3D03E28AC41}" dt="2024-01-30T07:19:21.835" v="1680" actId="167"/>
          <ac:picMkLst>
            <pc:docMk/>
            <pc:sldMk cId="2595097570" sldId="1809"/>
            <ac:picMk id="14" creationId="{C390C3F2-62A8-703C-FD4D-58D34A84546E}"/>
          </ac:picMkLst>
        </pc:picChg>
        <pc:cxnChg chg="add mod">
          <ac:chgData name="Yoel Kortick" userId="167978f5-7f40-4909-85d5-d4149554ad4e" providerId="ADAL" clId="{0C238964-D8FC-4F1B-AF6E-F3D03E28AC41}" dt="2024-01-30T07:19:54.128" v="1720" actId="1036"/>
          <ac:cxnSpMkLst>
            <pc:docMk/>
            <pc:sldMk cId="2595097570" sldId="1809"/>
            <ac:cxnSpMk id="8" creationId="{53D19627-6E75-F47B-65EB-D596D1533B25}"/>
          </ac:cxnSpMkLst>
        </pc:cxnChg>
      </pc:sldChg>
      <pc:sldChg chg="addSp delSp modSp mod">
        <pc:chgData name="Yoel Kortick" userId="167978f5-7f40-4909-85d5-d4149554ad4e" providerId="ADAL" clId="{0C238964-D8FC-4F1B-AF6E-F3D03E28AC41}" dt="2024-01-30T07:30:30.398" v="1926" actId="14100"/>
        <pc:sldMkLst>
          <pc:docMk/>
          <pc:sldMk cId="3102737033" sldId="1810"/>
        </pc:sldMkLst>
        <pc:spChg chg="mod">
          <ac:chgData name="Yoel Kortick" userId="167978f5-7f40-4909-85d5-d4149554ad4e" providerId="ADAL" clId="{0C238964-D8FC-4F1B-AF6E-F3D03E28AC41}" dt="2024-01-30T07:15:59.592" v="1636"/>
          <ac:spMkLst>
            <pc:docMk/>
            <pc:sldMk cId="3102737033" sldId="1810"/>
            <ac:spMk id="3" creationId="{294BC29B-83C8-416D-9BA2-59380269EFCE}"/>
          </ac:spMkLst>
        </pc:spChg>
        <pc:spChg chg="mod">
          <ac:chgData name="Yoel Kortick" userId="167978f5-7f40-4909-85d5-d4149554ad4e" providerId="ADAL" clId="{0C238964-D8FC-4F1B-AF6E-F3D03E28AC41}" dt="2024-01-30T07:30:30.398" v="1926" actId="14100"/>
          <ac:spMkLst>
            <pc:docMk/>
            <pc:sldMk cId="3102737033" sldId="1810"/>
            <ac:spMk id="4" creationId="{7DCC24B9-304C-43F8-A814-5ED2034E8A02}"/>
          </ac:spMkLst>
        </pc:spChg>
        <pc:spChg chg="del">
          <ac:chgData name="Yoel Kortick" userId="167978f5-7f40-4909-85d5-d4149554ad4e" providerId="ADAL" clId="{0C238964-D8FC-4F1B-AF6E-F3D03E28AC41}" dt="2024-01-30T07:25:52.040" v="1764" actId="478"/>
          <ac:spMkLst>
            <pc:docMk/>
            <pc:sldMk cId="3102737033" sldId="1810"/>
            <ac:spMk id="7" creationId="{7A6006ED-793B-C21A-6C73-EB5C45D09206}"/>
          </ac:spMkLst>
        </pc:spChg>
        <pc:spChg chg="del">
          <ac:chgData name="Yoel Kortick" userId="167978f5-7f40-4909-85d5-d4149554ad4e" providerId="ADAL" clId="{0C238964-D8FC-4F1B-AF6E-F3D03E28AC41}" dt="2024-01-30T07:25:52.040" v="1764" actId="478"/>
          <ac:spMkLst>
            <pc:docMk/>
            <pc:sldMk cId="3102737033" sldId="1810"/>
            <ac:spMk id="8" creationId="{80F046ED-20A3-5D61-386E-0720A4DD2A66}"/>
          </ac:spMkLst>
        </pc:spChg>
        <pc:spChg chg="del">
          <ac:chgData name="Yoel Kortick" userId="167978f5-7f40-4909-85d5-d4149554ad4e" providerId="ADAL" clId="{0C238964-D8FC-4F1B-AF6E-F3D03E28AC41}" dt="2024-01-30T07:25:52.040" v="1764" actId="478"/>
          <ac:spMkLst>
            <pc:docMk/>
            <pc:sldMk cId="3102737033" sldId="1810"/>
            <ac:spMk id="9" creationId="{3BB2BD36-FA8E-0760-6E09-B20829D79E23}"/>
          </ac:spMkLst>
        </pc:spChg>
        <pc:spChg chg="del">
          <ac:chgData name="Yoel Kortick" userId="167978f5-7f40-4909-85d5-d4149554ad4e" providerId="ADAL" clId="{0C238964-D8FC-4F1B-AF6E-F3D03E28AC41}" dt="2024-01-30T07:25:52.040" v="1764" actId="478"/>
          <ac:spMkLst>
            <pc:docMk/>
            <pc:sldMk cId="3102737033" sldId="1810"/>
            <ac:spMk id="10" creationId="{8890D032-09C4-9919-85A4-0844DAAAE413}"/>
          </ac:spMkLst>
        </pc:spChg>
        <pc:picChg chg="del">
          <ac:chgData name="Yoel Kortick" userId="167978f5-7f40-4909-85d5-d4149554ad4e" providerId="ADAL" clId="{0C238964-D8FC-4F1B-AF6E-F3D03E28AC41}" dt="2024-01-30T07:22:08.006" v="1743" actId="478"/>
          <ac:picMkLst>
            <pc:docMk/>
            <pc:sldMk cId="3102737033" sldId="1810"/>
            <ac:picMk id="6" creationId="{BEDD1194-EDAE-B05E-49E9-2DFE75FDB248}"/>
          </ac:picMkLst>
        </pc:picChg>
        <pc:picChg chg="add del mod">
          <ac:chgData name="Yoel Kortick" userId="167978f5-7f40-4909-85d5-d4149554ad4e" providerId="ADAL" clId="{0C238964-D8FC-4F1B-AF6E-F3D03E28AC41}" dt="2024-01-30T07:27:37.646" v="1818" actId="478"/>
          <ac:picMkLst>
            <pc:docMk/>
            <pc:sldMk cId="3102737033" sldId="1810"/>
            <ac:picMk id="11" creationId="{39734462-3643-46B5-510F-A70C53BB2CC3}"/>
          </ac:picMkLst>
        </pc:picChg>
        <pc:picChg chg="add del mod">
          <ac:chgData name="Yoel Kortick" userId="167978f5-7f40-4909-85d5-d4149554ad4e" providerId="ADAL" clId="{0C238964-D8FC-4F1B-AF6E-F3D03E28AC41}" dt="2024-01-30T07:28:44.625" v="1834" actId="478"/>
          <ac:picMkLst>
            <pc:docMk/>
            <pc:sldMk cId="3102737033" sldId="1810"/>
            <ac:picMk id="13" creationId="{CF78A510-C725-16B2-C360-A342C598E35B}"/>
          </ac:picMkLst>
        </pc:picChg>
        <pc:picChg chg="add mod">
          <ac:chgData name="Yoel Kortick" userId="167978f5-7f40-4909-85d5-d4149554ad4e" providerId="ADAL" clId="{0C238964-D8FC-4F1B-AF6E-F3D03E28AC41}" dt="2024-01-30T07:28:55.236" v="1850" actId="208"/>
          <ac:picMkLst>
            <pc:docMk/>
            <pc:sldMk cId="3102737033" sldId="1810"/>
            <ac:picMk id="15" creationId="{B8E1A5DC-F800-DCC4-78C6-E8F5C026973C}"/>
          </ac:picMkLst>
        </pc:picChg>
      </pc:sldChg>
      <pc:sldChg chg="addSp delSp modSp mod">
        <pc:chgData name="Yoel Kortick" userId="167978f5-7f40-4909-85d5-d4149554ad4e" providerId="ADAL" clId="{0C238964-D8FC-4F1B-AF6E-F3D03E28AC41}" dt="2024-01-30T07:31:34.101" v="1946" actId="208"/>
        <pc:sldMkLst>
          <pc:docMk/>
          <pc:sldMk cId="3679450533" sldId="1811"/>
        </pc:sldMkLst>
        <pc:spChg chg="mod">
          <ac:chgData name="Yoel Kortick" userId="167978f5-7f40-4909-85d5-d4149554ad4e" providerId="ADAL" clId="{0C238964-D8FC-4F1B-AF6E-F3D03E28AC41}" dt="2024-01-30T07:15:59.592" v="1636"/>
          <ac:spMkLst>
            <pc:docMk/>
            <pc:sldMk cId="3679450533" sldId="1811"/>
            <ac:spMk id="3" creationId="{294BC29B-83C8-416D-9BA2-59380269EFCE}"/>
          </ac:spMkLst>
        </pc:spChg>
        <pc:spChg chg="mod">
          <ac:chgData name="Yoel Kortick" userId="167978f5-7f40-4909-85d5-d4149554ad4e" providerId="ADAL" clId="{0C238964-D8FC-4F1B-AF6E-F3D03E28AC41}" dt="2024-01-30T07:30:18.206" v="1924" actId="20577"/>
          <ac:spMkLst>
            <pc:docMk/>
            <pc:sldMk cId="3679450533" sldId="1811"/>
            <ac:spMk id="4" creationId="{7DCC24B9-304C-43F8-A814-5ED2034E8A02}"/>
          </ac:spMkLst>
        </pc:spChg>
        <pc:spChg chg="mod">
          <ac:chgData name="Yoel Kortick" userId="167978f5-7f40-4909-85d5-d4149554ad4e" providerId="ADAL" clId="{0C238964-D8FC-4F1B-AF6E-F3D03E28AC41}" dt="2024-01-30T07:31:32.352" v="1945" actId="14100"/>
          <ac:spMkLst>
            <pc:docMk/>
            <pc:sldMk cId="3679450533" sldId="1811"/>
            <ac:spMk id="7" creationId="{7A6006ED-793B-C21A-6C73-EB5C45D09206}"/>
          </ac:spMkLst>
        </pc:spChg>
        <pc:spChg chg="mod">
          <ac:chgData name="Yoel Kortick" userId="167978f5-7f40-4909-85d5-d4149554ad4e" providerId="ADAL" clId="{0C238964-D8FC-4F1B-AF6E-F3D03E28AC41}" dt="2024-01-30T07:31:23.463" v="1939" actId="14100"/>
          <ac:spMkLst>
            <pc:docMk/>
            <pc:sldMk cId="3679450533" sldId="1811"/>
            <ac:spMk id="10" creationId="{8890D032-09C4-9919-85A4-0844DAAAE413}"/>
          </ac:spMkLst>
        </pc:spChg>
        <pc:spChg chg="del">
          <ac:chgData name="Yoel Kortick" userId="167978f5-7f40-4909-85d5-d4149554ad4e" providerId="ADAL" clId="{0C238964-D8FC-4F1B-AF6E-F3D03E28AC41}" dt="2024-01-30T07:31:09.891" v="1928" actId="478"/>
          <ac:spMkLst>
            <pc:docMk/>
            <pc:sldMk cId="3679450533" sldId="1811"/>
            <ac:spMk id="12" creationId="{45189EC7-B5CB-879F-0A41-19379ADC6CE5}"/>
          </ac:spMkLst>
        </pc:spChg>
        <pc:picChg chg="add mod ord">
          <ac:chgData name="Yoel Kortick" userId="167978f5-7f40-4909-85d5-d4149554ad4e" providerId="ADAL" clId="{0C238964-D8FC-4F1B-AF6E-F3D03E28AC41}" dt="2024-01-30T07:31:34.101" v="1946" actId="208"/>
          <ac:picMkLst>
            <pc:docMk/>
            <pc:sldMk cId="3679450533" sldId="1811"/>
            <ac:picMk id="6" creationId="{9B52633E-CA22-0CC6-F81A-B3E57742AEB4}"/>
          </ac:picMkLst>
        </pc:picChg>
        <pc:picChg chg="del">
          <ac:chgData name="Yoel Kortick" userId="167978f5-7f40-4909-85d5-d4149554ad4e" providerId="ADAL" clId="{0C238964-D8FC-4F1B-AF6E-F3D03E28AC41}" dt="2024-01-30T07:31:05.859" v="1927" actId="478"/>
          <ac:picMkLst>
            <pc:docMk/>
            <pc:sldMk cId="3679450533" sldId="1811"/>
            <ac:picMk id="11" creationId="{85CA8B87-2A4C-443D-7B37-C903FEEE07E7}"/>
          </ac:picMkLst>
        </pc:picChg>
      </pc:sldChg>
      <pc:sldChg chg="addSp delSp modSp mod">
        <pc:chgData name="Yoel Kortick" userId="167978f5-7f40-4909-85d5-d4149554ad4e" providerId="ADAL" clId="{0C238964-D8FC-4F1B-AF6E-F3D03E28AC41}" dt="2024-01-30T07:33:12.607" v="1970" actId="208"/>
        <pc:sldMkLst>
          <pc:docMk/>
          <pc:sldMk cId="4174939941" sldId="1812"/>
        </pc:sldMkLst>
        <pc:spChg chg="mod">
          <ac:chgData name="Yoel Kortick" userId="167978f5-7f40-4909-85d5-d4149554ad4e" providerId="ADAL" clId="{0C238964-D8FC-4F1B-AF6E-F3D03E28AC41}" dt="2024-01-30T07:15:59.592" v="1636"/>
          <ac:spMkLst>
            <pc:docMk/>
            <pc:sldMk cId="4174939941" sldId="1812"/>
            <ac:spMk id="3" creationId="{294BC29B-83C8-416D-9BA2-59380269EFCE}"/>
          </ac:spMkLst>
        </pc:spChg>
        <pc:spChg chg="mod">
          <ac:chgData name="Yoel Kortick" userId="167978f5-7f40-4909-85d5-d4149554ad4e" providerId="ADAL" clId="{0C238964-D8FC-4F1B-AF6E-F3D03E28AC41}" dt="2024-01-30T07:32:48.814" v="1958" actId="313"/>
          <ac:spMkLst>
            <pc:docMk/>
            <pc:sldMk cId="4174939941" sldId="1812"/>
            <ac:spMk id="4" creationId="{7DCC24B9-304C-43F8-A814-5ED2034E8A02}"/>
          </ac:spMkLst>
        </pc:spChg>
        <pc:spChg chg="mod">
          <ac:chgData name="Yoel Kortick" userId="167978f5-7f40-4909-85d5-d4149554ad4e" providerId="ADAL" clId="{0C238964-D8FC-4F1B-AF6E-F3D03E28AC41}" dt="2024-01-30T07:33:10.919" v="1969" actId="14100"/>
          <ac:spMkLst>
            <pc:docMk/>
            <pc:sldMk cId="4174939941" sldId="1812"/>
            <ac:spMk id="7" creationId="{7A6006ED-793B-C21A-6C73-EB5C45D09206}"/>
          </ac:spMkLst>
        </pc:spChg>
        <pc:spChg chg="mod">
          <ac:chgData name="Yoel Kortick" userId="167978f5-7f40-4909-85d5-d4149554ad4e" providerId="ADAL" clId="{0C238964-D8FC-4F1B-AF6E-F3D03E28AC41}" dt="2024-01-30T07:33:05.939" v="1967" actId="14100"/>
          <ac:spMkLst>
            <pc:docMk/>
            <pc:sldMk cId="4174939941" sldId="1812"/>
            <ac:spMk id="10" creationId="{8890D032-09C4-9919-85A4-0844DAAAE413}"/>
          </ac:spMkLst>
        </pc:spChg>
        <pc:picChg chg="del">
          <ac:chgData name="Yoel Kortick" userId="167978f5-7f40-4909-85d5-d4149554ad4e" providerId="ADAL" clId="{0C238964-D8FC-4F1B-AF6E-F3D03E28AC41}" dt="2024-01-30T07:32:52.724" v="1959" actId="478"/>
          <ac:picMkLst>
            <pc:docMk/>
            <pc:sldMk cId="4174939941" sldId="1812"/>
            <ac:picMk id="6" creationId="{A78DEA38-EA27-AC80-8F5B-FA63AC95254B}"/>
          </ac:picMkLst>
        </pc:picChg>
        <pc:picChg chg="add mod ord">
          <ac:chgData name="Yoel Kortick" userId="167978f5-7f40-4909-85d5-d4149554ad4e" providerId="ADAL" clId="{0C238964-D8FC-4F1B-AF6E-F3D03E28AC41}" dt="2024-01-30T07:33:12.607" v="1970" actId="208"/>
          <ac:picMkLst>
            <pc:docMk/>
            <pc:sldMk cId="4174939941" sldId="1812"/>
            <ac:picMk id="8" creationId="{2BDC6852-4B56-FCB3-4438-8E85821E6347}"/>
          </ac:picMkLst>
        </pc:picChg>
      </pc:sldChg>
      <pc:sldChg chg="addSp delSp modSp mod">
        <pc:chgData name="Yoel Kortick" userId="167978f5-7f40-4909-85d5-d4149554ad4e" providerId="ADAL" clId="{0C238964-D8FC-4F1B-AF6E-F3D03E28AC41}" dt="2024-01-30T07:36:40.504" v="2078" actId="6549"/>
        <pc:sldMkLst>
          <pc:docMk/>
          <pc:sldMk cId="3192176077" sldId="1813"/>
        </pc:sldMkLst>
        <pc:spChg chg="mod">
          <ac:chgData name="Yoel Kortick" userId="167978f5-7f40-4909-85d5-d4149554ad4e" providerId="ADAL" clId="{0C238964-D8FC-4F1B-AF6E-F3D03E28AC41}" dt="2024-01-30T07:15:59.592" v="1636"/>
          <ac:spMkLst>
            <pc:docMk/>
            <pc:sldMk cId="3192176077" sldId="1813"/>
            <ac:spMk id="3" creationId="{294BC29B-83C8-416D-9BA2-59380269EFCE}"/>
          </ac:spMkLst>
        </pc:spChg>
        <pc:spChg chg="mod">
          <ac:chgData name="Yoel Kortick" userId="167978f5-7f40-4909-85d5-d4149554ad4e" providerId="ADAL" clId="{0C238964-D8FC-4F1B-AF6E-F3D03E28AC41}" dt="2024-01-30T07:36:40.504" v="2078" actId="6549"/>
          <ac:spMkLst>
            <pc:docMk/>
            <pc:sldMk cId="3192176077" sldId="1813"/>
            <ac:spMk id="4" creationId="{7DCC24B9-304C-43F8-A814-5ED2034E8A02}"/>
          </ac:spMkLst>
        </pc:spChg>
        <pc:spChg chg="del">
          <ac:chgData name="Yoel Kortick" userId="167978f5-7f40-4909-85d5-d4149554ad4e" providerId="ADAL" clId="{0C238964-D8FC-4F1B-AF6E-F3D03E28AC41}" dt="2024-01-30T07:33:45.840" v="1985" actId="478"/>
          <ac:spMkLst>
            <pc:docMk/>
            <pc:sldMk cId="3192176077" sldId="1813"/>
            <ac:spMk id="7" creationId="{7A6006ED-793B-C21A-6C73-EB5C45D09206}"/>
          </ac:spMkLst>
        </pc:spChg>
        <pc:spChg chg="add">
          <ac:chgData name="Yoel Kortick" userId="167978f5-7f40-4909-85d5-d4149554ad4e" providerId="ADAL" clId="{0C238964-D8FC-4F1B-AF6E-F3D03E28AC41}" dt="2024-01-30T07:36:18.094" v="2066" actId="11529"/>
          <ac:spMkLst>
            <pc:docMk/>
            <pc:sldMk cId="3192176077" sldId="1813"/>
            <ac:spMk id="9" creationId="{7F760DA2-4DF6-5A87-4765-AB10A2BCD378}"/>
          </ac:spMkLst>
        </pc:spChg>
        <pc:spChg chg="add mod">
          <ac:chgData name="Yoel Kortick" userId="167978f5-7f40-4909-85d5-d4149554ad4e" providerId="ADAL" clId="{0C238964-D8FC-4F1B-AF6E-F3D03E28AC41}" dt="2024-01-30T07:36:29.897" v="2075" actId="14100"/>
          <ac:spMkLst>
            <pc:docMk/>
            <pc:sldMk cId="3192176077" sldId="1813"/>
            <ac:spMk id="10" creationId="{BA3974ED-CA61-B1E4-9848-694F83C0BD3A}"/>
          </ac:spMkLst>
        </pc:spChg>
        <pc:spChg chg="add">
          <ac:chgData name="Yoel Kortick" userId="167978f5-7f40-4909-85d5-d4149554ad4e" providerId="ADAL" clId="{0C238964-D8FC-4F1B-AF6E-F3D03E28AC41}" dt="2024-01-30T07:36:35.775" v="2076" actId="11529"/>
          <ac:spMkLst>
            <pc:docMk/>
            <pc:sldMk cId="3192176077" sldId="1813"/>
            <ac:spMk id="11" creationId="{8BB9C321-6853-42A7-834B-273304F623C0}"/>
          </ac:spMkLst>
        </pc:spChg>
        <pc:picChg chg="add mod">
          <ac:chgData name="Yoel Kortick" userId="167978f5-7f40-4909-85d5-d4149554ad4e" providerId="ADAL" clId="{0C238964-D8FC-4F1B-AF6E-F3D03E28AC41}" dt="2024-01-30T07:36:11.224" v="2065" actId="208"/>
          <ac:picMkLst>
            <pc:docMk/>
            <pc:sldMk cId="3192176077" sldId="1813"/>
            <ac:picMk id="6" creationId="{89D786EE-7B27-07F8-73F3-110A7E479C36}"/>
          </ac:picMkLst>
        </pc:picChg>
        <pc:picChg chg="del">
          <ac:chgData name="Yoel Kortick" userId="167978f5-7f40-4909-85d5-d4149554ad4e" providerId="ADAL" clId="{0C238964-D8FC-4F1B-AF6E-F3D03E28AC41}" dt="2024-01-30T07:33:32.064" v="1971" actId="478"/>
          <ac:picMkLst>
            <pc:docMk/>
            <pc:sldMk cId="3192176077" sldId="1813"/>
            <ac:picMk id="8" creationId="{34F3F0C1-A090-D6A0-DA18-C6947646BF4B}"/>
          </ac:picMkLst>
        </pc:picChg>
      </pc:sldChg>
      <pc:sldChg chg="addSp delSp modSp mod">
        <pc:chgData name="Yoel Kortick" userId="167978f5-7f40-4909-85d5-d4149554ad4e" providerId="ADAL" clId="{0C238964-D8FC-4F1B-AF6E-F3D03E28AC41}" dt="2024-01-30T07:38:47.060" v="2120" actId="208"/>
        <pc:sldMkLst>
          <pc:docMk/>
          <pc:sldMk cId="70493268" sldId="1814"/>
        </pc:sldMkLst>
        <pc:spChg chg="mod">
          <ac:chgData name="Yoel Kortick" userId="167978f5-7f40-4909-85d5-d4149554ad4e" providerId="ADAL" clId="{0C238964-D8FC-4F1B-AF6E-F3D03E28AC41}" dt="2024-01-30T07:15:59.592" v="1636"/>
          <ac:spMkLst>
            <pc:docMk/>
            <pc:sldMk cId="70493268" sldId="1814"/>
            <ac:spMk id="3" creationId="{294BC29B-83C8-416D-9BA2-59380269EFCE}"/>
          </ac:spMkLst>
        </pc:spChg>
        <pc:spChg chg="mod">
          <ac:chgData name="Yoel Kortick" userId="167978f5-7f40-4909-85d5-d4149554ad4e" providerId="ADAL" clId="{0C238964-D8FC-4F1B-AF6E-F3D03E28AC41}" dt="2024-01-30T07:38:07.331" v="2103"/>
          <ac:spMkLst>
            <pc:docMk/>
            <pc:sldMk cId="70493268" sldId="1814"/>
            <ac:spMk id="4" creationId="{7DCC24B9-304C-43F8-A814-5ED2034E8A02}"/>
          </ac:spMkLst>
        </pc:spChg>
        <pc:spChg chg="mod">
          <ac:chgData name="Yoel Kortick" userId="167978f5-7f40-4909-85d5-d4149554ad4e" providerId="ADAL" clId="{0C238964-D8FC-4F1B-AF6E-F3D03E28AC41}" dt="2024-01-30T07:38:42.457" v="2118" actId="14100"/>
          <ac:spMkLst>
            <pc:docMk/>
            <pc:sldMk cId="70493268" sldId="1814"/>
            <ac:spMk id="7" creationId="{7A6006ED-793B-C21A-6C73-EB5C45D09206}"/>
          </ac:spMkLst>
        </pc:spChg>
        <pc:spChg chg="mod">
          <ac:chgData name="Yoel Kortick" userId="167978f5-7f40-4909-85d5-d4149554ad4e" providerId="ADAL" clId="{0C238964-D8FC-4F1B-AF6E-F3D03E28AC41}" dt="2024-01-30T07:38:36.734" v="2116" actId="1035"/>
          <ac:spMkLst>
            <pc:docMk/>
            <pc:sldMk cId="70493268" sldId="1814"/>
            <ac:spMk id="10" creationId="{8890D032-09C4-9919-85A4-0844DAAAE413}"/>
          </ac:spMkLst>
        </pc:spChg>
        <pc:spChg chg="del">
          <ac:chgData name="Yoel Kortick" userId="167978f5-7f40-4909-85d5-d4149554ad4e" providerId="ADAL" clId="{0C238964-D8FC-4F1B-AF6E-F3D03E28AC41}" dt="2024-01-30T07:38:44.956" v="2119" actId="478"/>
          <ac:spMkLst>
            <pc:docMk/>
            <pc:sldMk cId="70493268" sldId="1814"/>
            <ac:spMk id="12" creationId="{C18EFC30-65D6-1EF0-B799-63593D1193C7}"/>
          </ac:spMkLst>
        </pc:spChg>
        <pc:picChg chg="add mod ord">
          <ac:chgData name="Yoel Kortick" userId="167978f5-7f40-4909-85d5-d4149554ad4e" providerId="ADAL" clId="{0C238964-D8FC-4F1B-AF6E-F3D03E28AC41}" dt="2024-01-30T07:38:47.060" v="2120" actId="208"/>
          <ac:picMkLst>
            <pc:docMk/>
            <pc:sldMk cId="70493268" sldId="1814"/>
            <ac:picMk id="6" creationId="{964F4B88-6FA7-C795-7224-710ADA34BF77}"/>
          </ac:picMkLst>
        </pc:picChg>
        <pc:picChg chg="del">
          <ac:chgData name="Yoel Kortick" userId="167978f5-7f40-4909-85d5-d4149554ad4e" providerId="ADAL" clId="{0C238964-D8FC-4F1B-AF6E-F3D03E28AC41}" dt="2024-01-30T07:38:11.016" v="2104" actId="478"/>
          <ac:picMkLst>
            <pc:docMk/>
            <pc:sldMk cId="70493268" sldId="1814"/>
            <ac:picMk id="11" creationId="{C7DB2C2B-45F3-47AD-D072-34B9DCDC074D}"/>
          </ac:picMkLst>
        </pc:picChg>
      </pc:sldChg>
      <pc:sldChg chg="addSp delSp modSp mod">
        <pc:chgData name="Yoel Kortick" userId="167978f5-7f40-4909-85d5-d4149554ad4e" providerId="ADAL" clId="{0C238964-D8FC-4F1B-AF6E-F3D03E28AC41}" dt="2024-01-30T07:39:48.609" v="2139" actId="478"/>
        <pc:sldMkLst>
          <pc:docMk/>
          <pc:sldMk cId="1913584083" sldId="1815"/>
        </pc:sldMkLst>
        <pc:spChg chg="mod">
          <ac:chgData name="Yoel Kortick" userId="167978f5-7f40-4909-85d5-d4149554ad4e" providerId="ADAL" clId="{0C238964-D8FC-4F1B-AF6E-F3D03E28AC41}" dt="2024-01-30T07:15:59.592" v="1636"/>
          <ac:spMkLst>
            <pc:docMk/>
            <pc:sldMk cId="1913584083" sldId="1815"/>
            <ac:spMk id="3" creationId="{294BC29B-83C8-416D-9BA2-59380269EFCE}"/>
          </ac:spMkLst>
        </pc:spChg>
        <pc:spChg chg="mod">
          <ac:chgData name="Yoel Kortick" userId="167978f5-7f40-4909-85d5-d4149554ad4e" providerId="ADAL" clId="{0C238964-D8FC-4F1B-AF6E-F3D03E28AC41}" dt="2024-01-30T07:39:03.103" v="2121"/>
          <ac:spMkLst>
            <pc:docMk/>
            <pc:sldMk cId="1913584083" sldId="1815"/>
            <ac:spMk id="4" creationId="{7DCC24B9-304C-43F8-A814-5ED2034E8A02}"/>
          </ac:spMkLst>
        </pc:spChg>
        <pc:spChg chg="del">
          <ac:chgData name="Yoel Kortick" userId="167978f5-7f40-4909-85d5-d4149554ad4e" providerId="ADAL" clId="{0C238964-D8FC-4F1B-AF6E-F3D03E28AC41}" dt="2024-01-30T07:39:48.609" v="2139" actId="478"/>
          <ac:spMkLst>
            <pc:docMk/>
            <pc:sldMk cId="1913584083" sldId="1815"/>
            <ac:spMk id="7" creationId="{7A6006ED-793B-C21A-6C73-EB5C45D09206}"/>
          </ac:spMkLst>
        </pc:spChg>
        <pc:spChg chg="mod">
          <ac:chgData name="Yoel Kortick" userId="167978f5-7f40-4909-85d5-d4149554ad4e" providerId="ADAL" clId="{0C238964-D8FC-4F1B-AF6E-F3D03E28AC41}" dt="2024-01-30T07:39:44.335" v="2137" actId="1035"/>
          <ac:spMkLst>
            <pc:docMk/>
            <pc:sldMk cId="1913584083" sldId="1815"/>
            <ac:spMk id="12" creationId="{C18EFC30-65D6-1EF0-B799-63593D1193C7}"/>
          </ac:spMkLst>
        </pc:spChg>
        <pc:picChg chg="del">
          <ac:chgData name="Yoel Kortick" userId="167978f5-7f40-4909-85d5-d4149554ad4e" providerId="ADAL" clId="{0C238964-D8FC-4F1B-AF6E-F3D03E28AC41}" dt="2024-01-30T07:39:35.236" v="2122" actId="478"/>
          <ac:picMkLst>
            <pc:docMk/>
            <pc:sldMk cId="1913584083" sldId="1815"/>
            <ac:picMk id="6" creationId="{2D45DFEB-6A50-14DB-7398-517DC739A23B}"/>
          </ac:picMkLst>
        </pc:picChg>
        <pc:picChg chg="add mod ord">
          <ac:chgData name="Yoel Kortick" userId="167978f5-7f40-4909-85d5-d4149554ad4e" providerId="ADAL" clId="{0C238964-D8FC-4F1B-AF6E-F3D03E28AC41}" dt="2024-01-30T07:39:46.574" v="2138" actId="208"/>
          <ac:picMkLst>
            <pc:docMk/>
            <pc:sldMk cId="1913584083" sldId="1815"/>
            <ac:picMk id="8" creationId="{94D0DC70-8E64-364B-2403-351CFD3EFF92}"/>
          </ac:picMkLst>
        </pc:picChg>
      </pc:sldChg>
      <pc:sldChg chg="addSp delSp modSp mod">
        <pc:chgData name="Yoel Kortick" userId="167978f5-7f40-4909-85d5-d4149554ad4e" providerId="ADAL" clId="{0C238964-D8FC-4F1B-AF6E-F3D03E28AC41}" dt="2024-01-30T07:49:56.073" v="2173" actId="208"/>
        <pc:sldMkLst>
          <pc:docMk/>
          <pc:sldMk cId="413964958" sldId="1816"/>
        </pc:sldMkLst>
        <pc:spChg chg="mod">
          <ac:chgData name="Yoel Kortick" userId="167978f5-7f40-4909-85d5-d4149554ad4e" providerId="ADAL" clId="{0C238964-D8FC-4F1B-AF6E-F3D03E28AC41}" dt="2024-01-30T07:15:59.592" v="1636"/>
          <ac:spMkLst>
            <pc:docMk/>
            <pc:sldMk cId="413964958" sldId="1816"/>
            <ac:spMk id="3" creationId="{294BC29B-83C8-416D-9BA2-59380269EFCE}"/>
          </ac:spMkLst>
        </pc:spChg>
        <pc:spChg chg="mod">
          <ac:chgData name="Yoel Kortick" userId="167978f5-7f40-4909-85d5-d4149554ad4e" providerId="ADAL" clId="{0C238964-D8FC-4F1B-AF6E-F3D03E28AC41}" dt="2024-01-30T07:40:23.905" v="2161" actId="20577"/>
          <ac:spMkLst>
            <pc:docMk/>
            <pc:sldMk cId="413964958" sldId="1816"/>
            <ac:spMk id="4" creationId="{7DCC24B9-304C-43F8-A814-5ED2034E8A02}"/>
          </ac:spMkLst>
        </pc:spChg>
        <pc:spChg chg="add mod">
          <ac:chgData name="Yoel Kortick" userId="167978f5-7f40-4909-85d5-d4149554ad4e" providerId="ADAL" clId="{0C238964-D8FC-4F1B-AF6E-F3D03E28AC41}" dt="2024-01-30T07:40:27.557" v="2163"/>
          <ac:spMkLst>
            <pc:docMk/>
            <pc:sldMk cId="413964958" sldId="1816"/>
            <ac:spMk id="5" creationId="{1072F331-86CD-5B08-8880-35AC0AD44144}"/>
          </ac:spMkLst>
        </pc:spChg>
        <pc:spChg chg="del">
          <ac:chgData name="Yoel Kortick" userId="167978f5-7f40-4909-85d5-d4149554ad4e" providerId="ADAL" clId="{0C238964-D8FC-4F1B-AF6E-F3D03E28AC41}" dt="2024-01-30T07:40:26.743" v="2162" actId="478"/>
          <ac:spMkLst>
            <pc:docMk/>
            <pc:sldMk cId="413964958" sldId="1816"/>
            <ac:spMk id="7" creationId="{7A6006ED-793B-C21A-6C73-EB5C45D09206}"/>
          </ac:spMkLst>
        </pc:spChg>
        <pc:spChg chg="del">
          <ac:chgData name="Yoel Kortick" userId="167978f5-7f40-4909-85d5-d4149554ad4e" providerId="ADAL" clId="{0C238964-D8FC-4F1B-AF6E-F3D03E28AC41}" dt="2024-01-30T07:40:26.743" v="2162" actId="478"/>
          <ac:spMkLst>
            <pc:docMk/>
            <pc:sldMk cId="413964958" sldId="1816"/>
            <ac:spMk id="8" creationId="{80F046ED-20A3-5D61-386E-0720A4DD2A66}"/>
          </ac:spMkLst>
        </pc:spChg>
        <pc:spChg chg="del">
          <ac:chgData name="Yoel Kortick" userId="167978f5-7f40-4909-85d5-d4149554ad4e" providerId="ADAL" clId="{0C238964-D8FC-4F1B-AF6E-F3D03E28AC41}" dt="2024-01-30T07:40:26.743" v="2162" actId="478"/>
          <ac:spMkLst>
            <pc:docMk/>
            <pc:sldMk cId="413964958" sldId="1816"/>
            <ac:spMk id="9" creationId="{3BB2BD36-FA8E-0760-6E09-B20829D79E23}"/>
          </ac:spMkLst>
        </pc:spChg>
        <pc:picChg chg="del">
          <ac:chgData name="Yoel Kortick" userId="167978f5-7f40-4909-85d5-d4149554ad4e" providerId="ADAL" clId="{0C238964-D8FC-4F1B-AF6E-F3D03E28AC41}" dt="2024-01-30T07:40:26.743" v="2162" actId="478"/>
          <ac:picMkLst>
            <pc:docMk/>
            <pc:sldMk cId="413964958" sldId="1816"/>
            <ac:picMk id="11" creationId="{3A59C845-A774-61D4-07D4-9467B02704A3}"/>
          </ac:picMkLst>
        </pc:picChg>
        <pc:picChg chg="add mod ord">
          <ac:chgData name="Yoel Kortick" userId="167978f5-7f40-4909-85d5-d4149554ad4e" providerId="ADAL" clId="{0C238964-D8FC-4F1B-AF6E-F3D03E28AC41}" dt="2024-01-30T07:49:56.073" v="2173" actId="208"/>
          <ac:picMkLst>
            <pc:docMk/>
            <pc:sldMk cId="413964958" sldId="1816"/>
            <ac:picMk id="13" creationId="{B880B446-D192-5D57-49BD-FA387C75792C}"/>
          </ac:picMkLst>
        </pc:picChg>
        <pc:cxnChg chg="add mod">
          <ac:chgData name="Yoel Kortick" userId="167978f5-7f40-4909-85d5-d4149554ad4e" providerId="ADAL" clId="{0C238964-D8FC-4F1B-AF6E-F3D03E28AC41}" dt="2024-01-30T07:49:53.120" v="2172" actId="14100"/>
          <ac:cxnSpMkLst>
            <pc:docMk/>
            <pc:sldMk cId="413964958" sldId="1816"/>
            <ac:cxnSpMk id="6" creationId="{0CDBF80F-1626-B0FC-C173-2012FC6760FB}"/>
          </ac:cxnSpMkLst>
        </pc:cxnChg>
        <pc:cxnChg chg="add del mod">
          <ac:chgData name="Yoel Kortick" userId="167978f5-7f40-4909-85d5-d4149554ad4e" providerId="ADAL" clId="{0C238964-D8FC-4F1B-AF6E-F3D03E28AC41}" dt="2024-01-30T07:49:50.564" v="2171" actId="478"/>
          <ac:cxnSpMkLst>
            <pc:docMk/>
            <pc:sldMk cId="413964958" sldId="1816"/>
            <ac:cxnSpMk id="10" creationId="{27B204BA-24A3-CBD2-747D-3E9C8532922F}"/>
          </ac:cxnSpMkLst>
        </pc:cxnChg>
      </pc:sldChg>
      <pc:sldChg chg="addSp delSp modSp mod">
        <pc:chgData name="Yoel Kortick" userId="167978f5-7f40-4909-85d5-d4149554ad4e" providerId="ADAL" clId="{0C238964-D8FC-4F1B-AF6E-F3D03E28AC41}" dt="2024-01-30T07:53:31.079" v="2445" actId="208"/>
        <pc:sldMkLst>
          <pc:docMk/>
          <pc:sldMk cId="3447289032" sldId="1817"/>
        </pc:sldMkLst>
        <pc:spChg chg="mod">
          <ac:chgData name="Yoel Kortick" userId="167978f5-7f40-4909-85d5-d4149554ad4e" providerId="ADAL" clId="{0C238964-D8FC-4F1B-AF6E-F3D03E28AC41}" dt="2024-01-30T07:15:59.592" v="1636"/>
          <ac:spMkLst>
            <pc:docMk/>
            <pc:sldMk cId="3447289032" sldId="1817"/>
            <ac:spMk id="3" creationId="{294BC29B-83C8-416D-9BA2-59380269EFCE}"/>
          </ac:spMkLst>
        </pc:spChg>
        <pc:spChg chg="mod">
          <ac:chgData name="Yoel Kortick" userId="167978f5-7f40-4909-85d5-d4149554ad4e" providerId="ADAL" clId="{0C238964-D8FC-4F1B-AF6E-F3D03E28AC41}" dt="2024-01-30T07:50:55.759" v="2210" actId="1076"/>
          <ac:spMkLst>
            <pc:docMk/>
            <pc:sldMk cId="3447289032" sldId="1817"/>
            <ac:spMk id="4" creationId="{7DCC24B9-304C-43F8-A814-5ED2034E8A02}"/>
          </ac:spMkLst>
        </pc:spChg>
        <pc:spChg chg="del">
          <ac:chgData name="Yoel Kortick" userId="167978f5-7f40-4909-85d5-d4149554ad4e" providerId="ADAL" clId="{0C238964-D8FC-4F1B-AF6E-F3D03E28AC41}" dt="2024-01-30T07:51:40.833" v="2225" actId="478"/>
          <ac:spMkLst>
            <pc:docMk/>
            <pc:sldMk cId="3447289032" sldId="1817"/>
            <ac:spMk id="7" creationId="{7A6006ED-793B-C21A-6C73-EB5C45D09206}"/>
          </ac:spMkLst>
        </pc:spChg>
        <pc:spChg chg="del">
          <ac:chgData name="Yoel Kortick" userId="167978f5-7f40-4909-85d5-d4149554ad4e" providerId="ADAL" clId="{0C238964-D8FC-4F1B-AF6E-F3D03E28AC41}" dt="2024-01-30T07:51:42.083" v="2226" actId="478"/>
          <ac:spMkLst>
            <pc:docMk/>
            <pc:sldMk cId="3447289032" sldId="1817"/>
            <ac:spMk id="10" creationId="{8890D032-09C4-9919-85A4-0844DAAAE413}"/>
          </ac:spMkLst>
        </pc:spChg>
        <pc:spChg chg="mod">
          <ac:chgData name="Yoel Kortick" userId="167978f5-7f40-4909-85d5-d4149554ad4e" providerId="ADAL" clId="{0C238964-D8FC-4F1B-AF6E-F3D03E28AC41}" dt="2024-01-30T07:52:30.020" v="2297" actId="1035"/>
          <ac:spMkLst>
            <pc:docMk/>
            <pc:sldMk cId="3447289032" sldId="1817"/>
            <ac:spMk id="12" creationId="{45189EC7-B5CB-879F-0A41-19379ADC6CE5}"/>
          </ac:spMkLst>
        </pc:spChg>
        <pc:spChg chg="add mod">
          <ac:chgData name="Yoel Kortick" userId="167978f5-7f40-4909-85d5-d4149554ad4e" providerId="ADAL" clId="{0C238964-D8FC-4F1B-AF6E-F3D03E28AC41}" dt="2024-01-30T07:52:40.679" v="2375" actId="20577"/>
          <ac:spMkLst>
            <pc:docMk/>
            <pc:sldMk cId="3447289032" sldId="1817"/>
            <ac:spMk id="13" creationId="{CFF7428C-8A61-466B-E8A7-50BF06574731}"/>
          </ac:spMkLst>
        </pc:spChg>
        <pc:spChg chg="add mod">
          <ac:chgData name="Yoel Kortick" userId="167978f5-7f40-4909-85d5-d4149554ad4e" providerId="ADAL" clId="{0C238964-D8FC-4F1B-AF6E-F3D03E28AC41}" dt="2024-01-30T07:53:28.405" v="2444" actId="1036"/>
          <ac:spMkLst>
            <pc:docMk/>
            <pc:sldMk cId="3447289032" sldId="1817"/>
            <ac:spMk id="15" creationId="{A2360424-9DAE-208D-036E-ECF7F500D9BB}"/>
          </ac:spMkLst>
        </pc:spChg>
        <pc:picChg chg="add mod ord">
          <ac:chgData name="Yoel Kortick" userId="167978f5-7f40-4909-85d5-d4149554ad4e" providerId="ADAL" clId="{0C238964-D8FC-4F1B-AF6E-F3D03E28AC41}" dt="2024-01-30T07:53:31.079" v="2445" actId="208"/>
          <ac:picMkLst>
            <pc:docMk/>
            <pc:sldMk cId="3447289032" sldId="1817"/>
            <ac:picMk id="6" creationId="{32928422-C77F-1BF6-CF3B-4B31C7BD3949}"/>
          </ac:picMkLst>
        </pc:picChg>
        <pc:picChg chg="del">
          <ac:chgData name="Yoel Kortick" userId="167978f5-7f40-4909-85d5-d4149554ad4e" providerId="ADAL" clId="{0C238964-D8FC-4F1B-AF6E-F3D03E28AC41}" dt="2024-01-30T07:50:21.894" v="2180" actId="478"/>
          <ac:picMkLst>
            <pc:docMk/>
            <pc:sldMk cId="3447289032" sldId="1817"/>
            <ac:picMk id="11" creationId="{85CA8B87-2A4C-443D-7B37-C903FEEE07E7}"/>
          </ac:picMkLst>
        </pc:picChg>
        <pc:cxnChg chg="add mod">
          <ac:chgData name="Yoel Kortick" userId="167978f5-7f40-4909-85d5-d4149554ad4e" providerId="ADAL" clId="{0C238964-D8FC-4F1B-AF6E-F3D03E28AC41}" dt="2024-01-30T07:52:12.811" v="2272" actId="1036"/>
          <ac:cxnSpMkLst>
            <pc:docMk/>
            <pc:sldMk cId="3447289032" sldId="1817"/>
            <ac:cxnSpMk id="8" creationId="{E9B5E35A-F1EB-C7F2-589B-BDD6FCF6F273}"/>
          </ac:cxnSpMkLst>
        </pc:cxnChg>
        <pc:cxnChg chg="add mod">
          <ac:chgData name="Yoel Kortick" userId="167978f5-7f40-4909-85d5-d4149554ad4e" providerId="ADAL" clId="{0C238964-D8FC-4F1B-AF6E-F3D03E28AC41}" dt="2024-01-30T07:52:04.863" v="2249" actId="1036"/>
          <ac:cxnSpMkLst>
            <pc:docMk/>
            <pc:sldMk cId="3447289032" sldId="1817"/>
            <ac:cxnSpMk id="9" creationId="{E4B0E03B-3D23-A0A8-EF16-6C5C84CF3953}"/>
          </ac:cxnSpMkLst>
        </pc:cxnChg>
        <pc:cxnChg chg="add mod">
          <ac:chgData name="Yoel Kortick" userId="167978f5-7f40-4909-85d5-d4149554ad4e" providerId="ADAL" clId="{0C238964-D8FC-4F1B-AF6E-F3D03E28AC41}" dt="2024-01-30T07:53:12.736" v="2428" actId="14100"/>
          <ac:cxnSpMkLst>
            <pc:docMk/>
            <pc:sldMk cId="3447289032" sldId="1817"/>
            <ac:cxnSpMk id="14" creationId="{542FB52E-3F28-DEF4-008E-61C706C82646}"/>
          </ac:cxnSpMkLst>
        </pc:cxnChg>
      </pc:sldChg>
      <pc:sldChg chg="modSp del">
        <pc:chgData name="Yoel Kortick" userId="167978f5-7f40-4909-85d5-d4149554ad4e" providerId="ADAL" clId="{0C238964-D8FC-4F1B-AF6E-F3D03E28AC41}" dt="2024-01-30T07:53:39.495" v="2446" actId="47"/>
        <pc:sldMkLst>
          <pc:docMk/>
          <pc:sldMk cId="383440382" sldId="1818"/>
        </pc:sldMkLst>
        <pc:spChg chg="mod">
          <ac:chgData name="Yoel Kortick" userId="167978f5-7f40-4909-85d5-d4149554ad4e" providerId="ADAL" clId="{0C238964-D8FC-4F1B-AF6E-F3D03E28AC41}" dt="2024-01-30T07:15:59.592" v="1636"/>
          <ac:spMkLst>
            <pc:docMk/>
            <pc:sldMk cId="383440382" sldId="1818"/>
            <ac:spMk id="3" creationId="{294BC29B-83C8-416D-9BA2-59380269EFCE}"/>
          </ac:spMkLst>
        </pc:spChg>
      </pc:sldChg>
      <pc:sldChg chg="modSp del">
        <pc:chgData name="Yoel Kortick" userId="167978f5-7f40-4909-85d5-d4149554ad4e" providerId="ADAL" clId="{0C238964-D8FC-4F1B-AF6E-F3D03E28AC41}" dt="2024-01-30T07:53:39.495" v="2446" actId="47"/>
        <pc:sldMkLst>
          <pc:docMk/>
          <pc:sldMk cId="3559059612" sldId="1819"/>
        </pc:sldMkLst>
        <pc:spChg chg="mod">
          <ac:chgData name="Yoel Kortick" userId="167978f5-7f40-4909-85d5-d4149554ad4e" providerId="ADAL" clId="{0C238964-D8FC-4F1B-AF6E-F3D03E28AC41}" dt="2024-01-30T07:15:59.592" v="1636"/>
          <ac:spMkLst>
            <pc:docMk/>
            <pc:sldMk cId="3559059612" sldId="1819"/>
            <ac:spMk id="3" creationId="{294BC29B-83C8-416D-9BA2-59380269EFCE}"/>
          </ac:spMkLst>
        </pc:spChg>
      </pc:sldChg>
      <pc:sldChg chg="modSp del">
        <pc:chgData name="Yoel Kortick" userId="167978f5-7f40-4909-85d5-d4149554ad4e" providerId="ADAL" clId="{0C238964-D8FC-4F1B-AF6E-F3D03E28AC41}" dt="2024-01-30T07:53:39.495" v="2446" actId="47"/>
        <pc:sldMkLst>
          <pc:docMk/>
          <pc:sldMk cId="3908802356" sldId="1820"/>
        </pc:sldMkLst>
        <pc:spChg chg="mod">
          <ac:chgData name="Yoel Kortick" userId="167978f5-7f40-4909-85d5-d4149554ad4e" providerId="ADAL" clId="{0C238964-D8FC-4F1B-AF6E-F3D03E28AC41}" dt="2024-01-30T07:15:59.592" v="1636"/>
          <ac:spMkLst>
            <pc:docMk/>
            <pc:sldMk cId="3908802356" sldId="1820"/>
            <ac:spMk id="3" creationId="{294BC29B-83C8-416D-9BA2-59380269EFCE}"/>
          </ac:spMkLst>
        </pc:spChg>
      </pc:sldChg>
      <pc:sldChg chg="modSp del">
        <pc:chgData name="Yoel Kortick" userId="167978f5-7f40-4909-85d5-d4149554ad4e" providerId="ADAL" clId="{0C238964-D8FC-4F1B-AF6E-F3D03E28AC41}" dt="2024-01-30T07:53:39.495" v="2446" actId="47"/>
        <pc:sldMkLst>
          <pc:docMk/>
          <pc:sldMk cId="2798797598" sldId="1821"/>
        </pc:sldMkLst>
        <pc:spChg chg="mod">
          <ac:chgData name="Yoel Kortick" userId="167978f5-7f40-4909-85d5-d4149554ad4e" providerId="ADAL" clId="{0C238964-D8FC-4F1B-AF6E-F3D03E28AC41}" dt="2024-01-30T07:15:59.592" v="1636"/>
          <ac:spMkLst>
            <pc:docMk/>
            <pc:sldMk cId="2798797598" sldId="1821"/>
            <ac:spMk id="3" creationId="{294BC29B-83C8-416D-9BA2-59380269EFCE}"/>
          </ac:spMkLst>
        </pc:spChg>
      </pc:sldChg>
      <pc:sldChg chg="modSp del">
        <pc:chgData name="Yoel Kortick" userId="167978f5-7f40-4909-85d5-d4149554ad4e" providerId="ADAL" clId="{0C238964-D8FC-4F1B-AF6E-F3D03E28AC41}" dt="2024-01-30T07:53:39.495" v="2446" actId="47"/>
        <pc:sldMkLst>
          <pc:docMk/>
          <pc:sldMk cId="1980054807" sldId="1822"/>
        </pc:sldMkLst>
        <pc:spChg chg="mod">
          <ac:chgData name="Yoel Kortick" userId="167978f5-7f40-4909-85d5-d4149554ad4e" providerId="ADAL" clId="{0C238964-D8FC-4F1B-AF6E-F3D03E28AC41}" dt="2024-01-30T07:15:59.592" v="1636"/>
          <ac:spMkLst>
            <pc:docMk/>
            <pc:sldMk cId="1980054807" sldId="1822"/>
            <ac:spMk id="3" creationId="{294BC29B-83C8-416D-9BA2-59380269EFCE}"/>
          </ac:spMkLst>
        </pc:spChg>
      </pc:sldChg>
      <pc:sldChg chg="modSp del">
        <pc:chgData name="Yoel Kortick" userId="167978f5-7f40-4909-85d5-d4149554ad4e" providerId="ADAL" clId="{0C238964-D8FC-4F1B-AF6E-F3D03E28AC41}" dt="2024-01-30T07:53:39.495" v="2446" actId="47"/>
        <pc:sldMkLst>
          <pc:docMk/>
          <pc:sldMk cId="1919013688" sldId="1823"/>
        </pc:sldMkLst>
        <pc:spChg chg="mod">
          <ac:chgData name="Yoel Kortick" userId="167978f5-7f40-4909-85d5-d4149554ad4e" providerId="ADAL" clId="{0C238964-D8FC-4F1B-AF6E-F3D03E28AC41}" dt="2024-01-30T07:15:59.592" v="1636"/>
          <ac:spMkLst>
            <pc:docMk/>
            <pc:sldMk cId="1919013688" sldId="1823"/>
            <ac:spMk id="3" creationId="{294BC29B-83C8-416D-9BA2-59380269EFCE}"/>
          </ac:spMkLst>
        </pc:spChg>
      </pc:sldChg>
      <pc:sldChg chg="modSp del">
        <pc:chgData name="Yoel Kortick" userId="167978f5-7f40-4909-85d5-d4149554ad4e" providerId="ADAL" clId="{0C238964-D8FC-4F1B-AF6E-F3D03E28AC41}" dt="2024-01-30T07:53:39.495" v="2446" actId="47"/>
        <pc:sldMkLst>
          <pc:docMk/>
          <pc:sldMk cId="3696129268" sldId="1824"/>
        </pc:sldMkLst>
        <pc:spChg chg="mod">
          <ac:chgData name="Yoel Kortick" userId="167978f5-7f40-4909-85d5-d4149554ad4e" providerId="ADAL" clId="{0C238964-D8FC-4F1B-AF6E-F3D03E28AC41}" dt="2024-01-30T07:15:59.592" v="1636"/>
          <ac:spMkLst>
            <pc:docMk/>
            <pc:sldMk cId="3696129268" sldId="1824"/>
            <ac:spMk id="3" creationId="{294BC29B-83C8-416D-9BA2-59380269EFCE}"/>
          </ac:spMkLst>
        </pc:spChg>
      </pc:sldChg>
      <pc:sldChg chg="modSp del">
        <pc:chgData name="Yoel Kortick" userId="167978f5-7f40-4909-85d5-d4149554ad4e" providerId="ADAL" clId="{0C238964-D8FC-4F1B-AF6E-F3D03E28AC41}" dt="2024-01-30T07:53:39.495" v="2446" actId="47"/>
        <pc:sldMkLst>
          <pc:docMk/>
          <pc:sldMk cId="1391665548" sldId="1825"/>
        </pc:sldMkLst>
        <pc:spChg chg="mod">
          <ac:chgData name="Yoel Kortick" userId="167978f5-7f40-4909-85d5-d4149554ad4e" providerId="ADAL" clId="{0C238964-D8FC-4F1B-AF6E-F3D03E28AC41}" dt="2024-01-30T07:15:59.592" v="1636"/>
          <ac:spMkLst>
            <pc:docMk/>
            <pc:sldMk cId="1391665548" sldId="1825"/>
            <ac:spMk id="3" creationId="{294BC29B-83C8-416D-9BA2-59380269EFCE}"/>
          </ac:spMkLst>
        </pc:spChg>
      </pc:sldChg>
      <pc:sldChg chg="modSp del">
        <pc:chgData name="Yoel Kortick" userId="167978f5-7f40-4909-85d5-d4149554ad4e" providerId="ADAL" clId="{0C238964-D8FC-4F1B-AF6E-F3D03E28AC41}" dt="2024-01-30T07:53:39.495" v="2446" actId="47"/>
        <pc:sldMkLst>
          <pc:docMk/>
          <pc:sldMk cId="1922579749" sldId="1826"/>
        </pc:sldMkLst>
        <pc:spChg chg="mod">
          <ac:chgData name="Yoel Kortick" userId="167978f5-7f40-4909-85d5-d4149554ad4e" providerId="ADAL" clId="{0C238964-D8FC-4F1B-AF6E-F3D03E28AC41}" dt="2024-01-30T07:15:59.592" v="1636"/>
          <ac:spMkLst>
            <pc:docMk/>
            <pc:sldMk cId="1922579749" sldId="1826"/>
            <ac:spMk id="3" creationId="{294BC29B-83C8-416D-9BA2-59380269EFCE}"/>
          </ac:spMkLst>
        </pc:spChg>
      </pc:sldChg>
      <pc:sldChg chg="modSp del">
        <pc:chgData name="Yoel Kortick" userId="167978f5-7f40-4909-85d5-d4149554ad4e" providerId="ADAL" clId="{0C238964-D8FC-4F1B-AF6E-F3D03E28AC41}" dt="2024-01-30T07:53:39.495" v="2446" actId="47"/>
        <pc:sldMkLst>
          <pc:docMk/>
          <pc:sldMk cId="2054450388" sldId="1827"/>
        </pc:sldMkLst>
        <pc:spChg chg="mod">
          <ac:chgData name="Yoel Kortick" userId="167978f5-7f40-4909-85d5-d4149554ad4e" providerId="ADAL" clId="{0C238964-D8FC-4F1B-AF6E-F3D03E28AC41}" dt="2024-01-30T07:15:59.592" v="1636"/>
          <ac:spMkLst>
            <pc:docMk/>
            <pc:sldMk cId="2054450388" sldId="1827"/>
            <ac:spMk id="3" creationId="{294BC29B-83C8-416D-9BA2-59380269EFCE}"/>
          </ac:spMkLst>
        </pc:spChg>
      </pc:sldChg>
      <pc:sldChg chg="modSp del">
        <pc:chgData name="Yoel Kortick" userId="167978f5-7f40-4909-85d5-d4149554ad4e" providerId="ADAL" clId="{0C238964-D8FC-4F1B-AF6E-F3D03E28AC41}" dt="2024-01-30T07:53:39.495" v="2446" actId="47"/>
        <pc:sldMkLst>
          <pc:docMk/>
          <pc:sldMk cId="1795941612" sldId="1828"/>
        </pc:sldMkLst>
        <pc:spChg chg="mod">
          <ac:chgData name="Yoel Kortick" userId="167978f5-7f40-4909-85d5-d4149554ad4e" providerId="ADAL" clId="{0C238964-D8FC-4F1B-AF6E-F3D03E28AC41}" dt="2024-01-30T07:15:59.592" v="1636"/>
          <ac:spMkLst>
            <pc:docMk/>
            <pc:sldMk cId="1795941612" sldId="1828"/>
            <ac:spMk id="3" creationId="{294BC29B-83C8-416D-9BA2-59380269EFCE}"/>
          </ac:spMkLst>
        </pc:spChg>
      </pc:sldChg>
      <pc:sldChg chg="modSp del">
        <pc:chgData name="Yoel Kortick" userId="167978f5-7f40-4909-85d5-d4149554ad4e" providerId="ADAL" clId="{0C238964-D8FC-4F1B-AF6E-F3D03E28AC41}" dt="2024-01-30T07:53:39.495" v="2446" actId="47"/>
        <pc:sldMkLst>
          <pc:docMk/>
          <pc:sldMk cId="1936253814" sldId="1829"/>
        </pc:sldMkLst>
        <pc:spChg chg="mod">
          <ac:chgData name="Yoel Kortick" userId="167978f5-7f40-4909-85d5-d4149554ad4e" providerId="ADAL" clId="{0C238964-D8FC-4F1B-AF6E-F3D03E28AC41}" dt="2024-01-30T07:15:59.592" v="1636"/>
          <ac:spMkLst>
            <pc:docMk/>
            <pc:sldMk cId="1936253814" sldId="1829"/>
            <ac:spMk id="3" creationId="{294BC29B-83C8-416D-9BA2-59380269EFCE}"/>
          </ac:spMkLst>
        </pc:spChg>
      </pc:sldChg>
      <pc:sldChg chg="del">
        <pc:chgData name="Yoel Kortick" userId="167978f5-7f40-4909-85d5-d4149554ad4e" providerId="ADAL" clId="{0C238964-D8FC-4F1B-AF6E-F3D03E28AC41}" dt="2024-01-30T07:53:39.495" v="2446" actId="47"/>
        <pc:sldMkLst>
          <pc:docMk/>
          <pc:sldMk cId="3741732251" sldId="1830"/>
        </pc:sldMkLst>
      </pc:sldChg>
      <pc:sldChg chg="del">
        <pc:chgData name="Yoel Kortick" userId="167978f5-7f40-4909-85d5-d4149554ad4e" providerId="ADAL" clId="{0C238964-D8FC-4F1B-AF6E-F3D03E28AC41}" dt="2024-01-30T07:53:39.495" v="2446" actId="47"/>
        <pc:sldMkLst>
          <pc:docMk/>
          <pc:sldMk cId="65146893" sldId="1831"/>
        </pc:sldMkLst>
      </pc:sldChg>
      <pc:sldChg chg="del">
        <pc:chgData name="Yoel Kortick" userId="167978f5-7f40-4909-85d5-d4149554ad4e" providerId="ADAL" clId="{0C238964-D8FC-4F1B-AF6E-F3D03E28AC41}" dt="2024-01-30T07:53:39.495" v="2446" actId="47"/>
        <pc:sldMkLst>
          <pc:docMk/>
          <pc:sldMk cId="4250059810" sldId="1832"/>
        </pc:sldMkLst>
      </pc:sldChg>
      <pc:sldChg chg="del">
        <pc:chgData name="Yoel Kortick" userId="167978f5-7f40-4909-85d5-d4149554ad4e" providerId="ADAL" clId="{0C238964-D8FC-4F1B-AF6E-F3D03E28AC41}" dt="2024-01-30T07:53:39.495" v="2446" actId="47"/>
        <pc:sldMkLst>
          <pc:docMk/>
          <pc:sldMk cId="280829061" sldId="1833"/>
        </pc:sldMkLst>
      </pc:sldChg>
      <pc:sldChg chg="del">
        <pc:chgData name="Yoel Kortick" userId="167978f5-7f40-4909-85d5-d4149554ad4e" providerId="ADAL" clId="{0C238964-D8FC-4F1B-AF6E-F3D03E28AC41}" dt="2024-01-30T07:53:39.495" v="2446" actId="47"/>
        <pc:sldMkLst>
          <pc:docMk/>
          <pc:sldMk cId="3887082927" sldId="1834"/>
        </pc:sldMkLst>
      </pc:sldChg>
      <pc:sldChg chg="del">
        <pc:chgData name="Yoel Kortick" userId="167978f5-7f40-4909-85d5-d4149554ad4e" providerId="ADAL" clId="{0C238964-D8FC-4F1B-AF6E-F3D03E28AC41}" dt="2024-01-30T07:53:39.495" v="2446" actId="47"/>
        <pc:sldMkLst>
          <pc:docMk/>
          <pc:sldMk cId="3116964583" sldId="1835"/>
        </pc:sldMkLst>
      </pc:sldChg>
      <pc:sldChg chg="del">
        <pc:chgData name="Yoel Kortick" userId="167978f5-7f40-4909-85d5-d4149554ad4e" providerId="ADAL" clId="{0C238964-D8FC-4F1B-AF6E-F3D03E28AC41}" dt="2024-01-30T07:53:39.495" v="2446" actId="47"/>
        <pc:sldMkLst>
          <pc:docMk/>
          <pc:sldMk cId="1309772564" sldId="1836"/>
        </pc:sldMkLst>
      </pc:sldChg>
      <pc:sldChg chg="del">
        <pc:chgData name="Yoel Kortick" userId="167978f5-7f40-4909-85d5-d4149554ad4e" providerId="ADAL" clId="{0C238964-D8FC-4F1B-AF6E-F3D03E28AC41}" dt="2024-01-30T07:53:39.495" v="2446" actId="47"/>
        <pc:sldMkLst>
          <pc:docMk/>
          <pc:sldMk cId="3498914797" sldId="1837"/>
        </pc:sldMkLst>
      </pc:sldChg>
      <pc:sldChg chg="del">
        <pc:chgData name="Yoel Kortick" userId="167978f5-7f40-4909-85d5-d4149554ad4e" providerId="ADAL" clId="{0C238964-D8FC-4F1B-AF6E-F3D03E28AC41}" dt="2024-01-30T07:53:39.495" v="2446" actId="47"/>
        <pc:sldMkLst>
          <pc:docMk/>
          <pc:sldMk cId="1541228504" sldId="1838"/>
        </pc:sldMkLst>
      </pc:sldChg>
      <pc:sldChg chg="del">
        <pc:chgData name="Yoel Kortick" userId="167978f5-7f40-4909-85d5-d4149554ad4e" providerId="ADAL" clId="{0C238964-D8FC-4F1B-AF6E-F3D03E28AC41}" dt="2024-01-30T07:53:39.495" v="2446" actId="47"/>
        <pc:sldMkLst>
          <pc:docMk/>
          <pc:sldMk cId="1181748578" sldId="1839"/>
        </pc:sldMkLst>
      </pc:sldChg>
      <pc:sldChg chg="del">
        <pc:chgData name="Yoel Kortick" userId="167978f5-7f40-4909-85d5-d4149554ad4e" providerId="ADAL" clId="{0C238964-D8FC-4F1B-AF6E-F3D03E28AC41}" dt="2024-01-30T07:53:39.495" v="2446" actId="47"/>
        <pc:sldMkLst>
          <pc:docMk/>
          <pc:sldMk cId="3274427560" sldId="1840"/>
        </pc:sldMkLst>
      </pc:sldChg>
      <pc:sldChg chg="del">
        <pc:chgData name="Yoel Kortick" userId="167978f5-7f40-4909-85d5-d4149554ad4e" providerId="ADAL" clId="{0C238964-D8FC-4F1B-AF6E-F3D03E28AC41}" dt="2024-01-30T07:53:39.495" v="2446" actId="47"/>
        <pc:sldMkLst>
          <pc:docMk/>
          <pc:sldMk cId="2506116337" sldId="1841"/>
        </pc:sldMkLst>
      </pc:sldChg>
      <pc:sldChg chg="del">
        <pc:chgData name="Yoel Kortick" userId="167978f5-7f40-4909-85d5-d4149554ad4e" providerId="ADAL" clId="{0C238964-D8FC-4F1B-AF6E-F3D03E28AC41}" dt="2024-01-30T07:53:39.495" v="2446" actId="47"/>
        <pc:sldMkLst>
          <pc:docMk/>
          <pc:sldMk cId="2619784399" sldId="1842"/>
        </pc:sldMkLst>
      </pc:sldChg>
      <pc:sldChg chg="del">
        <pc:chgData name="Yoel Kortick" userId="167978f5-7f40-4909-85d5-d4149554ad4e" providerId="ADAL" clId="{0C238964-D8FC-4F1B-AF6E-F3D03E28AC41}" dt="2024-01-30T07:53:39.495" v="2446" actId="47"/>
        <pc:sldMkLst>
          <pc:docMk/>
          <pc:sldMk cId="426331395" sldId="1843"/>
        </pc:sldMkLst>
      </pc:sldChg>
      <pc:sldChg chg="del">
        <pc:chgData name="Yoel Kortick" userId="167978f5-7f40-4909-85d5-d4149554ad4e" providerId="ADAL" clId="{0C238964-D8FC-4F1B-AF6E-F3D03E28AC41}" dt="2024-01-30T07:53:39.495" v="2446" actId="47"/>
        <pc:sldMkLst>
          <pc:docMk/>
          <pc:sldMk cId="193437802" sldId="1844"/>
        </pc:sldMkLst>
      </pc:sldChg>
      <pc:sldChg chg="del">
        <pc:chgData name="Yoel Kortick" userId="167978f5-7f40-4909-85d5-d4149554ad4e" providerId="ADAL" clId="{0C238964-D8FC-4F1B-AF6E-F3D03E28AC41}" dt="2024-01-30T07:53:39.495" v="2446" actId="47"/>
        <pc:sldMkLst>
          <pc:docMk/>
          <pc:sldMk cId="3165122237" sldId="1845"/>
        </pc:sldMkLst>
      </pc:sldChg>
      <pc:sldChg chg="del">
        <pc:chgData name="Yoel Kortick" userId="167978f5-7f40-4909-85d5-d4149554ad4e" providerId="ADAL" clId="{0C238964-D8FC-4F1B-AF6E-F3D03E28AC41}" dt="2024-01-30T07:53:39.495" v="2446" actId="47"/>
        <pc:sldMkLst>
          <pc:docMk/>
          <pc:sldMk cId="455790991" sldId="1846"/>
        </pc:sldMkLst>
      </pc:sldChg>
      <pc:sldChg chg="del">
        <pc:chgData name="Yoel Kortick" userId="167978f5-7f40-4909-85d5-d4149554ad4e" providerId="ADAL" clId="{0C238964-D8FC-4F1B-AF6E-F3D03E28AC41}" dt="2024-01-30T07:53:39.495" v="2446" actId="47"/>
        <pc:sldMkLst>
          <pc:docMk/>
          <pc:sldMk cId="3910442093" sldId="1847"/>
        </pc:sldMkLst>
      </pc:sldChg>
      <pc:sldChg chg="add del">
        <pc:chgData name="Yoel Kortick" userId="167978f5-7f40-4909-85d5-d4149554ad4e" providerId="ADAL" clId="{0C238964-D8FC-4F1B-AF6E-F3D03E28AC41}" dt="2024-01-29T14:11:59.027" v="388" actId="47"/>
        <pc:sldMkLst>
          <pc:docMk/>
          <pc:sldMk cId="3346587246" sldId="1848"/>
        </pc:sldMkLst>
      </pc:sldChg>
      <pc:sldChg chg="addSp delSp modSp add mod">
        <pc:chgData name="Yoel Kortick" userId="167978f5-7f40-4909-85d5-d4149554ad4e" providerId="ADAL" clId="{0C238964-D8FC-4F1B-AF6E-F3D03E28AC41}" dt="2024-01-30T07:56:27.411" v="2517" actId="14100"/>
        <pc:sldMkLst>
          <pc:docMk/>
          <pc:sldMk cId="3398336205" sldId="1848"/>
        </pc:sldMkLst>
        <pc:spChg chg="mod">
          <ac:chgData name="Yoel Kortick" userId="167978f5-7f40-4909-85d5-d4149554ad4e" providerId="ADAL" clId="{0C238964-D8FC-4F1B-AF6E-F3D03E28AC41}" dt="2024-01-29T14:39:58.891" v="757"/>
          <ac:spMkLst>
            <pc:docMk/>
            <pc:sldMk cId="3398336205" sldId="1848"/>
            <ac:spMk id="3" creationId="{294BC29B-83C8-416D-9BA2-59380269EFCE}"/>
          </ac:spMkLst>
        </pc:spChg>
        <pc:spChg chg="mod">
          <ac:chgData name="Yoel Kortick" userId="167978f5-7f40-4909-85d5-d4149554ad4e" providerId="ADAL" clId="{0C238964-D8FC-4F1B-AF6E-F3D03E28AC41}" dt="2024-01-29T14:21:18.154" v="580" actId="313"/>
          <ac:spMkLst>
            <pc:docMk/>
            <pc:sldMk cId="3398336205" sldId="1848"/>
            <ac:spMk id="4" creationId="{7DCC24B9-304C-43F8-A814-5ED2034E8A02}"/>
          </ac:spMkLst>
        </pc:spChg>
        <pc:spChg chg="add mod">
          <ac:chgData name="Yoel Kortick" userId="167978f5-7f40-4909-85d5-d4149554ad4e" providerId="ADAL" clId="{0C238964-D8FC-4F1B-AF6E-F3D03E28AC41}" dt="2024-01-30T07:56:06.317" v="2505" actId="208"/>
          <ac:spMkLst>
            <pc:docMk/>
            <pc:sldMk cId="3398336205" sldId="1848"/>
            <ac:spMk id="5" creationId="{B9073D7F-8971-8E52-0F38-F5984EF6D78F}"/>
          </ac:spMkLst>
        </pc:spChg>
        <pc:spChg chg="add mod">
          <ac:chgData name="Yoel Kortick" userId="167978f5-7f40-4909-85d5-d4149554ad4e" providerId="ADAL" clId="{0C238964-D8FC-4F1B-AF6E-F3D03E28AC41}" dt="2024-01-30T07:56:16.393" v="2514" actId="20577"/>
          <ac:spMkLst>
            <pc:docMk/>
            <pc:sldMk cId="3398336205" sldId="1848"/>
            <ac:spMk id="6" creationId="{6E633A96-054E-2A08-4A63-6E43C1208182}"/>
          </ac:spMkLst>
        </pc:spChg>
        <pc:spChg chg="del">
          <ac:chgData name="Yoel Kortick" userId="167978f5-7f40-4909-85d5-d4149554ad4e" providerId="ADAL" clId="{0C238964-D8FC-4F1B-AF6E-F3D03E28AC41}" dt="2024-01-29T14:25:39.719" v="634" actId="478"/>
          <ac:spMkLst>
            <pc:docMk/>
            <pc:sldMk cId="3398336205" sldId="1848"/>
            <ac:spMk id="7" creationId="{84117020-BF04-28EB-BFB9-736732F8A25C}"/>
          </ac:spMkLst>
        </pc:spChg>
        <pc:spChg chg="add del">
          <ac:chgData name="Yoel Kortick" userId="167978f5-7f40-4909-85d5-d4149554ad4e" providerId="ADAL" clId="{0C238964-D8FC-4F1B-AF6E-F3D03E28AC41}" dt="2024-01-29T14:25:40.758" v="635" actId="478"/>
          <ac:spMkLst>
            <pc:docMk/>
            <pc:sldMk cId="3398336205" sldId="1848"/>
            <ac:spMk id="9" creationId="{32AA4FF2-53D6-A222-2DF8-76F663C82CA6}"/>
          </ac:spMkLst>
        </pc:spChg>
        <pc:spChg chg="add del mod">
          <ac:chgData name="Yoel Kortick" userId="167978f5-7f40-4909-85d5-d4149554ad4e" providerId="ADAL" clId="{0C238964-D8FC-4F1B-AF6E-F3D03E28AC41}" dt="2024-01-29T14:25:42.124" v="636" actId="478"/>
          <ac:spMkLst>
            <pc:docMk/>
            <pc:sldMk cId="3398336205" sldId="1848"/>
            <ac:spMk id="10" creationId="{346043A7-879A-1640-0A43-0B24C119EFDE}"/>
          </ac:spMkLst>
        </pc:spChg>
        <pc:spChg chg="add mod">
          <ac:chgData name="Yoel Kortick" userId="167978f5-7f40-4909-85d5-d4149554ad4e" providerId="ADAL" clId="{0C238964-D8FC-4F1B-AF6E-F3D03E28AC41}" dt="2024-01-29T14:24:10.513" v="631" actId="1035"/>
          <ac:spMkLst>
            <pc:docMk/>
            <pc:sldMk cId="3398336205" sldId="1848"/>
            <ac:spMk id="13" creationId="{0DC203E4-B781-64DD-3B96-1D4783822BE4}"/>
          </ac:spMkLst>
        </pc:spChg>
        <pc:spChg chg="add mod">
          <ac:chgData name="Yoel Kortick" userId="167978f5-7f40-4909-85d5-d4149554ad4e" providerId="ADAL" clId="{0C238964-D8FC-4F1B-AF6E-F3D03E28AC41}" dt="2024-01-29T14:24:17.987" v="633" actId="14100"/>
          <ac:spMkLst>
            <pc:docMk/>
            <pc:sldMk cId="3398336205" sldId="1848"/>
            <ac:spMk id="14" creationId="{02EC75EF-03FC-22A7-4985-5D37FF16AECE}"/>
          </ac:spMkLst>
        </pc:spChg>
        <pc:spChg chg="add mod">
          <ac:chgData name="Yoel Kortick" userId="167978f5-7f40-4909-85d5-d4149554ad4e" providerId="ADAL" clId="{0C238964-D8FC-4F1B-AF6E-F3D03E28AC41}" dt="2024-01-29T14:26:00.441" v="644" actId="14100"/>
          <ac:spMkLst>
            <pc:docMk/>
            <pc:sldMk cId="3398336205" sldId="1848"/>
            <ac:spMk id="17" creationId="{D1D0179F-7049-CE61-56EB-78D7F902DB24}"/>
          </ac:spMkLst>
        </pc:spChg>
        <pc:spChg chg="add mod">
          <ac:chgData name="Yoel Kortick" userId="167978f5-7f40-4909-85d5-d4149554ad4e" providerId="ADAL" clId="{0C238964-D8FC-4F1B-AF6E-F3D03E28AC41}" dt="2024-01-29T14:26:04.395" v="645" actId="571"/>
          <ac:spMkLst>
            <pc:docMk/>
            <pc:sldMk cId="3398336205" sldId="1848"/>
            <ac:spMk id="18" creationId="{6AE3A76B-7ADA-42F6-DC4E-1BF92965332C}"/>
          </ac:spMkLst>
        </pc:spChg>
        <pc:picChg chg="add del mod">
          <ac:chgData name="Yoel Kortick" userId="167978f5-7f40-4909-85d5-d4149554ad4e" providerId="ADAL" clId="{0C238964-D8FC-4F1B-AF6E-F3D03E28AC41}" dt="2024-01-29T14:23:57.333" v="621" actId="478"/>
          <ac:picMkLst>
            <pc:docMk/>
            <pc:sldMk cId="3398336205" sldId="1848"/>
            <ac:picMk id="6" creationId="{5FEDE88E-90CA-067A-CC30-EAA20DF381C2}"/>
          </ac:picMkLst>
        </pc:picChg>
        <pc:picChg chg="del">
          <ac:chgData name="Yoel Kortick" userId="167978f5-7f40-4909-85d5-d4149554ad4e" providerId="ADAL" clId="{0C238964-D8FC-4F1B-AF6E-F3D03E28AC41}" dt="2024-01-29T14:19:29.885" v="564" actId="478"/>
          <ac:picMkLst>
            <pc:docMk/>
            <pc:sldMk cId="3398336205" sldId="1848"/>
            <ac:picMk id="8" creationId="{473F19DF-B0A8-6281-C35D-60D656CA05D1}"/>
          </ac:picMkLst>
        </pc:picChg>
        <pc:picChg chg="add mod ord">
          <ac:chgData name="Yoel Kortick" userId="167978f5-7f40-4909-85d5-d4149554ad4e" providerId="ADAL" clId="{0C238964-D8FC-4F1B-AF6E-F3D03E28AC41}" dt="2024-01-29T14:25:43.910" v="637" actId="208"/>
          <ac:picMkLst>
            <pc:docMk/>
            <pc:sldMk cId="3398336205" sldId="1848"/>
            <ac:picMk id="12" creationId="{9B908C43-4BC3-5C1F-546A-4A49A5A22357}"/>
          </ac:picMkLst>
        </pc:picChg>
        <pc:picChg chg="add mod ord">
          <ac:chgData name="Yoel Kortick" userId="167978f5-7f40-4909-85d5-d4149554ad4e" providerId="ADAL" clId="{0C238964-D8FC-4F1B-AF6E-F3D03E28AC41}" dt="2024-01-29T14:25:51.921" v="642" actId="167"/>
          <ac:picMkLst>
            <pc:docMk/>
            <pc:sldMk cId="3398336205" sldId="1848"/>
            <ac:picMk id="16" creationId="{49444C65-BE12-5A58-D38F-78B2203CDBE0}"/>
          </ac:picMkLst>
        </pc:picChg>
        <pc:cxnChg chg="add">
          <ac:chgData name="Yoel Kortick" userId="167978f5-7f40-4909-85d5-d4149554ad4e" providerId="ADAL" clId="{0C238964-D8FC-4F1B-AF6E-F3D03E28AC41}" dt="2024-01-30T07:56:22.159" v="2515" actId="11529"/>
          <ac:cxnSpMkLst>
            <pc:docMk/>
            <pc:sldMk cId="3398336205" sldId="1848"/>
            <ac:cxnSpMk id="8" creationId="{182018D2-7A4B-5F03-DBC5-B6E609BC9550}"/>
          </ac:cxnSpMkLst>
        </pc:cxnChg>
        <pc:cxnChg chg="add mod">
          <ac:chgData name="Yoel Kortick" userId="167978f5-7f40-4909-85d5-d4149554ad4e" providerId="ADAL" clId="{0C238964-D8FC-4F1B-AF6E-F3D03E28AC41}" dt="2024-01-30T07:56:27.411" v="2517" actId="14100"/>
          <ac:cxnSpMkLst>
            <pc:docMk/>
            <pc:sldMk cId="3398336205" sldId="1848"/>
            <ac:cxnSpMk id="9" creationId="{00ECC419-04BD-725E-2006-203AABBFAD24}"/>
          </ac:cxnSpMkLst>
        </pc:cxnChg>
      </pc:sldChg>
      <pc:sldChg chg="addSp delSp modSp add mod">
        <pc:chgData name="Yoel Kortick" userId="167978f5-7f40-4909-85d5-d4149554ad4e" providerId="ADAL" clId="{0C238964-D8FC-4F1B-AF6E-F3D03E28AC41}" dt="2024-01-29T14:44:14.962" v="776"/>
        <pc:sldMkLst>
          <pc:docMk/>
          <pc:sldMk cId="623837287" sldId="1849"/>
        </pc:sldMkLst>
        <pc:spChg chg="mod">
          <ac:chgData name="Yoel Kortick" userId="167978f5-7f40-4909-85d5-d4149554ad4e" providerId="ADAL" clId="{0C238964-D8FC-4F1B-AF6E-F3D03E28AC41}" dt="2024-01-29T14:44:14.962" v="776"/>
          <ac:spMkLst>
            <pc:docMk/>
            <pc:sldMk cId="623837287" sldId="1849"/>
            <ac:spMk id="3" creationId="{294BC29B-83C8-416D-9BA2-59380269EFCE}"/>
          </ac:spMkLst>
        </pc:spChg>
        <pc:spChg chg="mod">
          <ac:chgData name="Yoel Kortick" userId="167978f5-7f40-4909-85d5-d4149554ad4e" providerId="ADAL" clId="{0C238964-D8FC-4F1B-AF6E-F3D03E28AC41}" dt="2024-01-29T14:23:07.015" v="620" actId="313"/>
          <ac:spMkLst>
            <pc:docMk/>
            <pc:sldMk cId="623837287" sldId="1849"/>
            <ac:spMk id="4" creationId="{7DCC24B9-304C-43F8-A814-5ED2034E8A02}"/>
          </ac:spMkLst>
        </pc:spChg>
        <pc:spChg chg="del">
          <ac:chgData name="Yoel Kortick" userId="167978f5-7f40-4909-85d5-d4149554ad4e" providerId="ADAL" clId="{0C238964-D8FC-4F1B-AF6E-F3D03E28AC41}" dt="2024-01-29T14:23:02.506" v="618" actId="478"/>
          <ac:spMkLst>
            <pc:docMk/>
            <pc:sldMk cId="623837287" sldId="1849"/>
            <ac:spMk id="7" creationId="{84117020-BF04-28EB-BFB9-736732F8A25C}"/>
          </ac:spMkLst>
        </pc:spChg>
        <pc:spChg chg="del">
          <ac:chgData name="Yoel Kortick" userId="167978f5-7f40-4909-85d5-d4149554ad4e" providerId="ADAL" clId="{0C238964-D8FC-4F1B-AF6E-F3D03E28AC41}" dt="2024-01-29T14:23:02.506" v="618" actId="478"/>
          <ac:spMkLst>
            <pc:docMk/>
            <pc:sldMk cId="623837287" sldId="1849"/>
            <ac:spMk id="9" creationId="{32AA4FF2-53D6-A222-2DF8-76F663C82CA6}"/>
          </ac:spMkLst>
        </pc:spChg>
        <pc:spChg chg="del">
          <ac:chgData name="Yoel Kortick" userId="167978f5-7f40-4909-85d5-d4149554ad4e" providerId="ADAL" clId="{0C238964-D8FC-4F1B-AF6E-F3D03E28AC41}" dt="2024-01-29T14:23:02.506" v="618" actId="478"/>
          <ac:spMkLst>
            <pc:docMk/>
            <pc:sldMk cId="623837287" sldId="1849"/>
            <ac:spMk id="10" creationId="{346043A7-879A-1640-0A43-0B24C119EFDE}"/>
          </ac:spMkLst>
        </pc:spChg>
        <pc:spChg chg="add mod">
          <ac:chgData name="Yoel Kortick" userId="167978f5-7f40-4909-85d5-d4149554ad4e" providerId="ADAL" clId="{0C238964-D8FC-4F1B-AF6E-F3D03E28AC41}" dt="2024-01-29T14:39:00.634" v="749" actId="14100"/>
          <ac:spMkLst>
            <pc:docMk/>
            <pc:sldMk cId="623837287" sldId="1849"/>
            <ac:spMk id="11" creationId="{42675288-3BBB-4249-7A59-F9BE118E33D9}"/>
          </ac:spMkLst>
        </pc:spChg>
        <pc:spChg chg="add mod">
          <ac:chgData name="Yoel Kortick" userId="167978f5-7f40-4909-85d5-d4149554ad4e" providerId="ADAL" clId="{0C238964-D8FC-4F1B-AF6E-F3D03E28AC41}" dt="2024-01-29T14:23:03.762" v="619"/>
          <ac:spMkLst>
            <pc:docMk/>
            <pc:sldMk cId="623837287" sldId="1849"/>
            <ac:spMk id="12" creationId="{6FA21CB3-18B3-A56F-D099-8655FF9719C2}"/>
          </ac:spMkLst>
        </pc:spChg>
        <pc:spChg chg="add mod">
          <ac:chgData name="Yoel Kortick" userId="167978f5-7f40-4909-85d5-d4149554ad4e" providerId="ADAL" clId="{0C238964-D8FC-4F1B-AF6E-F3D03E28AC41}" dt="2024-01-29T14:35:51.786" v="728" actId="1076"/>
          <ac:spMkLst>
            <pc:docMk/>
            <pc:sldMk cId="623837287" sldId="1849"/>
            <ac:spMk id="13" creationId="{CDC56F7F-07A4-833E-A4C1-E976E689307C}"/>
          </ac:spMkLst>
        </pc:spChg>
        <pc:spChg chg="add mod">
          <ac:chgData name="Yoel Kortick" userId="167978f5-7f40-4909-85d5-d4149554ad4e" providerId="ADAL" clId="{0C238964-D8FC-4F1B-AF6E-F3D03E28AC41}" dt="2024-01-29T14:23:03.762" v="619"/>
          <ac:spMkLst>
            <pc:docMk/>
            <pc:sldMk cId="623837287" sldId="1849"/>
            <ac:spMk id="15" creationId="{1F7D2EED-6690-716D-7472-06537D05CBA0}"/>
          </ac:spMkLst>
        </pc:spChg>
        <pc:picChg chg="add del mod">
          <ac:chgData name="Yoel Kortick" userId="167978f5-7f40-4909-85d5-d4149554ad4e" providerId="ADAL" clId="{0C238964-D8FC-4F1B-AF6E-F3D03E28AC41}" dt="2024-01-29T14:27:30.966" v="646" actId="478"/>
          <ac:picMkLst>
            <pc:docMk/>
            <pc:sldMk cId="623837287" sldId="1849"/>
            <ac:picMk id="5" creationId="{1D7C0D97-4946-BB86-6E61-E21879B54966}"/>
          </ac:picMkLst>
        </pc:picChg>
        <pc:picChg chg="del">
          <ac:chgData name="Yoel Kortick" userId="167978f5-7f40-4909-85d5-d4149554ad4e" providerId="ADAL" clId="{0C238964-D8FC-4F1B-AF6E-F3D03E28AC41}" dt="2024-01-29T14:22:59.140" v="617" actId="478"/>
          <ac:picMkLst>
            <pc:docMk/>
            <pc:sldMk cId="623837287" sldId="1849"/>
            <ac:picMk id="6" creationId="{5FEDE88E-90CA-067A-CC30-EAA20DF381C2}"/>
          </ac:picMkLst>
        </pc:picChg>
        <pc:picChg chg="add del mod ord">
          <ac:chgData name="Yoel Kortick" userId="167978f5-7f40-4909-85d5-d4149554ad4e" providerId="ADAL" clId="{0C238964-D8FC-4F1B-AF6E-F3D03E28AC41}" dt="2024-01-29T14:38:30.715" v="731" actId="478"/>
          <ac:picMkLst>
            <pc:docMk/>
            <pc:sldMk cId="623837287" sldId="1849"/>
            <ac:picMk id="18" creationId="{649C25B0-1155-40A3-4890-1CDD26B87AF8}"/>
          </ac:picMkLst>
        </pc:picChg>
        <pc:picChg chg="add mod ord">
          <ac:chgData name="Yoel Kortick" userId="167978f5-7f40-4909-85d5-d4149554ad4e" providerId="ADAL" clId="{0C238964-D8FC-4F1B-AF6E-F3D03E28AC41}" dt="2024-01-29T14:39:05.948" v="751" actId="208"/>
          <ac:picMkLst>
            <pc:docMk/>
            <pc:sldMk cId="623837287" sldId="1849"/>
            <ac:picMk id="26" creationId="{BDE36962-8E7C-4B1F-02CF-238E22FA9275}"/>
          </ac:picMkLst>
        </pc:picChg>
        <pc:cxnChg chg="add mod">
          <ac:chgData name="Yoel Kortick" userId="167978f5-7f40-4909-85d5-d4149554ad4e" providerId="ADAL" clId="{0C238964-D8FC-4F1B-AF6E-F3D03E28AC41}" dt="2024-01-29T14:38:54.212" v="746" actId="14100"/>
          <ac:cxnSpMkLst>
            <pc:docMk/>
            <pc:sldMk cId="623837287" sldId="1849"/>
            <ac:cxnSpMk id="8" creationId="{6280B10D-2C65-0877-A071-132A1555DB1C}"/>
          </ac:cxnSpMkLst>
        </pc:cxnChg>
        <pc:cxnChg chg="add mod">
          <ac:chgData name="Yoel Kortick" userId="167978f5-7f40-4909-85d5-d4149554ad4e" providerId="ADAL" clId="{0C238964-D8FC-4F1B-AF6E-F3D03E28AC41}" dt="2024-01-29T14:38:56.066" v="747" actId="14100"/>
          <ac:cxnSpMkLst>
            <pc:docMk/>
            <pc:sldMk cId="623837287" sldId="1849"/>
            <ac:cxnSpMk id="14" creationId="{6AF83076-9166-161D-AEDE-9C1A1431A476}"/>
          </ac:cxnSpMkLst>
        </pc:cxnChg>
        <pc:cxnChg chg="add mod">
          <ac:chgData name="Yoel Kortick" userId="167978f5-7f40-4909-85d5-d4149554ad4e" providerId="ADAL" clId="{0C238964-D8FC-4F1B-AF6E-F3D03E28AC41}" dt="2024-01-29T14:39:03.417" v="750" actId="14100"/>
          <ac:cxnSpMkLst>
            <pc:docMk/>
            <pc:sldMk cId="623837287" sldId="1849"/>
            <ac:cxnSpMk id="16" creationId="{DF34BDAF-C0CB-B6FD-BB7E-FC57D8ACEAF1}"/>
          </ac:cxnSpMkLst>
        </pc:cxnChg>
      </pc:sldChg>
      <pc:sldChg chg="addSp delSp modSp add mod">
        <pc:chgData name="Yoel Kortick" userId="167978f5-7f40-4909-85d5-d4149554ad4e" providerId="ADAL" clId="{0C238964-D8FC-4F1B-AF6E-F3D03E28AC41}" dt="2024-01-29T14:44:17.852" v="777"/>
        <pc:sldMkLst>
          <pc:docMk/>
          <pc:sldMk cId="478077148" sldId="1850"/>
        </pc:sldMkLst>
        <pc:spChg chg="mod">
          <ac:chgData name="Yoel Kortick" userId="167978f5-7f40-4909-85d5-d4149554ad4e" providerId="ADAL" clId="{0C238964-D8FC-4F1B-AF6E-F3D03E28AC41}" dt="2024-01-29T14:44:17.852" v="777"/>
          <ac:spMkLst>
            <pc:docMk/>
            <pc:sldMk cId="478077148" sldId="1850"/>
            <ac:spMk id="3" creationId="{294BC29B-83C8-416D-9BA2-59380269EFCE}"/>
          </ac:spMkLst>
        </pc:spChg>
        <pc:spChg chg="mod">
          <ac:chgData name="Yoel Kortick" userId="167978f5-7f40-4909-85d5-d4149554ad4e" providerId="ADAL" clId="{0C238964-D8FC-4F1B-AF6E-F3D03E28AC41}" dt="2024-01-29T14:39:32.079" v="753"/>
          <ac:spMkLst>
            <pc:docMk/>
            <pc:sldMk cId="478077148" sldId="1850"/>
            <ac:spMk id="4" creationId="{7DCC24B9-304C-43F8-A814-5ED2034E8A02}"/>
          </ac:spMkLst>
        </pc:spChg>
        <pc:spChg chg="add mod">
          <ac:chgData name="Yoel Kortick" userId="167978f5-7f40-4909-85d5-d4149554ad4e" providerId="ADAL" clId="{0C238964-D8FC-4F1B-AF6E-F3D03E28AC41}" dt="2024-01-29T14:44:00.878" v="775" actId="1038"/>
          <ac:spMkLst>
            <pc:docMk/>
            <pc:sldMk cId="478077148" sldId="1850"/>
            <ac:spMk id="10" creationId="{D3981B13-AEAC-7B47-832D-E8CE5FB181EF}"/>
          </ac:spMkLst>
        </pc:spChg>
        <pc:spChg chg="del">
          <ac:chgData name="Yoel Kortick" userId="167978f5-7f40-4909-85d5-d4149554ad4e" providerId="ADAL" clId="{0C238964-D8FC-4F1B-AF6E-F3D03E28AC41}" dt="2024-01-29T14:43:05.428" v="758" actId="478"/>
          <ac:spMkLst>
            <pc:docMk/>
            <pc:sldMk cId="478077148" sldId="1850"/>
            <ac:spMk id="11" creationId="{42675288-3BBB-4249-7A59-F9BE118E33D9}"/>
          </ac:spMkLst>
        </pc:spChg>
        <pc:spChg chg="del">
          <ac:chgData name="Yoel Kortick" userId="167978f5-7f40-4909-85d5-d4149554ad4e" providerId="ADAL" clId="{0C238964-D8FC-4F1B-AF6E-F3D03E28AC41}" dt="2024-01-29T14:43:05.428" v="758" actId="478"/>
          <ac:spMkLst>
            <pc:docMk/>
            <pc:sldMk cId="478077148" sldId="1850"/>
            <ac:spMk id="12" creationId="{6FA21CB3-18B3-A56F-D099-8655FF9719C2}"/>
          </ac:spMkLst>
        </pc:spChg>
        <pc:spChg chg="del">
          <ac:chgData name="Yoel Kortick" userId="167978f5-7f40-4909-85d5-d4149554ad4e" providerId="ADAL" clId="{0C238964-D8FC-4F1B-AF6E-F3D03E28AC41}" dt="2024-01-29T14:43:05.428" v="758" actId="478"/>
          <ac:spMkLst>
            <pc:docMk/>
            <pc:sldMk cId="478077148" sldId="1850"/>
            <ac:spMk id="13" creationId="{CDC56F7F-07A4-833E-A4C1-E976E689307C}"/>
          </ac:spMkLst>
        </pc:spChg>
        <pc:spChg chg="del">
          <ac:chgData name="Yoel Kortick" userId="167978f5-7f40-4909-85d5-d4149554ad4e" providerId="ADAL" clId="{0C238964-D8FC-4F1B-AF6E-F3D03E28AC41}" dt="2024-01-29T14:43:05.428" v="758" actId="478"/>
          <ac:spMkLst>
            <pc:docMk/>
            <pc:sldMk cId="478077148" sldId="1850"/>
            <ac:spMk id="15" creationId="{1F7D2EED-6690-716D-7472-06537D05CBA0}"/>
          </ac:spMkLst>
        </pc:spChg>
        <pc:picChg chg="add del">
          <ac:chgData name="Yoel Kortick" userId="167978f5-7f40-4909-85d5-d4149554ad4e" providerId="ADAL" clId="{0C238964-D8FC-4F1B-AF6E-F3D03E28AC41}" dt="2024-01-29T14:43:47.573" v="760" actId="478"/>
          <ac:picMkLst>
            <pc:docMk/>
            <pc:sldMk cId="478077148" sldId="1850"/>
            <ac:picMk id="6" creationId="{4A8926EF-B330-5DB2-E8A8-1AA4099A33C3}"/>
          </ac:picMkLst>
        </pc:picChg>
        <pc:picChg chg="add mod">
          <ac:chgData name="Yoel Kortick" userId="167978f5-7f40-4909-85d5-d4149554ad4e" providerId="ADAL" clId="{0C238964-D8FC-4F1B-AF6E-F3D03E28AC41}" dt="2024-01-29T14:43:52.786" v="771" actId="208"/>
          <ac:picMkLst>
            <pc:docMk/>
            <pc:sldMk cId="478077148" sldId="1850"/>
            <ac:picMk id="9" creationId="{6F8DC012-E712-21D3-2269-CF3ADE8046C8}"/>
          </ac:picMkLst>
        </pc:picChg>
        <pc:picChg chg="del">
          <ac:chgData name="Yoel Kortick" userId="167978f5-7f40-4909-85d5-d4149554ad4e" providerId="ADAL" clId="{0C238964-D8FC-4F1B-AF6E-F3D03E28AC41}" dt="2024-01-29T14:43:05.428" v="758" actId="478"/>
          <ac:picMkLst>
            <pc:docMk/>
            <pc:sldMk cId="478077148" sldId="1850"/>
            <ac:picMk id="26" creationId="{BDE36962-8E7C-4B1F-02CF-238E22FA9275}"/>
          </ac:picMkLst>
        </pc:picChg>
        <pc:cxnChg chg="del mod">
          <ac:chgData name="Yoel Kortick" userId="167978f5-7f40-4909-85d5-d4149554ad4e" providerId="ADAL" clId="{0C238964-D8FC-4F1B-AF6E-F3D03E28AC41}" dt="2024-01-29T14:43:05.428" v="758" actId="478"/>
          <ac:cxnSpMkLst>
            <pc:docMk/>
            <pc:sldMk cId="478077148" sldId="1850"/>
            <ac:cxnSpMk id="8" creationId="{6280B10D-2C65-0877-A071-132A1555DB1C}"/>
          </ac:cxnSpMkLst>
        </pc:cxnChg>
        <pc:cxnChg chg="del mod">
          <ac:chgData name="Yoel Kortick" userId="167978f5-7f40-4909-85d5-d4149554ad4e" providerId="ADAL" clId="{0C238964-D8FC-4F1B-AF6E-F3D03E28AC41}" dt="2024-01-29T14:43:05.428" v="758" actId="478"/>
          <ac:cxnSpMkLst>
            <pc:docMk/>
            <pc:sldMk cId="478077148" sldId="1850"/>
            <ac:cxnSpMk id="14" creationId="{6AF83076-9166-161D-AEDE-9C1A1431A476}"/>
          </ac:cxnSpMkLst>
        </pc:cxnChg>
        <pc:cxnChg chg="del mod">
          <ac:chgData name="Yoel Kortick" userId="167978f5-7f40-4909-85d5-d4149554ad4e" providerId="ADAL" clId="{0C238964-D8FC-4F1B-AF6E-F3D03E28AC41}" dt="2024-01-29T14:43:05.428" v="758" actId="478"/>
          <ac:cxnSpMkLst>
            <pc:docMk/>
            <pc:sldMk cId="478077148" sldId="1850"/>
            <ac:cxnSpMk id="16" creationId="{DF34BDAF-C0CB-B6FD-BB7E-FC57D8ACEAF1}"/>
          </ac:cxnSpMkLst>
        </pc:cxnChg>
      </pc:sldChg>
      <pc:sldChg chg="delSp modSp add mod">
        <pc:chgData name="Yoel Kortick" userId="167978f5-7f40-4909-85d5-d4149554ad4e" providerId="ADAL" clId="{0C238964-D8FC-4F1B-AF6E-F3D03E28AC41}" dt="2024-01-30T07:57:37.771" v="2550"/>
        <pc:sldMkLst>
          <pc:docMk/>
          <pc:sldMk cId="3700069313" sldId="1851"/>
        </pc:sldMkLst>
        <pc:spChg chg="mod">
          <ac:chgData name="Yoel Kortick" userId="167978f5-7f40-4909-85d5-d4149554ad4e" providerId="ADAL" clId="{0C238964-D8FC-4F1B-AF6E-F3D03E28AC41}" dt="2024-01-30T07:57:37.771" v="2550"/>
          <ac:spMkLst>
            <pc:docMk/>
            <pc:sldMk cId="3700069313" sldId="1851"/>
            <ac:spMk id="3" creationId="{294BC29B-83C8-416D-9BA2-59380269EFCE}"/>
          </ac:spMkLst>
        </pc:spChg>
        <pc:spChg chg="mod">
          <ac:chgData name="Yoel Kortick" userId="167978f5-7f40-4909-85d5-d4149554ad4e" providerId="ADAL" clId="{0C238964-D8FC-4F1B-AF6E-F3D03E28AC41}" dt="2024-01-29T14:45:03.594" v="784" actId="27636"/>
          <ac:spMkLst>
            <pc:docMk/>
            <pc:sldMk cId="3700069313" sldId="1851"/>
            <ac:spMk id="4" creationId="{7DCC24B9-304C-43F8-A814-5ED2034E8A02}"/>
          </ac:spMkLst>
        </pc:spChg>
        <pc:spChg chg="del">
          <ac:chgData name="Yoel Kortick" userId="167978f5-7f40-4909-85d5-d4149554ad4e" providerId="ADAL" clId="{0C238964-D8FC-4F1B-AF6E-F3D03E28AC41}" dt="2024-01-29T14:44:55.689" v="780" actId="478"/>
          <ac:spMkLst>
            <pc:docMk/>
            <pc:sldMk cId="3700069313" sldId="1851"/>
            <ac:spMk id="10" creationId="{D3981B13-AEAC-7B47-832D-E8CE5FB181EF}"/>
          </ac:spMkLst>
        </pc:spChg>
        <pc:picChg chg="del">
          <ac:chgData name="Yoel Kortick" userId="167978f5-7f40-4909-85d5-d4149554ad4e" providerId="ADAL" clId="{0C238964-D8FC-4F1B-AF6E-F3D03E28AC41}" dt="2024-01-29T14:44:54.468" v="779" actId="478"/>
          <ac:picMkLst>
            <pc:docMk/>
            <pc:sldMk cId="3700069313" sldId="1851"/>
            <ac:picMk id="9" creationId="{6F8DC012-E712-21D3-2269-CF3ADE8046C8}"/>
          </ac:picMkLst>
        </pc:picChg>
      </pc:sldChg>
      <pc:sldChg chg="addSp delSp modSp add mod">
        <pc:chgData name="Yoel Kortick" userId="167978f5-7f40-4909-85d5-d4149554ad4e" providerId="ADAL" clId="{0C238964-D8FC-4F1B-AF6E-F3D03E28AC41}" dt="2024-01-30T07:57:46.267" v="2553"/>
        <pc:sldMkLst>
          <pc:docMk/>
          <pc:sldMk cId="1626364463" sldId="1852"/>
        </pc:sldMkLst>
        <pc:spChg chg="mod">
          <ac:chgData name="Yoel Kortick" userId="167978f5-7f40-4909-85d5-d4149554ad4e" providerId="ADAL" clId="{0C238964-D8FC-4F1B-AF6E-F3D03E28AC41}" dt="2024-01-30T07:57:46.267" v="2553"/>
          <ac:spMkLst>
            <pc:docMk/>
            <pc:sldMk cId="1626364463" sldId="1852"/>
            <ac:spMk id="3" creationId="{294BC29B-83C8-416D-9BA2-59380269EFCE}"/>
          </ac:spMkLst>
        </pc:spChg>
        <pc:spChg chg="mod">
          <ac:chgData name="Yoel Kortick" userId="167978f5-7f40-4909-85d5-d4149554ad4e" providerId="ADAL" clId="{0C238964-D8FC-4F1B-AF6E-F3D03E28AC41}" dt="2024-01-30T07:57:42.912" v="2552"/>
          <ac:spMkLst>
            <pc:docMk/>
            <pc:sldMk cId="1626364463" sldId="1852"/>
            <ac:spMk id="4" creationId="{7DCC24B9-304C-43F8-A814-5ED2034E8A02}"/>
          </ac:spMkLst>
        </pc:spChg>
        <pc:spChg chg="add mod">
          <ac:chgData name="Yoel Kortick" userId="167978f5-7f40-4909-85d5-d4149554ad4e" providerId="ADAL" clId="{0C238964-D8FC-4F1B-AF6E-F3D03E28AC41}" dt="2024-01-29T14:50:05.738" v="813" actId="1036"/>
          <ac:spMkLst>
            <pc:docMk/>
            <pc:sldMk cId="1626364463" sldId="1852"/>
            <ac:spMk id="7" creationId="{19EE9B8D-4936-A4D5-72C3-0077DFD2BFFA}"/>
          </ac:spMkLst>
        </pc:spChg>
        <pc:picChg chg="add del mod">
          <ac:chgData name="Yoel Kortick" userId="167978f5-7f40-4909-85d5-d4149554ad4e" providerId="ADAL" clId="{0C238964-D8FC-4F1B-AF6E-F3D03E28AC41}" dt="2024-01-29T14:49:29.751" v="802" actId="478"/>
          <ac:picMkLst>
            <pc:docMk/>
            <pc:sldMk cId="1626364463" sldId="1852"/>
            <ac:picMk id="6" creationId="{112B46A9-1ABE-18F9-086B-0C180EA81419}"/>
          </ac:picMkLst>
        </pc:picChg>
        <pc:picChg chg="add del">
          <ac:chgData name="Yoel Kortick" userId="167978f5-7f40-4909-85d5-d4149554ad4e" providerId="ADAL" clId="{0C238964-D8FC-4F1B-AF6E-F3D03E28AC41}" dt="2024-01-29T14:49:56.278" v="804" actId="478"/>
          <ac:picMkLst>
            <pc:docMk/>
            <pc:sldMk cId="1626364463" sldId="1852"/>
            <ac:picMk id="9" creationId="{B27D7101-D541-1DED-618F-D6773F400F8D}"/>
          </ac:picMkLst>
        </pc:picChg>
        <pc:picChg chg="add mod ord">
          <ac:chgData name="Yoel Kortick" userId="167978f5-7f40-4909-85d5-d4149554ad4e" providerId="ADAL" clId="{0C238964-D8FC-4F1B-AF6E-F3D03E28AC41}" dt="2024-01-29T14:50:08.322" v="814" actId="208"/>
          <ac:picMkLst>
            <pc:docMk/>
            <pc:sldMk cId="1626364463" sldId="1852"/>
            <ac:picMk id="11" creationId="{A5E3F1D2-77A2-CDE5-178B-CDAE520C5C3E}"/>
          </ac:picMkLst>
        </pc:picChg>
      </pc:sldChg>
      <pc:sldChg chg="addSp delSp modSp add mod">
        <pc:chgData name="Yoel Kortick" userId="167978f5-7f40-4909-85d5-d4149554ad4e" providerId="ADAL" clId="{0C238964-D8FC-4F1B-AF6E-F3D03E28AC41}" dt="2024-01-30T07:57:50.452" v="2554"/>
        <pc:sldMkLst>
          <pc:docMk/>
          <pc:sldMk cId="3548389818" sldId="1853"/>
        </pc:sldMkLst>
        <pc:spChg chg="mod">
          <ac:chgData name="Yoel Kortick" userId="167978f5-7f40-4909-85d5-d4149554ad4e" providerId="ADAL" clId="{0C238964-D8FC-4F1B-AF6E-F3D03E28AC41}" dt="2024-01-30T07:57:50.452" v="2554"/>
          <ac:spMkLst>
            <pc:docMk/>
            <pc:sldMk cId="3548389818" sldId="1853"/>
            <ac:spMk id="3" creationId="{294BC29B-83C8-416D-9BA2-59380269EFCE}"/>
          </ac:spMkLst>
        </pc:spChg>
        <pc:spChg chg="mod">
          <ac:chgData name="Yoel Kortick" userId="167978f5-7f40-4909-85d5-d4149554ad4e" providerId="ADAL" clId="{0C238964-D8FC-4F1B-AF6E-F3D03E28AC41}" dt="2024-01-29T14:51:57.022" v="843" actId="255"/>
          <ac:spMkLst>
            <pc:docMk/>
            <pc:sldMk cId="3548389818" sldId="1853"/>
            <ac:spMk id="4" creationId="{7DCC24B9-304C-43F8-A814-5ED2034E8A02}"/>
          </ac:spMkLst>
        </pc:spChg>
        <pc:spChg chg="del">
          <ac:chgData name="Yoel Kortick" userId="167978f5-7f40-4909-85d5-d4149554ad4e" providerId="ADAL" clId="{0C238964-D8FC-4F1B-AF6E-F3D03E28AC41}" dt="2024-01-29T14:51:13.996" v="822" actId="478"/>
          <ac:spMkLst>
            <pc:docMk/>
            <pc:sldMk cId="3548389818" sldId="1853"/>
            <ac:spMk id="7" creationId="{19EE9B8D-4936-A4D5-72C3-0077DFD2BFFA}"/>
          </ac:spMkLst>
        </pc:spChg>
        <pc:spChg chg="add mod">
          <ac:chgData name="Yoel Kortick" userId="167978f5-7f40-4909-85d5-d4149554ad4e" providerId="ADAL" clId="{0C238964-D8FC-4F1B-AF6E-F3D03E28AC41}" dt="2024-01-29T14:51:20.536" v="833" actId="20577"/>
          <ac:spMkLst>
            <pc:docMk/>
            <pc:sldMk cId="3548389818" sldId="1853"/>
            <ac:spMk id="8" creationId="{CB3FF7D3-C44D-90A9-6F0C-F13308EFC497}"/>
          </ac:spMkLst>
        </pc:spChg>
        <pc:spChg chg="add">
          <ac:chgData name="Yoel Kortick" userId="167978f5-7f40-4909-85d5-d4149554ad4e" providerId="ADAL" clId="{0C238964-D8FC-4F1B-AF6E-F3D03E28AC41}" dt="2024-01-29T14:52:03" v="844" actId="11529"/>
          <ac:spMkLst>
            <pc:docMk/>
            <pc:sldMk cId="3548389818" sldId="1853"/>
            <ac:spMk id="9" creationId="{4282EC0A-05C3-27FD-DBDC-E32D982FDCD9}"/>
          </ac:spMkLst>
        </pc:spChg>
        <pc:picChg chg="add mod ord">
          <ac:chgData name="Yoel Kortick" userId="167978f5-7f40-4909-85d5-d4149554ad4e" providerId="ADAL" clId="{0C238964-D8FC-4F1B-AF6E-F3D03E28AC41}" dt="2024-01-29T14:51:12.167" v="821" actId="167"/>
          <ac:picMkLst>
            <pc:docMk/>
            <pc:sldMk cId="3548389818" sldId="1853"/>
            <ac:picMk id="6" creationId="{4FC48613-B44E-16C8-4879-F8A51BBD5406}"/>
          </ac:picMkLst>
        </pc:picChg>
        <pc:picChg chg="del">
          <ac:chgData name="Yoel Kortick" userId="167978f5-7f40-4909-85d5-d4149554ad4e" providerId="ADAL" clId="{0C238964-D8FC-4F1B-AF6E-F3D03E28AC41}" dt="2024-01-29T14:51:00.985" v="816" actId="478"/>
          <ac:picMkLst>
            <pc:docMk/>
            <pc:sldMk cId="3548389818" sldId="1853"/>
            <ac:picMk id="11" creationId="{A5E3F1D2-77A2-CDE5-178B-CDAE520C5C3E}"/>
          </ac:picMkLst>
        </pc:picChg>
      </pc:sldChg>
      <pc:sldChg chg="addSp delSp modSp add mod">
        <pc:chgData name="Yoel Kortick" userId="167978f5-7f40-4909-85d5-d4149554ad4e" providerId="ADAL" clId="{0C238964-D8FC-4F1B-AF6E-F3D03E28AC41}" dt="2024-01-30T07:57:55.113" v="2555"/>
        <pc:sldMkLst>
          <pc:docMk/>
          <pc:sldMk cId="1529949403" sldId="1854"/>
        </pc:sldMkLst>
        <pc:spChg chg="mod">
          <ac:chgData name="Yoel Kortick" userId="167978f5-7f40-4909-85d5-d4149554ad4e" providerId="ADAL" clId="{0C238964-D8FC-4F1B-AF6E-F3D03E28AC41}" dt="2024-01-30T07:57:55.113" v="2555"/>
          <ac:spMkLst>
            <pc:docMk/>
            <pc:sldMk cId="1529949403" sldId="1854"/>
            <ac:spMk id="3" creationId="{294BC29B-83C8-416D-9BA2-59380269EFCE}"/>
          </ac:spMkLst>
        </pc:spChg>
        <pc:spChg chg="mod">
          <ac:chgData name="Yoel Kortick" userId="167978f5-7f40-4909-85d5-d4149554ad4e" providerId="ADAL" clId="{0C238964-D8FC-4F1B-AF6E-F3D03E28AC41}" dt="2024-01-29T14:52:32.845" v="849" actId="12"/>
          <ac:spMkLst>
            <pc:docMk/>
            <pc:sldMk cId="1529949403" sldId="1854"/>
            <ac:spMk id="4" creationId="{7DCC24B9-304C-43F8-A814-5ED2034E8A02}"/>
          </ac:spMkLst>
        </pc:spChg>
        <pc:spChg chg="del">
          <ac:chgData name="Yoel Kortick" userId="167978f5-7f40-4909-85d5-d4149554ad4e" providerId="ADAL" clId="{0C238964-D8FC-4F1B-AF6E-F3D03E28AC41}" dt="2024-01-29T14:53:55.312" v="860" actId="478"/>
          <ac:spMkLst>
            <pc:docMk/>
            <pc:sldMk cId="1529949403" sldId="1854"/>
            <ac:spMk id="8" creationId="{CB3FF7D3-C44D-90A9-6F0C-F13308EFC497}"/>
          </ac:spMkLst>
        </pc:spChg>
        <pc:spChg chg="mod">
          <ac:chgData name="Yoel Kortick" userId="167978f5-7f40-4909-85d5-d4149554ad4e" providerId="ADAL" clId="{0C238964-D8FC-4F1B-AF6E-F3D03E28AC41}" dt="2024-01-29T14:53:50.222" v="859" actId="14100"/>
          <ac:spMkLst>
            <pc:docMk/>
            <pc:sldMk cId="1529949403" sldId="1854"/>
            <ac:spMk id="9" creationId="{4282EC0A-05C3-27FD-DBDC-E32D982FDCD9}"/>
          </ac:spMkLst>
        </pc:spChg>
        <pc:picChg chg="del">
          <ac:chgData name="Yoel Kortick" userId="167978f5-7f40-4909-85d5-d4149554ad4e" providerId="ADAL" clId="{0C238964-D8FC-4F1B-AF6E-F3D03E28AC41}" dt="2024-01-29T14:53:35.066" v="850" actId="478"/>
          <ac:picMkLst>
            <pc:docMk/>
            <pc:sldMk cId="1529949403" sldId="1854"/>
            <ac:picMk id="6" creationId="{4FC48613-B44E-16C8-4879-F8A51BBD5406}"/>
          </ac:picMkLst>
        </pc:picChg>
        <pc:picChg chg="add mod ord">
          <ac:chgData name="Yoel Kortick" userId="167978f5-7f40-4909-85d5-d4149554ad4e" providerId="ADAL" clId="{0C238964-D8FC-4F1B-AF6E-F3D03E28AC41}" dt="2024-01-29T14:53:57.386" v="861" actId="208"/>
          <ac:picMkLst>
            <pc:docMk/>
            <pc:sldMk cId="1529949403" sldId="1854"/>
            <ac:picMk id="7" creationId="{7C943C22-EF5F-6DC4-06B9-FF32A4B8F7FA}"/>
          </ac:picMkLst>
        </pc:picChg>
      </pc:sldChg>
      <pc:sldChg chg="addSp delSp modSp add mod">
        <pc:chgData name="Yoel Kortick" userId="167978f5-7f40-4909-85d5-d4149554ad4e" providerId="ADAL" clId="{0C238964-D8FC-4F1B-AF6E-F3D03E28AC41}" dt="2024-01-30T07:57:59.650" v="2556"/>
        <pc:sldMkLst>
          <pc:docMk/>
          <pc:sldMk cId="1756318883" sldId="1855"/>
        </pc:sldMkLst>
        <pc:spChg chg="mod">
          <ac:chgData name="Yoel Kortick" userId="167978f5-7f40-4909-85d5-d4149554ad4e" providerId="ADAL" clId="{0C238964-D8FC-4F1B-AF6E-F3D03E28AC41}" dt="2024-01-30T07:57:59.650" v="2556"/>
          <ac:spMkLst>
            <pc:docMk/>
            <pc:sldMk cId="1756318883" sldId="1855"/>
            <ac:spMk id="3" creationId="{294BC29B-83C8-416D-9BA2-59380269EFCE}"/>
          </ac:spMkLst>
        </pc:spChg>
        <pc:spChg chg="mod">
          <ac:chgData name="Yoel Kortick" userId="167978f5-7f40-4909-85d5-d4149554ad4e" providerId="ADAL" clId="{0C238964-D8FC-4F1B-AF6E-F3D03E28AC41}" dt="2024-01-29T15:01:23.882" v="864" actId="12"/>
          <ac:spMkLst>
            <pc:docMk/>
            <pc:sldMk cId="1756318883" sldId="1855"/>
            <ac:spMk id="4" creationId="{7DCC24B9-304C-43F8-A814-5ED2034E8A02}"/>
          </ac:spMkLst>
        </pc:spChg>
        <pc:spChg chg="mod">
          <ac:chgData name="Yoel Kortick" userId="167978f5-7f40-4909-85d5-d4149554ad4e" providerId="ADAL" clId="{0C238964-D8FC-4F1B-AF6E-F3D03E28AC41}" dt="2024-01-29T15:02:41.798" v="880" actId="14100"/>
          <ac:spMkLst>
            <pc:docMk/>
            <pc:sldMk cId="1756318883" sldId="1855"/>
            <ac:spMk id="9" creationId="{4282EC0A-05C3-27FD-DBDC-E32D982FDCD9}"/>
          </ac:spMkLst>
        </pc:spChg>
        <pc:picChg chg="add mod ord">
          <ac:chgData name="Yoel Kortick" userId="167978f5-7f40-4909-85d5-d4149554ad4e" providerId="ADAL" clId="{0C238964-D8FC-4F1B-AF6E-F3D03E28AC41}" dt="2024-01-29T15:02:48.075" v="882" actId="167"/>
          <ac:picMkLst>
            <pc:docMk/>
            <pc:sldMk cId="1756318883" sldId="1855"/>
            <ac:picMk id="6" creationId="{81333A19-9568-591E-561D-D8DA591FB0E4}"/>
          </ac:picMkLst>
        </pc:picChg>
        <pc:picChg chg="del">
          <ac:chgData name="Yoel Kortick" userId="167978f5-7f40-4909-85d5-d4149554ad4e" providerId="ADAL" clId="{0C238964-D8FC-4F1B-AF6E-F3D03E28AC41}" dt="2024-01-29T15:02:23.055" v="869" actId="478"/>
          <ac:picMkLst>
            <pc:docMk/>
            <pc:sldMk cId="1756318883" sldId="1855"/>
            <ac:picMk id="7" creationId="{7C943C22-EF5F-6DC4-06B9-FF32A4B8F7FA}"/>
          </ac:picMkLst>
        </pc:picChg>
        <pc:cxnChg chg="add">
          <ac:chgData name="Yoel Kortick" userId="167978f5-7f40-4909-85d5-d4149554ad4e" providerId="ADAL" clId="{0C238964-D8FC-4F1B-AF6E-F3D03E28AC41}" dt="2024-01-29T15:02:46.276" v="881" actId="11529"/>
          <ac:cxnSpMkLst>
            <pc:docMk/>
            <pc:sldMk cId="1756318883" sldId="1855"/>
            <ac:cxnSpMk id="10" creationId="{529C53E3-9517-3C10-8652-0EB9585BD9B8}"/>
          </ac:cxnSpMkLst>
        </pc:cxnChg>
      </pc:sldChg>
      <pc:sldChg chg="addSp delSp modSp add mod">
        <pc:chgData name="Yoel Kortick" userId="167978f5-7f40-4909-85d5-d4149554ad4e" providerId="ADAL" clId="{0C238964-D8FC-4F1B-AF6E-F3D03E28AC41}" dt="2024-01-30T07:58:04.577" v="2557"/>
        <pc:sldMkLst>
          <pc:docMk/>
          <pc:sldMk cId="420099968" sldId="1856"/>
        </pc:sldMkLst>
        <pc:spChg chg="mod">
          <ac:chgData name="Yoel Kortick" userId="167978f5-7f40-4909-85d5-d4149554ad4e" providerId="ADAL" clId="{0C238964-D8FC-4F1B-AF6E-F3D03E28AC41}" dt="2024-01-30T07:58:04.577" v="2557"/>
          <ac:spMkLst>
            <pc:docMk/>
            <pc:sldMk cId="420099968" sldId="1856"/>
            <ac:spMk id="3" creationId="{294BC29B-83C8-416D-9BA2-59380269EFCE}"/>
          </ac:spMkLst>
        </pc:spChg>
        <pc:spChg chg="mod">
          <ac:chgData name="Yoel Kortick" userId="167978f5-7f40-4909-85d5-d4149554ad4e" providerId="ADAL" clId="{0C238964-D8FC-4F1B-AF6E-F3D03E28AC41}" dt="2024-01-29T15:01:38.227" v="868"/>
          <ac:spMkLst>
            <pc:docMk/>
            <pc:sldMk cId="420099968" sldId="1856"/>
            <ac:spMk id="4" creationId="{7DCC24B9-304C-43F8-A814-5ED2034E8A02}"/>
          </ac:spMkLst>
        </pc:spChg>
        <pc:spChg chg="del mod">
          <ac:chgData name="Yoel Kortick" userId="167978f5-7f40-4909-85d5-d4149554ad4e" providerId="ADAL" clId="{0C238964-D8FC-4F1B-AF6E-F3D03E28AC41}" dt="2024-01-29T15:04:24.091" v="891" actId="478"/>
          <ac:spMkLst>
            <pc:docMk/>
            <pc:sldMk cId="420099968" sldId="1856"/>
            <ac:spMk id="9" creationId="{4282EC0A-05C3-27FD-DBDC-E32D982FDCD9}"/>
          </ac:spMkLst>
        </pc:spChg>
        <pc:spChg chg="add mod">
          <ac:chgData name="Yoel Kortick" userId="167978f5-7f40-4909-85d5-d4149554ad4e" providerId="ADAL" clId="{0C238964-D8FC-4F1B-AF6E-F3D03E28AC41}" dt="2024-01-29T15:05:20.399" v="964" actId="14100"/>
          <ac:spMkLst>
            <pc:docMk/>
            <pc:sldMk cId="420099968" sldId="1856"/>
            <ac:spMk id="12" creationId="{7E0F471D-DAC6-F111-6E56-01F12403B625}"/>
          </ac:spMkLst>
        </pc:spChg>
        <pc:spChg chg="add mod">
          <ac:chgData name="Yoel Kortick" userId="167978f5-7f40-4909-85d5-d4149554ad4e" providerId="ADAL" clId="{0C238964-D8FC-4F1B-AF6E-F3D03E28AC41}" dt="2024-01-29T15:08:31.086" v="996" actId="1038"/>
          <ac:spMkLst>
            <pc:docMk/>
            <pc:sldMk cId="420099968" sldId="1856"/>
            <ac:spMk id="13" creationId="{26C1D472-109D-E7E3-4FC1-8999204AF0ED}"/>
          </ac:spMkLst>
        </pc:spChg>
        <pc:spChg chg="add mod">
          <ac:chgData name="Yoel Kortick" userId="167978f5-7f40-4909-85d5-d4149554ad4e" providerId="ADAL" clId="{0C238964-D8FC-4F1B-AF6E-F3D03E28AC41}" dt="2024-01-29T15:08:00.980" v="975" actId="207"/>
          <ac:spMkLst>
            <pc:docMk/>
            <pc:sldMk cId="420099968" sldId="1856"/>
            <ac:spMk id="14" creationId="{8890CF74-D928-BA93-6AAC-EA6CD4EBE276}"/>
          </ac:spMkLst>
        </pc:spChg>
        <pc:spChg chg="add mod">
          <ac:chgData name="Yoel Kortick" userId="167978f5-7f40-4909-85d5-d4149554ad4e" providerId="ADAL" clId="{0C238964-D8FC-4F1B-AF6E-F3D03E28AC41}" dt="2024-01-29T15:08:16.121" v="983" actId="207"/>
          <ac:spMkLst>
            <pc:docMk/>
            <pc:sldMk cId="420099968" sldId="1856"/>
            <ac:spMk id="17" creationId="{32B43906-2CA9-F0B5-AAEA-A929C62F8390}"/>
          </ac:spMkLst>
        </pc:spChg>
        <pc:picChg chg="add mod ord">
          <ac:chgData name="Yoel Kortick" userId="167978f5-7f40-4909-85d5-d4149554ad4e" providerId="ADAL" clId="{0C238964-D8FC-4F1B-AF6E-F3D03E28AC41}" dt="2024-01-29T15:04:21.550" v="890" actId="167"/>
          <ac:picMkLst>
            <pc:docMk/>
            <pc:sldMk cId="420099968" sldId="1856"/>
            <ac:picMk id="6" creationId="{1AFC47D8-39A6-CD74-6629-8956C9A994FD}"/>
          </ac:picMkLst>
        </pc:picChg>
        <pc:picChg chg="del">
          <ac:chgData name="Yoel Kortick" userId="167978f5-7f40-4909-85d5-d4149554ad4e" providerId="ADAL" clId="{0C238964-D8FC-4F1B-AF6E-F3D03E28AC41}" dt="2024-01-29T15:03:28.231" v="883" actId="478"/>
          <ac:picMkLst>
            <pc:docMk/>
            <pc:sldMk cId="420099968" sldId="1856"/>
            <ac:picMk id="7" creationId="{7C943C22-EF5F-6DC4-06B9-FF32A4B8F7FA}"/>
          </ac:picMkLst>
        </pc:picChg>
        <pc:cxnChg chg="add">
          <ac:chgData name="Yoel Kortick" userId="167978f5-7f40-4909-85d5-d4149554ad4e" providerId="ADAL" clId="{0C238964-D8FC-4F1B-AF6E-F3D03E28AC41}" dt="2024-01-29T15:04:29.574" v="892" actId="11529"/>
          <ac:cxnSpMkLst>
            <pc:docMk/>
            <pc:sldMk cId="420099968" sldId="1856"/>
            <ac:cxnSpMk id="10" creationId="{8F6EAC31-8942-F1A5-EE0B-A1179CEF763B}"/>
          </ac:cxnSpMkLst>
        </pc:cxnChg>
        <pc:cxnChg chg="add mod">
          <ac:chgData name="Yoel Kortick" userId="167978f5-7f40-4909-85d5-d4149554ad4e" providerId="ADAL" clId="{0C238964-D8FC-4F1B-AF6E-F3D03E28AC41}" dt="2024-01-29T15:04:38.103" v="893" actId="571"/>
          <ac:cxnSpMkLst>
            <pc:docMk/>
            <pc:sldMk cId="420099968" sldId="1856"/>
            <ac:cxnSpMk id="11" creationId="{006CB97B-062A-F3B5-C579-C0521084033F}"/>
          </ac:cxnSpMkLst>
        </pc:cxnChg>
        <pc:cxnChg chg="add mod">
          <ac:chgData name="Yoel Kortick" userId="167978f5-7f40-4909-85d5-d4149554ad4e" providerId="ADAL" clId="{0C238964-D8FC-4F1B-AF6E-F3D03E28AC41}" dt="2024-01-29T15:07:52.414" v="972" actId="1037"/>
          <ac:cxnSpMkLst>
            <pc:docMk/>
            <pc:sldMk cId="420099968" sldId="1856"/>
            <ac:cxnSpMk id="15" creationId="{4DCE337D-7423-03B1-0194-F19E153C6464}"/>
          </ac:cxnSpMkLst>
        </pc:cxnChg>
        <pc:cxnChg chg="add mod">
          <ac:chgData name="Yoel Kortick" userId="167978f5-7f40-4909-85d5-d4149554ad4e" providerId="ADAL" clId="{0C238964-D8FC-4F1B-AF6E-F3D03E28AC41}" dt="2024-01-29T15:08:10.058" v="982" actId="1038"/>
          <ac:cxnSpMkLst>
            <pc:docMk/>
            <pc:sldMk cId="420099968" sldId="1856"/>
            <ac:cxnSpMk id="16" creationId="{9A016705-9998-C83C-62E5-1961562C735F}"/>
          </ac:cxnSpMkLst>
        </pc:cxnChg>
        <pc:cxnChg chg="add mod">
          <ac:chgData name="Yoel Kortick" userId="167978f5-7f40-4909-85d5-d4149554ad4e" providerId="ADAL" clId="{0C238964-D8FC-4F1B-AF6E-F3D03E28AC41}" dt="2024-01-29T15:07:52.414" v="972" actId="1037"/>
          <ac:cxnSpMkLst>
            <pc:docMk/>
            <pc:sldMk cId="420099968" sldId="1856"/>
            <ac:cxnSpMk id="18" creationId="{79AE5185-D981-6870-F0E7-9A0546F9EC96}"/>
          </ac:cxnSpMkLst>
        </pc:cxnChg>
      </pc:sldChg>
      <pc:sldChg chg="delSp modSp add mod">
        <pc:chgData name="Yoel Kortick" userId="167978f5-7f40-4909-85d5-d4149554ad4e" providerId="ADAL" clId="{0C238964-D8FC-4F1B-AF6E-F3D03E28AC41}" dt="2024-01-30T07:59:40.521" v="2638" actId="20577"/>
        <pc:sldMkLst>
          <pc:docMk/>
          <pc:sldMk cId="587732312" sldId="1857"/>
        </pc:sldMkLst>
        <pc:spChg chg="mod">
          <ac:chgData name="Yoel Kortick" userId="167978f5-7f40-4909-85d5-d4149554ad4e" providerId="ADAL" clId="{0C238964-D8FC-4F1B-AF6E-F3D03E28AC41}" dt="2024-01-30T07:59:33.725" v="2637" actId="27636"/>
          <ac:spMkLst>
            <pc:docMk/>
            <pc:sldMk cId="587732312" sldId="1857"/>
            <ac:spMk id="3" creationId="{294BC29B-83C8-416D-9BA2-59380269EFCE}"/>
          </ac:spMkLst>
        </pc:spChg>
        <pc:spChg chg="mod">
          <ac:chgData name="Yoel Kortick" userId="167978f5-7f40-4909-85d5-d4149554ad4e" providerId="ADAL" clId="{0C238964-D8FC-4F1B-AF6E-F3D03E28AC41}" dt="2024-01-30T07:59:40.521" v="2638" actId="20577"/>
          <ac:spMkLst>
            <pc:docMk/>
            <pc:sldMk cId="587732312" sldId="1857"/>
            <ac:spMk id="4" creationId="{7DCC24B9-304C-43F8-A814-5ED2034E8A02}"/>
          </ac:spMkLst>
        </pc:spChg>
        <pc:spChg chg="del">
          <ac:chgData name="Yoel Kortick" userId="167978f5-7f40-4909-85d5-d4149554ad4e" providerId="ADAL" clId="{0C238964-D8FC-4F1B-AF6E-F3D03E28AC41}" dt="2024-01-29T15:28:44.176" v="998" actId="478"/>
          <ac:spMkLst>
            <pc:docMk/>
            <pc:sldMk cId="587732312" sldId="1857"/>
            <ac:spMk id="12" creationId="{7E0F471D-DAC6-F111-6E56-01F12403B625}"/>
          </ac:spMkLst>
        </pc:spChg>
        <pc:spChg chg="del">
          <ac:chgData name="Yoel Kortick" userId="167978f5-7f40-4909-85d5-d4149554ad4e" providerId="ADAL" clId="{0C238964-D8FC-4F1B-AF6E-F3D03E28AC41}" dt="2024-01-29T15:28:44.176" v="998" actId="478"/>
          <ac:spMkLst>
            <pc:docMk/>
            <pc:sldMk cId="587732312" sldId="1857"/>
            <ac:spMk id="13" creationId="{26C1D472-109D-E7E3-4FC1-8999204AF0ED}"/>
          </ac:spMkLst>
        </pc:spChg>
        <pc:spChg chg="del">
          <ac:chgData name="Yoel Kortick" userId="167978f5-7f40-4909-85d5-d4149554ad4e" providerId="ADAL" clId="{0C238964-D8FC-4F1B-AF6E-F3D03E28AC41}" dt="2024-01-29T15:28:44.176" v="998" actId="478"/>
          <ac:spMkLst>
            <pc:docMk/>
            <pc:sldMk cId="587732312" sldId="1857"/>
            <ac:spMk id="14" creationId="{8890CF74-D928-BA93-6AAC-EA6CD4EBE276}"/>
          </ac:spMkLst>
        </pc:spChg>
        <pc:spChg chg="del">
          <ac:chgData name="Yoel Kortick" userId="167978f5-7f40-4909-85d5-d4149554ad4e" providerId="ADAL" clId="{0C238964-D8FC-4F1B-AF6E-F3D03E28AC41}" dt="2024-01-29T15:28:44.176" v="998" actId="478"/>
          <ac:spMkLst>
            <pc:docMk/>
            <pc:sldMk cId="587732312" sldId="1857"/>
            <ac:spMk id="17" creationId="{32B43906-2CA9-F0B5-AAEA-A929C62F8390}"/>
          </ac:spMkLst>
        </pc:spChg>
        <pc:picChg chg="del">
          <ac:chgData name="Yoel Kortick" userId="167978f5-7f40-4909-85d5-d4149554ad4e" providerId="ADAL" clId="{0C238964-D8FC-4F1B-AF6E-F3D03E28AC41}" dt="2024-01-29T15:28:44.176" v="998" actId="478"/>
          <ac:picMkLst>
            <pc:docMk/>
            <pc:sldMk cId="587732312" sldId="1857"/>
            <ac:picMk id="6" creationId="{1AFC47D8-39A6-CD74-6629-8956C9A994FD}"/>
          </ac:picMkLst>
        </pc:picChg>
        <pc:cxnChg chg="del">
          <ac:chgData name="Yoel Kortick" userId="167978f5-7f40-4909-85d5-d4149554ad4e" providerId="ADAL" clId="{0C238964-D8FC-4F1B-AF6E-F3D03E28AC41}" dt="2024-01-29T15:28:44.176" v="998" actId="478"/>
          <ac:cxnSpMkLst>
            <pc:docMk/>
            <pc:sldMk cId="587732312" sldId="1857"/>
            <ac:cxnSpMk id="10" creationId="{8F6EAC31-8942-F1A5-EE0B-A1179CEF763B}"/>
          </ac:cxnSpMkLst>
        </pc:cxnChg>
        <pc:cxnChg chg="del">
          <ac:chgData name="Yoel Kortick" userId="167978f5-7f40-4909-85d5-d4149554ad4e" providerId="ADAL" clId="{0C238964-D8FC-4F1B-AF6E-F3D03E28AC41}" dt="2024-01-29T15:28:44.176" v="998" actId="478"/>
          <ac:cxnSpMkLst>
            <pc:docMk/>
            <pc:sldMk cId="587732312" sldId="1857"/>
            <ac:cxnSpMk id="11" creationId="{006CB97B-062A-F3B5-C579-C0521084033F}"/>
          </ac:cxnSpMkLst>
        </pc:cxnChg>
        <pc:cxnChg chg="del">
          <ac:chgData name="Yoel Kortick" userId="167978f5-7f40-4909-85d5-d4149554ad4e" providerId="ADAL" clId="{0C238964-D8FC-4F1B-AF6E-F3D03E28AC41}" dt="2024-01-29T15:28:44.176" v="998" actId="478"/>
          <ac:cxnSpMkLst>
            <pc:docMk/>
            <pc:sldMk cId="587732312" sldId="1857"/>
            <ac:cxnSpMk id="15" creationId="{4DCE337D-7423-03B1-0194-F19E153C6464}"/>
          </ac:cxnSpMkLst>
        </pc:cxnChg>
        <pc:cxnChg chg="del">
          <ac:chgData name="Yoel Kortick" userId="167978f5-7f40-4909-85d5-d4149554ad4e" providerId="ADAL" clId="{0C238964-D8FC-4F1B-AF6E-F3D03E28AC41}" dt="2024-01-29T15:28:44.176" v="998" actId="478"/>
          <ac:cxnSpMkLst>
            <pc:docMk/>
            <pc:sldMk cId="587732312" sldId="1857"/>
            <ac:cxnSpMk id="16" creationId="{9A016705-9998-C83C-62E5-1961562C735F}"/>
          </ac:cxnSpMkLst>
        </pc:cxnChg>
        <pc:cxnChg chg="del">
          <ac:chgData name="Yoel Kortick" userId="167978f5-7f40-4909-85d5-d4149554ad4e" providerId="ADAL" clId="{0C238964-D8FC-4F1B-AF6E-F3D03E28AC41}" dt="2024-01-29T15:28:44.176" v="998" actId="478"/>
          <ac:cxnSpMkLst>
            <pc:docMk/>
            <pc:sldMk cId="587732312" sldId="1857"/>
            <ac:cxnSpMk id="18" creationId="{79AE5185-D981-6870-F0E7-9A0546F9EC96}"/>
          </ac:cxnSpMkLst>
        </pc:cxnChg>
      </pc:sldChg>
      <pc:sldChg chg="addSp modSp add mod">
        <pc:chgData name="Yoel Kortick" userId="167978f5-7f40-4909-85d5-d4149554ad4e" providerId="ADAL" clId="{0C238964-D8FC-4F1B-AF6E-F3D03E28AC41}" dt="2024-01-30T07:59:45.837" v="2640" actId="27636"/>
        <pc:sldMkLst>
          <pc:docMk/>
          <pc:sldMk cId="1452033839" sldId="1858"/>
        </pc:sldMkLst>
        <pc:spChg chg="mod">
          <ac:chgData name="Yoel Kortick" userId="167978f5-7f40-4909-85d5-d4149554ad4e" providerId="ADAL" clId="{0C238964-D8FC-4F1B-AF6E-F3D03E28AC41}" dt="2024-01-30T07:59:45.837" v="2640" actId="27636"/>
          <ac:spMkLst>
            <pc:docMk/>
            <pc:sldMk cId="1452033839" sldId="1858"/>
            <ac:spMk id="3" creationId="{294BC29B-83C8-416D-9BA2-59380269EFCE}"/>
          </ac:spMkLst>
        </pc:spChg>
        <pc:spChg chg="mod">
          <ac:chgData name="Yoel Kortick" userId="167978f5-7f40-4909-85d5-d4149554ad4e" providerId="ADAL" clId="{0C238964-D8FC-4F1B-AF6E-F3D03E28AC41}" dt="2024-01-29T15:31:09.628" v="1020" actId="14100"/>
          <ac:spMkLst>
            <pc:docMk/>
            <pc:sldMk cId="1452033839" sldId="1858"/>
            <ac:spMk id="4" creationId="{7DCC24B9-304C-43F8-A814-5ED2034E8A02}"/>
          </ac:spMkLst>
        </pc:spChg>
        <pc:spChg chg="add">
          <ac:chgData name="Yoel Kortick" userId="167978f5-7f40-4909-85d5-d4149554ad4e" providerId="ADAL" clId="{0C238964-D8FC-4F1B-AF6E-F3D03E28AC41}" dt="2024-01-29T15:31:26.900" v="1022" actId="11529"/>
          <ac:spMkLst>
            <pc:docMk/>
            <pc:sldMk cId="1452033839" sldId="1858"/>
            <ac:spMk id="7" creationId="{7D0993E9-C9A2-FF23-BA53-862B8668EAF0}"/>
          </ac:spMkLst>
        </pc:spChg>
        <pc:picChg chg="add mod">
          <ac:chgData name="Yoel Kortick" userId="167978f5-7f40-4909-85d5-d4149554ad4e" providerId="ADAL" clId="{0C238964-D8FC-4F1B-AF6E-F3D03E28AC41}" dt="2024-01-29T15:31:12.022" v="1021" actId="208"/>
          <ac:picMkLst>
            <pc:docMk/>
            <pc:sldMk cId="1452033839" sldId="1858"/>
            <ac:picMk id="6" creationId="{BD0EE0B5-154E-CD56-2B8C-F0DF26266DF3}"/>
          </ac:picMkLst>
        </pc:picChg>
      </pc:sldChg>
      <pc:sldChg chg="addSp delSp modSp add mod">
        <pc:chgData name="Yoel Kortick" userId="167978f5-7f40-4909-85d5-d4149554ad4e" providerId="ADAL" clId="{0C238964-D8FC-4F1B-AF6E-F3D03E28AC41}" dt="2024-01-30T07:59:50.729" v="2642" actId="27636"/>
        <pc:sldMkLst>
          <pc:docMk/>
          <pc:sldMk cId="1694857678" sldId="1859"/>
        </pc:sldMkLst>
        <pc:spChg chg="mod">
          <ac:chgData name="Yoel Kortick" userId="167978f5-7f40-4909-85d5-d4149554ad4e" providerId="ADAL" clId="{0C238964-D8FC-4F1B-AF6E-F3D03E28AC41}" dt="2024-01-30T07:59:50.729" v="2642" actId="27636"/>
          <ac:spMkLst>
            <pc:docMk/>
            <pc:sldMk cId="1694857678" sldId="1859"/>
            <ac:spMk id="3" creationId="{294BC29B-83C8-416D-9BA2-59380269EFCE}"/>
          </ac:spMkLst>
        </pc:spChg>
        <pc:spChg chg="mod">
          <ac:chgData name="Yoel Kortick" userId="167978f5-7f40-4909-85d5-d4149554ad4e" providerId="ADAL" clId="{0C238964-D8FC-4F1B-AF6E-F3D03E28AC41}" dt="2024-01-30T06:47:26.402" v="1309" actId="14100"/>
          <ac:spMkLst>
            <pc:docMk/>
            <pc:sldMk cId="1694857678" sldId="1859"/>
            <ac:spMk id="4" creationId="{7DCC24B9-304C-43F8-A814-5ED2034E8A02}"/>
          </ac:spMkLst>
        </pc:spChg>
        <pc:spChg chg="add mod">
          <ac:chgData name="Yoel Kortick" userId="167978f5-7f40-4909-85d5-d4149554ad4e" providerId="ADAL" clId="{0C238964-D8FC-4F1B-AF6E-F3D03E28AC41}" dt="2024-01-30T06:47:40.110" v="1313" actId="1036"/>
          <ac:spMkLst>
            <pc:docMk/>
            <pc:sldMk cId="1694857678" sldId="1859"/>
            <ac:spMk id="5" creationId="{8D0FE2CF-A3E8-42B3-9894-F9FD5CE542CE}"/>
          </ac:spMkLst>
        </pc:spChg>
        <pc:spChg chg="add del mod">
          <ac:chgData name="Yoel Kortick" userId="167978f5-7f40-4909-85d5-d4149554ad4e" providerId="ADAL" clId="{0C238964-D8FC-4F1B-AF6E-F3D03E28AC41}" dt="2024-01-29T15:35:03.028" v="1040" actId="478"/>
          <ac:spMkLst>
            <pc:docMk/>
            <pc:sldMk cId="1694857678" sldId="1859"/>
            <ac:spMk id="6" creationId="{BA7982F7-36D0-E526-7357-F40935A59908}"/>
          </ac:spMkLst>
        </pc:spChg>
        <pc:spChg chg="add mod">
          <ac:chgData name="Yoel Kortick" userId="167978f5-7f40-4909-85d5-d4149554ad4e" providerId="ADAL" clId="{0C238964-D8FC-4F1B-AF6E-F3D03E28AC41}" dt="2024-01-30T06:47:40.110" v="1313" actId="1036"/>
          <ac:spMkLst>
            <pc:docMk/>
            <pc:sldMk cId="1694857678" sldId="1859"/>
            <ac:spMk id="12" creationId="{63ADFD79-3DD7-2FDA-750A-912C3DBE9268}"/>
          </ac:spMkLst>
        </pc:spChg>
        <pc:picChg chg="add mod ord">
          <ac:chgData name="Yoel Kortick" userId="167978f5-7f40-4909-85d5-d4149554ad4e" providerId="ADAL" clId="{0C238964-D8FC-4F1B-AF6E-F3D03E28AC41}" dt="2024-01-30T06:47:40.110" v="1313" actId="1036"/>
          <ac:picMkLst>
            <pc:docMk/>
            <pc:sldMk cId="1694857678" sldId="1859"/>
            <ac:picMk id="10" creationId="{16B88B1A-2305-A405-1D9D-4194DFF48C5B}"/>
          </ac:picMkLst>
        </pc:picChg>
        <pc:cxnChg chg="add mod">
          <ac:chgData name="Yoel Kortick" userId="167978f5-7f40-4909-85d5-d4149554ad4e" providerId="ADAL" clId="{0C238964-D8FC-4F1B-AF6E-F3D03E28AC41}" dt="2024-01-30T06:47:40.110" v="1313" actId="1036"/>
          <ac:cxnSpMkLst>
            <pc:docMk/>
            <pc:sldMk cId="1694857678" sldId="1859"/>
            <ac:cxnSpMk id="7" creationId="{D96905EE-B65D-8C5C-3C84-E28BE2F5FB5E}"/>
          </ac:cxnSpMkLst>
        </pc:cxnChg>
        <pc:cxnChg chg="add del mod">
          <ac:chgData name="Yoel Kortick" userId="167978f5-7f40-4909-85d5-d4149554ad4e" providerId="ADAL" clId="{0C238964-D8FC-4F1B-AF6E-F3D03E28AC41}" dt="2024-01-29T15:35:54.156" v="1060" actId="478"/>
          <ac:cxnSpMkLst>
            <pc:docMk/>
            <pc:sldMk cId="1694857678" sldId="1859"/>
            <ac:cxnSpMk id="8" creationId="{0B90F62E-74B6-4541-93B6-402837F5A1A4}"/>
          </ac:cxnSpMkLst>
        </pc:cxnChg>
      </pc:sldChg>
      <pc:sldChg chg="addSp delSp modSp add mod">
        <pc:chgData name="Yoel Kortick" userId="167978f5-7f40-4909-85d5-d4149554ad4e" providerId="ADAL" clId="{0C238964-D8FC-4F1B-AF6E-F3D03E28AC41}" dt="2024-01-30T07:59:54.934" v="2644" actId="27636"/>
        <pc:sldMkLst>
          <pc:docMk/>
          <pc:sldMk cId="2398383842" sldId="1860"/>
        </pc:sldMkLst>
        <pc:spChg chg="mod">
          <ac:chgData name="Yoel Kortick" userId="167978f5-7f40-4909-85d5-d4149554ad4e" providerId="ADAL" clId="{0C238964-D8FC-4F1B-AF6E-F3D03E28AC41}" dt="2024-01-30T07:59:54.934" v="2644" actId="27636"/>
          <ac:spMkLst>
            <pc:docMk/>
            <pc:sldMk cId="2398383842" sldId="1860"/>
            <ac:spMk id="3" creationId="{294BC29B-83C8-416D-9BA2-59380269EFCE}"/>
          </ac:spMkLst>
        </pc:spChg>
        <pc:spChg chg="mod">
          <ac:chgData name="Yoel Kortick" userId="167978f5-7f40-4909-85d5-d4149554ad4e" providerId="ADAL" clId="{0C238964-D8FC-4F1B-AF6E-F3D03E28AC41}" dt="2024-01-30T06:48:40.793" v="1332" actId="313"/>
          <ac:spMkLst>
            <pc:docMk/>
            <pc:sldMk cId="2398383842" sldId="1860"/>
            <ac:spMk id="4" creationId="{7DCC24B9-304C-43F8-A814-5ED2034E8A02}"/>
          </ac:spMkLst>
        </pc:spChg>
        <pc:spChg chg="mod">
          <ac:chgData name="Yoel Kortick" userId="167978f5-7f40-4909-85d5-d4149554ad4e" providerId="ADAL" clId="{0C238964-D8FC-4F1B-AF6E-F3D03E28AC41}" dt="2024-01-30T06:48:55.361" v="1338" actId="1076"/>
          <ac:spMkLst>
            <pc:docMk/>
            <pc:sldMk cId="2398383842" sldId="1860"/>
            <ac:spMk id="5" creationId="{8D0FE2CF-A3E8-42B3-9894-F9FD5CE542CE}"/>
          </ac:spMkLst>
        </pc:spChg>
        <pc:spChg chg="mod">
          <ac:chgData name="Yoel Kortick" userId="167978f5-7f40-4909-85d5-d4149554ad4e" providerId="ADAL" clId="{0C238964-D8FC-4F1B-AF6E-F3D03E28AC41}" dt="2024-01-30T06:49:06.786" v="1343" actId="1035"/>
          <ac:spMkLst>
            <pc:docMk/>
            <pc:sldMk cId="2398383842" sldId="1860"/>
            <ac:spMk id="12" creationId="{63ADFD79-3DD7-2FDA-750A-912C3DBE9268}"/>
          </ac:spMkLst>
        </pc:spChg>
        <pc:picChg chg="add del mod ord">
          <ac:chgData name="Yoel Kortick" userId="167978f5-7f40-4909-85d5-d4149554ad4e" providerId="ADAL" clId="{0C238964-D8FC-4F1B-AF6E-F3D03E28AC41}" dt="2024-01-30T06:48:43.638" v="1333" actId="478"/>
          <ac:picMkLst>
            <pc:docMk/>
            <pc:sldMk cId="2398383842" sldId="1860"/>
            <ac:picMk id="8" creationId="{01F1E7E8-2A50-A352-C17B-A55078C447CC}"/>
          </ac:picMkLst>
        </pc:picChg>
        <pc:picChg chg="del">
          <ac:chgData name="Yoel Kortick" userId="167978f5-7f40-4909-85d5-d4149554ad4e" providerId="ADAL" clId="{0C238964-D8FC-4F1B-AF6E-F3D03E28AC41}" dt="2024-01-29T15:36:46.196" v="1090" actId="478"/>
          <ac:picMkLst>
            <pc:docMk/>
            <pc:sldMk cId="2398383842" sldId="1860"/>
            <ac:picMk id="10" creationId="{16B88B1A-2305-A405-1D9D-4194DFF48C5B}"/>
          </ac:picMkLst>
        </pc:picChg>
        <pc:picChg chg="add mod ord">
          <ac:chgData name="Yoel Kortick" userId="167978f5-7f40-4909-85d5-d4149554ad4e" providerId="ADAL" clId="{0C238964-D8FC-4F1B-AF6E-F3D03E28AC41}" dt="2024-01-30T06:49:00.557" v="1339" actId="208"/>
          <ac:picMkLst>
            <pc:docMk/>
            <pc:sldMk cId="2398383842" sldId="1860"/>
            <ac:picMk id="11" creationId="{B1FD4E3D-3E2A-4385-A933-F2A9569D45BF}"/>
          </ac:picMkLst>
        </pc:picChg>
        <pc:cxnChg chg="del">
          <ac:chgData name="Yoel Kortick" userId="167978f5-7f40-4909-85d5-d4149554ad4e" providerId="ADAL" clId="{0C238964-D8FC-4F1B-AF6E-F3D03E28AC41}" dt="2024-01-29T15:36:43.271" v="1089" actId="478"/>
          <ac:cxnSpMkLst>
            <pc:docMk/>
            <pc:sldMk cId="2398383842" sldId="1860"/>
            <ac:cxnSpMk id="7" creationId="{D96905EE-B65D-8C5C-3C84-E28BE2F5FB5E}"/>
          </ac:cxnSpMkLst>
        </pc:cxnChg>
      </pc:sldChg>
      <pc:sldChg chg="addSp delSp modSp add mod">
        <pc:chgData name="Yoel Kortick" userId="167978f5-7f40-4909-85d5-d4149554ad4e" providerId="ADAL" clId="{0C238964-D8FC-4F1B-AF6E-F3D03E28AC41}" dt="2024-01-30T07:59:58.994" v="2646" actId="27636"/>
        <pc:sldMkLst>
          <pc:docMk/>
          <pc:sldMk cId="1903357125" sldId="1861"/>
        </pc:sldMkLst>
        <pc:spChg chg="mod">
          <ac:chgData name="Yoel Kortick" userId="167978f5-7f40-4909-85d5-d4149554ad4e" providerId="ADAL" clId="{0C238964-D8FC-4F1B-AF6E-F3D03E28AC41}" dt="2024-01-30T07:59:58.994" v="2646" actId="27636"/>
          <ac:spMkLst>
            <pc:docMk/>
            <pc:sldMk cId="1903357125" sldId="1861"/>
            <ac:spMk id="3" creationId="{294BC29B-83C8-416D-9BA2-59380269EFCE}"/>
          </ac:spMkLst>
        </pc:spChg>
        <pc:spChg chg="mod">
          <ac:chgData name="Yoel Kortick" userId="167978f5-7f40-4909-85d5-d4149554ad4e" providerId="ADAL" clId="{0C238964-D8FC-4F1B-AF6E-F3D03E28AC41}" dt="2024-01-30T06:50:04.892" v="1347" actId="6549"/>
          <ac:spMkLst>
            <pc:docMk/>
            <pc:sldMk cId="1903357125" sldId="1861"/>
            <ac:spMk id="4" creationId="{7DCC24B9-304C-43F8-A814-5ED2034E8A02}"/>
          </ac:spMkLst>
        </pc:spChg>
        <pc:spChg chg="mod">
          <ac:chgData name="Yoel Kortick" userId="167978f5-7f40-4909-85d5-d4149554ad4e" providerId="ADAL" clId="{0C238964-D8FC-4F1B-AF6E-F3D03E28AC41}" dt="2024-01-30T06:50:15.986" v="1353" actId="14100"/>
          <ac:spMkLst>
            <pc:docMk/>
            <pc:sldMk cId="1903357125" sldId="1861"/>
            <ac:spMk id="5" creationId="{8D0FE2CF-A3E8-42B3-9894-F9FD5CE542CE}"/>
          </ac:spMkLst>
        </pc:spChg>
        <pc:spChg chg="del">
          <ac:chgData name="Yoel Kortick" userId="167978f5-7f40-4909-85d5-d4149554ad4e" providerId="ADAL" clId="{0C238964-D8FC-4F1B-AF6E-F3D03E28AC41}" dt="2024-01-29T15:39:26.933" v="1127" actId="478"/>
          <ac:spMkLst>
            <pc:docMk/>
            <pc:sldMk cId="1903357125" sldId="1861"/>
            <ac:spMk id="12" creationId="{63ADFD79-3DD7-2FDA-750A-912C3DBE9268}"/>
          </ac:spMkLst>
        </pc:spChg>
        <pc:picChg chg="add del mod ord">
          <ac:chgData name="Yoel Kortick" userId="167978f5-7f40-4909-85d5-d4149554ad4e" providerId="ADAL" clId="{0C238964-D8FC-4F1B-AF6E-F3D03E28AC41}" dt="2024-01-30T06:50:06.934" v="1348" actId="478"/>
          <ac:picMkLst>
            <pc:docMk/>
            <pc:sldMk cId="1903357125" sldId="1861"/>
            <ac:picMk id="7" creationId="{E7606B86-88F2-EC25-8BA1-B3CCB2939509}"/>
          </ac:picMkLst>
        </pc:picChg>
        <pc:picChg chg="del">
          <ac:chgData name="Yoel Kortick" userId="167978f5-7f40-4909-85d5-d4149554ad4e" providerId="ADAL" clId="{0C238964-D8FC-4F1B-AF6E-F3D03E28AC41}" dt="2024-01-29T15:38:42.208" v="1107" actId="478"/>
          <ac:picMkLst>
            <pc:docMk/>
            <pc:sldMk cId="1903357125" sldId="1861"/>
            <ac:picMk id="8" creationId="{01F1E7E8-2A50-A352-C17B-A55078C447CC}"/>
          </ac:picMkLst>
        </pc:picChg>
        <pc:picChg chg="add mod ord">
          <ac:chgData name="Yoel Kortick" userId="167978f5-7f40-4909-85d5-d4149554ad4e" providerId="ADAL" clId="{0C238964-D8FC-4F1B-AF6E-F3D03E28AC41}" dt="2024-01-30T06:50:11.108" v="1351" actId="208"/>
          <ac:picMkLst>
            <pc:docMk/>
            <pc:sldMk cId="1903357125" sldId="1861"/>
            <ac:picMk id="10" creationId="{F051B98E-2C8E-0F26-32A7-6C0E8A2EDBB8}"/>
          </ac:picMkLst>
        </pc:picChg>
      </pc:sldChg>
      <pc:sldChg chg="addSp delSp modSp add mod">
        <pc:chgData name="Yoel Kortick" userId="167978f5-7f40-4909-85d5-d4149554ad4e" providerId="ADAL" clId="{0C238964-D8FC-4F1B-AF6E-F3D03E28AC41}" dt="2024-01-30T08:00:07.346" v="2650" actId="27636"/>
        <pc:sldMkLst>
          <pc:docMk/>
          <pc:sldMk cId="3499263157" sldId="1862"/>
        </pc:sldMkLst>
        <pc:spChg chg="mod">
          <ac:chgData name="Yoel Kortick" userId="167978f5-7f40-4909-85d5-d4149554ad4e" providerId="ADAL" clId="{0C238964-D8FC-4F1B-AF6E-F3D03E28AC41}" dt="2024-01-30T08:00:07.346" v="2650" actId="27636"/>
          <ac:spMkLst>
            <pc:docMk/>
            <pc:sldMk cId="3499263157" sldId="1862"/>
            <ac:spMk id="3" creationId="{294BC29B-83C8-416D-9BA2-59380269EFCE}"/>
          </ac:spMkLst>
        </pc:spChg>
        <pc:spChg chg="mod">
          <ac:chgData name="Yoel Kortick" userId="167978f5-7f40-4909-85d5-d4149554ad4e" providerId="ADAL" clId="{0C238964-D8FC-4F1B-AF6E-F3D03E28AC41}" dt="2024-01-30T06:51:20.290" v="1376" actId="14100"/>
          <ac:spMkLst>
            <pc:docMk/>
            <pc:sldMk cId="3499263157" sldId="1862"/>
            <ac:spMk id="4" creationId="{7DCC24B9-304C-43F8-A814-5ED2034E8A02}"/>
          </ac:spMkLst>
        </pc:spChg>
        <pc:spChg chg="mod">
          <ac:chgData name="Yoel Kortick" userId="167978f5-7f40-4909-85d5-d4149554ad4e" providerId="ADAL" clId="{0C238964-D8FC-4F1B-AF6E-F3D03E28AC41}" dt="2024-01-30T06:51:54.905" v="1400" actId="1038"/>
          <ac:spMkLst>
            <pc:docMk/>
            <pc:sldMk cId="3499263157" sldId="1862"/>
            <ac:spMk id="5" creationId="{8D0FE2CF-A3E8-42B3-9894-F9FD5CE542CE}"/>
          </ac:spMkLst>
        </pc:spChg>
        <pc:picChg chg="del">
          <ac:chgData name="Yoel Kortick" userId="167978f5-7f40-4909-85d5-d4149554ad4e" providerId="ADAL" clId="{0C238964-D8FC-4F1B-AF6E-F3D03E28AC41}" dt="2024-01-29T15:40:37.778" v="1241" actId="478"/>
          <ac:picMkLst>
            <pc:docMk/>
            <pc:sldMk cId="3499263157" sldId="1862"/>
            <ac:picMk id="7" creationId="{E7606B86-88F2-EC25-8BA1-B3CCB2939509}"/>
          </ac:picMkLst>
        </pc:picChg>
        <pc:picChg chg="add del mod ord">
          <ac:chgData name="Yoel Kortick" userId="167978f5-7f40-4909-85d5-d4149554ad4e" providerId="ADAL" clId="{0C238964-D8FC-4F1B-AF6E-F3D03E28AC41}" dt="2024-01-30T06:51:40.922" v="1377" actId="478"/>
          <ac:picMkLst>
            <pc:docMk/>
            <pc:sldMk cId="3499263157" sldId="1862"/>
            <ac:picMk id="8" creationId="{65F26B68-3884-6924-CFC6-0DD3EA281EF0}"/>
          </ac:picMkLst>
        </pc:picChg>
        <pc:picChg chg="add mod ord">
          <ac:chgData name="Yoel Kortick" userId="167978f5-7f40-4909-85d5-d4149554ad4e" providerId="ADAL" clId="{0C238964-D8FC-4F1B-AF6E-F3D03E28AC41}" dt="2024-01-30T06:51:50.970" v="1397" actId="1035"/>
          <ac:picMkLst>
            <pc:docMk/>
            <pc:sldMk cId="3499263157" sldId="1862"/>
            <ac:picMk id="10" creationId="{A37B87CE-8DE5-BDC5-D54C-C629B90ACE89}"/>
          </ac:picMkLst>
        </pc:picChg>
      </pc:sldChg>
      <pc:sldChg chg="addSp delSp modSp add mod">
        <pc:chgData name="Yoel Kortick" userId="167978f5-7f40-4909-85d5-d4149554ad4e" providerId="ADAL" clId="{0C238964-D8FC-4F1B-AF6E-F3D03E28AC41}" dt="2024-01-30T08:00:11.141" v="2652" actId="27636"/>
        <pc:sldMkLst>
          <pc:docMk/>
          <pc:sldMk cId="2458643691" sldId="1863"/>
        </pc:sldMkLst>
        <pc:spChg chg="mod">
          <ac:chgData name="Yoel Kortick" userId="167978f5-7f40-4909-85d5-d4149554ad4e" providerId="ADAL" clId="{0C238964-D8FC-4F1B-AF6E-F3D03E28AC41}" dt="2024-01-30T08:00:11.141" v="2652" actId="27636"/>
          <ac:spMkLst>
            <pc:docMk/>
            <pc:sldMk cId="2458643691" sldId="1863"/>
            <ac:spMk id="3" creationId="{294BC29B-83C8-416D-9BA2-59380269EFCE}"/>
          </ac:spMkLst>
        </pc:spChg>
        <pc:spChg chg="mod">
          <ac:chgData name="Yoel Kortick" userId="167978f5-7f40-4909-85d5-d4149554ad4e" providerId="ADAL" clId="{0C238964-D8FC-4F1B-AF6E-F3D03E28AC41}" dt="2024-01-29T15:42:25.690" v="1288" actId="14100"/>
          <ac:spMkLst>
            <pc:docMk/>
            <pc:sldMk cId="2458643691" sldId="1863"/>
            <ac:spMk id="4" creationId="{7DCC24B9-304C-43F8-A814-5ED2034E8A02}"/>
          </ac:spMkLst>
        </pc:spChg>
        <pc:spChg chg="mod">
          <ac:chgData name="Yoel Kortick" userId="167978f5-7f40-4909-85d5-d4149554ad4e" providerId="ADAL" clId="{0C238964-D8FC-4F1B-AF6E-F3D03E28AC41}" dt="2024-01-30T06:52:34.996" v="1405" actId="14100"/>
          <ac:spMkLst>
            <pc:docMk/>
            <pc:sldMk cId="2458643691" sldId="1863"/>
            <ac:spMk id="5" creationId="{8D0FE2CF-A3E8-42B3-9894-F9FD5CE542CE}"/>
          </ac:spMkLst>
        </pc:spChg>
        <pc:picChg chg="add mod ord">
          <ac:chgData name="Yoel Kortick" userId="167978f5-7f40-4909-85d5-d4149554ad4e" providerId="ADAL" clId="{0C238964-D8FC-4F1B-AF6E-F3D03E28AC41}" dt="2024-01-30T06:52:36.625" v="1406" actId="208"/>
          <ac:picMkLst>
            <pc:docMk/>
            <pc:sldMk cId="2458643691" sldId="1863"/>
            <ac:picMk id="7" creationId="{65EBC83F-7312-4BF5-F3DF-ECD71F46D363}"/>
          </ac:picMkLst>
        </pc:picChg>
        <pc:picChg chg="del">
          <ac:chgData name="Yoel Kortick" userId="167978f5-7f40-4909-85d5-d4149554ad4e" providerId="ADAL" clId="{0C238964-D8FC-4F1B-AF6E-F3D03E28AC41}" dt="2024-01-30T06:52:25.824" v="1401" actId="478"/>
          <ac:picMkLst>
            <pc:docMk/>
            <pc:sldMk cId="2458643691" sldId="1863"/>
            <ac:picMk id="8" creationId="{65F26B68-3884-6924-CFC6-0DD3EA281EF0}"/>
          </ac:picMkLst>
        </pc:picChg>
      </pc:sldChg>
      <pc:sldChg chg="addSp delSp modSp add mod">
        <pc:chgData name="Yoel Kortick" userId="167978f5-7f40-4909-85d5-d4149554ad4e" providerId="ADAL" clId="{0C238964-D8FC-4F1B-AF6E-F3D03E28AC41}" dt="2024-01-30T08:00:02.981" v="2648" actId="27636"/>
        <pc:sldMkLst>
          <pc:docMk/>
          <pc:sldMk cId="1430778203" sldId="1864"/>
        </pc:sldMkLst>
        <pc:spChg chg="mod">
          <ac:chgData name="Yoel Kortick" userId="167978f5-7f40-4909-85d5-d4149554ad4e" providerId="ADAL" clId="{0C238964-D8FC-4F1B-AF6E-F3D03E28AC41}" dt="2024-01-30T08:00:02.981" v="2648" actId="27636"/>
          <ac:spMkLst>
            <pc:docMk/>
            <pc:sldMk cId="1430778203" sldId="1864"/>
            <ac:spMk id="3" creationId="{294BC29B-83C8-416D-9BA2-59380269EFCE}"/>
          </ac:spMkLst>
        </pc:spChg>
        <pc:spChg chg="mod">
          <ac:chgData name="Yoel Kortick" userId="167978f5-7f40-4909-85d5-d4149554ad4e" providerId="ADAL" clId="{0C238964-D8FC-4F1B-AF6E-F3D03E28AC41}" dt="2024-01-30T06:50:21.933" v="1356" actId="20577"/>
          <ac:spMkLst>
            <pc:docMk/>
            <pc:sldMk cId="1430778203" sldId="1864"/>
            <ac:spMk id="4" creationId="{7DCC24B9-304C-43F8-A814-5ED2034E8A02}"/>
          </ac:spMkLst>
        </pc:spChg>
        <pc:picChg chg="del">
          <ac:chgData name="Yoel Kortick" userId="167978f5-7f40-4909-85d5-d4149554ad4e" providerId="ADAL" clId="{0C238964-D8FC-4F1B-AF6E-F3D03E28AC41}" dt="2024-01-30T06:50:55.482" v="1357" actId="478"/>
          <ac:picMkLst>
            <pc:docMk/>
            <pc:sldMk cId="1430778203" sldId="1864"/>
            <ac:picMk id="7" creationId="{E7606B86-88F2-EC25-8BA1-B3CCB2939509}"/>
          </ac:picMkLst>
        </pc:picChg>
        <pc:picChg chg="add mod ord">
          <ac:chgData name="Yoel Kortick" userId="167978f5-7f40-4909-85d5-d4149554ad4e" providerId="ADAL" clId="{0C238964-D8FC-4F1B-AF6E-F3D03E28AC41}" dt="2024-01-30T06:51:04.588" v="1374" actId="208"/>
          <ac:picMkLst>
            <pc:docMk/>
            <pc:sldMk cId="1430778203" sldId="1864"/>
            <ac:picMk id="8" creationId="{F1626D1E-12A1-5699-BB42-E14E65BD7EE8}"/>
          </ac:picMkLst>
        </pc:picChg>
      </pc:sldChg>
      <pc:sldChg chg="addSp delSp modSp add mod">
        <pc:chgData name="Yoel Kortick" userId="167978f5-7f40-4909-85d5-d4149554ad4e" providerId="ADAL" clId="{0C238964-D8FC-4F1B-AF6E-F3D03E28AC41}" dt="2024-01-30T08:00:35.005" v="2653"/>
        <pc:sldMkLst>
          <pc:docMk/>
          <pc:sldMk cId="2621676827" sldId="1865"/>
        </pc:sldMkLst>
        <pc:spChg chg="mod">
          <ac:chgData name="Yoel Kortick" userId="167978f5-7f40-4909-85d5-d4149554ad4e" providerId="ADAL" clId="{0C238964-D8FC-4F1B-AF6E-F3D03E28AC41}" dt="2024-01-30T08:00:35.005" v="2653"/>
          <ac:spMkLst>
            <pc:docMk/>
            <pc:sldMk cId="2621676827" sldId="1865"/>
            <ac:spMk id="3" creationId="{294BC29B-83C8-416D-9BA2-59380269EFCE}"/>
          </ac:spMkLst>
        </pc:spChg>
        <pc:spChg chg="mod">
          <ac:chgData name="Yoel Kortick" userId="167978f5-7f40-4909-85d5-d4149554ad4e" providerId="ADAL" clId="{0C238964-D8FC-4F1B-AF6E-F3D03E28AC41}" dt="2024-01-30T07:10:10.977" v="1580" actId="20577"/>
          <ac:spMkLst>
            <pc:docMk/>
            <pc:sldMk cId="2621676827" sldId="1865"/>
            <ac:spMk id="4" creationId="{7DCC24B9-304C-43F8-A814-5ED2034E8A02}"/>
          </ac:spMkLst>
        </pc:spChg>
        <pc:spChg chg="del">
          <ac:chgData name="Yoel Kortick" userId="167978f5-7f40-4909-85d5-d4149554ad4e" providerId="ADAL" clId="{0C238964-D8FC-4F1B-AF6E-F3D03E28AC41}" dt="2024-01-30T07:10:14.902" v="1581" actId="478"/>
          <ac:spMkLst>
            <pc:docMk/>
            <pc:sldMk cId="2621676827" sldId="1865"/>
            <ac:spMk id="7" creationId="{B1EC59E3-D989-CAAB-9034-AB039A2C3D6E}"/>
          </ac:spMkLst>
        </pc:spChg>
        <pc:spChg chg="del">
          <ac:chgData name="Yoel Kortick" userId="167978f5-7f40-4909-85d5-d4149554ad4e" providerId="ADAL" clId="{0C238964-D8FC-4F1B-AF6E-F3D03E28AC41}" dt="2024-01-30T07:10:15.862" v="1582" actId="478"/>
          <ac:spMkLst>
            <pc:docMk/>
            <pc:sldMk cId="2621676827" sldId="1865"/>
            <ac:spMk id="8" creationId="{7A974DFE-F2C3-00C2-418B-C7C123D9E2B3}"/>
          </ac:spMkLst>
        </pc:spChg>
        <pc:picChg chg="del">
          <ac:chgData name="Yoel Kortick" userId="167978f5-7f40-4909-85d5-d4149554ad4e" providerId="ADAL" clId="{0C238964-D8FC-4F1B-AF6E-F3D03E28AC41}" dt="2024-01-30T07:09:58.063" v="1552" actId="478"/>
          <ac:picMkLst>
            <pc:docMk/>
            <pc:sldMk cId="2621676827" sldId="1865"/>
            <ac:picMk id="6" creationId="{B337CADB-44C7-819B-FCE1-BDFCED2B808C}"/>
          </ac:picMkLst>
        </pc:picChg>
        <pc:picChg chg="add mod">
          <ac:chgData name="Yoel Kortick" userId="167978f5-7f40-4909-85d5-d4149554ad4e" providerId="ADAL" clId="{0C238964-D8FC-4F1B-AF6E-F3D03E28AC41}" dt="2024-01-30T07:10:17.976" v="1583" actId="208"/>
          <ac:picMkLst>
            <pc:docMk/>
            <pc:sldMk cId="2621676827" sldId="1865"/>
            <ac:picMk id="9" creationId="{A4E72EA1-5AB8-DCCD-27A6-7964CD377121}"/>
          </ac:picMkLst>
        </pc:picChg>
      </pc:sldChg>
      <pc:sldChg chg="addSp delSp modSp add mod">
        <pc:chgData name="Yoel Kortick" userId="167978f5-7f40-4909-85d5-d4149554ad4e" providerId="ADAL" clId="{0C238964-D8FC-4F1B-AF6E-F3D03E28AC41}" dt="2024-01-30T08:00:35.005" v="2653"/>
        <pc:sldMkLst>
          <pc:docMk/>
          <pc:sldMk cId="808250633" sldId="1866"/>
        </pc:sldMkLst>
        <pc:spChg chg="mod">
          <ac:chgData name="Yoel Kortick" userId="167978f5-7f40-4909-85d5-d4149554ad4e" providerId="ADAL" clId="{0C238964-D8FC-4F1B-AF6E-F3D03E28AC41}" dt="2024-01-30T08:00:35.005" v="2653"/>
          <ac:spMkLst>
            <pc:docMk/>
            <pc:sldMk cId="808250633" sldId="1866"/>
            <ac:spMk id="3" creationId="{294BC29B-83C8-416D-9BA2-59380269EFCE}"/>
          </ac:spMkLst>
        </pc:spChg>
        <pc:spChg chg="mod">
          <ac:chgData name="Yoel Kortick" userId="167978f5-7f40-4909-85d5-d4149554ad4e" providerId="ADAL" clId="{0C238964-D8FC-4F1B-AF6E-F3D03E28AC41}" dt="2024-01-30T07:10:31.362" v="1585"/>
          <ac:spMkLst>
            <pc:docMk/>
            <pc:sldMk cId="808250633" sldId="1866"/>
            <ac:spMk id="4" creationId="{7DCC24B9-304C-43F8-A814-5ED2034E8A02}"/>
          </ac:spMkLst>
        </pc:spChg>
        <pc:spChg chg="add mod">
          <ac:chgData name="Yoel Kortick" userId="167978f5-7f40-4909-85d5-d4149554ad4e" providerId="ADAL" clId="{0C238964-D8FC-4F1B-AF6E-F3D03E28AC41}" dt="2024-01-30T07:12:12.432" v="1594" actId="14100"/>
          <ac:spMkLst>
            <pc:docMk/>
            <pc:sldMk cId="808250633" sldId="1866"/>
            <ac:spMk id="7" creationId="{93C6090D-8F25-CA58-279A-0894A2D0EB0B}"/>
          </ac:spMkLst>
        </pc:spChg>
        <pc:picChg chg="add mod">
          <ac:chgData name="Yoel Kortick" userId="167978f5-7f40-4909-85d5-d4149554ad4e" providerId="ADAL" clId="{0C238964-D8FC-4F1B-AF6E-F3D03E28AC41}" dt="2024-01-30T07:12:05.575" v="1592" actId="208"/>
          <ac:picMkLst>
            <pc:docMk/>
            <pc:sldMk cId="808250633" sldId="1866"/>
            <ac:picMk id="6" creationId="{EC19366E-B5EA-0112-59BD-CBA3705BCEC8}"/>
          </ac:picMkLst>
        </pc:picChg>
        <pc:picChg chg="del">
          <ac:chgData name="Yoel Kortick" userId="167978f5-7f40-4909-85d5-d4149554ad4e" providerId="ADAL" clId="{0C238964-D8FC-4F1B-AF6E-F3D03E28AC41}" dt="2024-01-30T07:12:01.078" v="1586" actId="478"/>
          <ac:picMkLst>
            <pc:docMk/>
            <pc:sldMk cId="808250633" sldId="1866"/>
            <ac:picMk id="9" creationId="{A4E72EA1-5AB8-DCCD-27A6-7964CD377121}"/>
          </ac:picMkLst>
        </pc:picChg>
      </pc:sldChg>
      <pc:sldChg chg="addSp delSp modSp add mod">
        <pc:chgData name="Yoel Kortick" userId="167978f5-7f40-4909-85d5-d4149554ad4e" providerId="ADAL" clId="{0C238964-D8FC-4F1B-AF6E-F3D03E28AC41}" dt="2024-01-30T08:00:35.005" v="2653"/>
        <pc:sldMkLst>
          <pc:docMk/>
          <pc:sldMk cId="2984957044" sldId="1867"/>
        </pc:sldMkLst>
        <pc:spChg chg="mod">
          <ac:chgData name="Yoel Kortick" userId="167978f5-7f40-4909-85d5-d4149554ad4e" providerId="ADAL" clId="{0C238964-D8FC-4F1B-AF6E-F3D03E28AC41}" dt="2024-01-30T08:00:35.005" v="2653"/>
          <ac:spMkLst>
            <pc:docMk/>
            <pc:sldMk cId="2984957044" sldId="1867"/>
            <ac:spMk id="3" creationId="{294BC29B-83C8-416D-9BA2-59380269EFCE}"/>
          </ac:spMkLst>
        </pc:spChg>
        <pc:spChg chg="mod">
          <ac:chgData name="Yoel Kortick" userId="167978f5-7f40-4909-85d5-d4149554ad4e" providerId="ADAL" clId="{0C238964-D8FC-4F1B-AF6E-F3D03E28AC41}" dt="2024-01-30T07:12:59.741" v="1609" actId="1035"/>
          <ac:spMkLst>
            <pc:docMk/>
            <pc:sldMk cId="2984957044" sldId="1867"/>
            <ac:spMk id="7" creationId="{93C6090D-8F25-CA58-279A-0894A2D0EB0B}"/>
          </ac:spMkLst>
        </pc:spChg>
        <pc:spChg chg="add mod">
          <ac:chgData name="Yoel Kortick" userId="167978f5-7f40-4909-85d5-d4149554ad4e" providerId="ADAL" clId="{0C238964-D8FC-4F1B-AF6E-F3D03E28AC41}" dt="2024-01-30T07:13:10.043" v="1621" actId="14100"/>
          <ac:spMkLst>
            <pc:docMk/>
            <pc:sldMk cId="2984957044" sldId="1867"/>
            <ac:spMk id="9" creationId="{533822F0-EF5F-E1C7-BDFB-1A593F490BF5}"/>
          </ac:spMkLst>
        </pc:spChg>
        <pc:picChg chg="del">
          <ac:chgData name="Yoel Kortick" userId="167978f5-7f40-4909-85d5-d4149554ad4e" providerId="ADAL" clId="{0C238964-D8FC-4F1B-AF6E-F3D03E28AC41}" dt="2024-01-30T07:12:47.180" v="1596" actId="478"/>
          <ac:picMkLst>
            <pc:docMk/>
            <pc:sldMk cId="2984957044" sldId="1867"/>
            <ac:picMk id="6" creationId="{EC19366E-B5EA-0112-59BD-CBA3705BCEC8}"/>
          </ac:picMkLst>
        </pc:picChg>
        <pc:picChg chg="add mod ord">
          <ac:chgData name="Yoel Kortick" userId="167978f5-7f40-4909-85d5-d4149554ad4e" providerId="ADAL" clId="{0C238964-D8FC-4F1B-AF6E-F3D03E28AC41}" dt="2024-01-30T07:12:52.738" v="1603" actId="167"/>
          <ac:picMkLst>
            <pc:docMk/>
            <pc:sldMk cId="2984957044" sldId="1867"/>
            <ac:picMk id="8" creationId="{1370BB69-C9B2-1998-E678-54701AD5F4C9}"/>
          </ac:picMkLst>
        </pc:picChg>
      </pc:sldChg>
      <pc:sldChg chg="addSp delSp modSp add mod">
        <pc:chgData name="Yoel Kortick" userId="167978f5-7f40-4909-85d5-d4149554ad4e" providerId="ADAL" clId="{0C238964-D8FC-4F1B-AF6E-F3D03E28AC41}" dt="2024-01-30T08:00:35.005" v="2653"/>
        <pc:sldMkLst>
          <pc:docMk/>
          <pc:sldMk cId="2970300634" sldId="1868"/>
        </pc:sldMkLst>
        <pc:spChg chg="mod">
          <ac:chgData name="Yoel Kortick" userId="167978f5-7f40-4909-85d5-d4149554ad4e" providerId="ADAL" clId="{0C238964-D8FC-4F1B-AF6E-F3D03E28AC41}" dt="2024-01-30T08:00:35.005" v="2653"/>
          <ac:spMkLst>
            <pc:docMk/>
            <pc:sldMk cId="2970300634" sldId="1868"/>
            <ac:spMk id="3" creationId="{294BC29B-83C8-416D-9BA2-59380269EFCE}"/>
          </ac:spMkLst>
        </pc:spChg>
        <pc:spChg chg="mod">
          <ac:chgData name="Yoel Kortick" userId="167978f5-7f40-4909-85d5-d4149554ad4e" providerId="ADAL" clId="{0C238964-D8FC-4F1B-AF6E-F3D03E28AC41}" dt="2024-01-30T07:14:18.847" v="1631" actId="14100"/>
          <ac:spMkLst>
            <pc:docMk/>
            <pc:sldMk cId="2970300634" sldId="1868"/>
            <ac:spMk id="4" creationId="{7DCC24B9-304C-43F8-A814-5ED2034E8A02}"/>
          </ac:spMkLst>
        </pc:spChg>
        <pc:spChg chg="del mod">
          <ac:chgData name="Yoel Kortick" userId="167978f5-7f40-4909-85d5-d4149554ad4e" providerId="ADAL" clId="{0C238964-D8FC-4F1B-AF6E-F3D03E28AC41}" dt="2024-01-30T07:14:23.531" v="1633" actId="478"/>
          <ac:spMkLst>
            <pc:docMk/>
            <pc:sldMk cId="2970300634" sldId="1868"/>
            <ac:spMk id="9" creationId="{533822F0-EF5F-E1C7-BDFB-1A593F490BF5}"/>
          </ac:spMkLst>
        </pc:spChg>
        <pc:picChg chg="add mod">
          <ac:chgData name="Yoel Kortick" userId="167978f5-7f40-4909-85d5-d4149554ad4e" providerId="ADAL" clId="{0C238964-D8FC-4F1B-AF6E-F3D03E28AC41}" dt="2024-01-30T07:14:26.172" v="1634" actId="208"/>
          <ac:picMkLst>
            <pc:docMk/>
            <pc:sldMk cId="2970300634" sldId="1868"/>
            <ac:picMk id="6" creationId="{ECE74F55-2C54-CE98-8D74-8CEF9BE5E7C1}"/>
          </ac:picMkLst>
        </pc:picChg>
        <pc:picChg chg="del mod">
          <ac:chgData name="Yoel Kortick" userId="167978f5-7f40-4909-85d5-d4149554ad4e" providerId="ADAL" clId="{0C238964-D8FC-4F1B-AF6E-F3D03E28AC41}" dt="2024-01-30T07:14:08.658" v="1626" actId="478"/>
          <ac:picMkLst>
            <pc:docMk/>
            <pc:sldMk cId="2970300634" sldId="1868"/>
            <ac:picMk id="8" creationId="{1370BB69-C9B2-1998-E678-54701AD5F4C9}"/>
          </ac:picMkLst>
        </pc:picChg>
        <pc:cxnChg chg="add">
          <ac:chgData name="Yoel Kortick" userId="167978f5-7f40-4909-85d5-d4149554ad4e" providerId="ADAL" clId="{0C238964-D8FC-4F1B-AF6E-F3D03E28AC41}" dt="2024-01-30T07:14:31.585" v="1635" actId="11529"/>
          <ac:cxnSpMkLst>
            <pc:docMk/>
            <pc:sldMk cId="2970300634" sldId="1868"/>
            <ac:cxnSpMk id="11" creationId="{68A4A2B2-5B1C-A92C-748C-DBDC4040293E}"/>
          </ac:cxnSpMkLst>
        </pc:cxnChg>
      </pc:sldChg>
      <pc:sldChg chg="addSp delSp modSp add mod">
        <pc:chgData name="Yoel Kortick" userId="167978f5-7f40-4909-85d5-d4149554ad4e" providerId="ADAL" clId="{0C238964-D8FC-4F1B-AF6E-F3D03E28AC41}" dt="2024-01-30T07:21:23.104" v="1739" actId="1036"/>
        <pc:sldMkLst>
          <pc:docMk/>
          <pc:sldMk cId="2541843684" sldId="1869"/>
        </pc:sldMkLst>
        <pc:spChg chg="mod">
          <ac:chgData name="Yoel Kortick" userId="167978f5-7f40-4909-85d5-d4149554ad4e" providerId="ADAL" clId="{0C238964-D8FC-4F1B-AF6E-F3D03E28AC41}" dt="2024-01-30T07:21:13.059" v="1728" actId="20577"/>
          <ac:spMkLst>
            <pc:docMk/>
            <pc:sldMk cId="2541843684" sldId="1869"/>
            <ac:spMk id="4" creationId="{7DCC24B9-304C-43F8-A814-5ED2034E8A02}"/>
          </ac:spMkLst>
        </pc:spChg>
        <pc:spChg chg="add mod">
          <ac:chgData name="Yoel Kortick" userId="167978f5-7f40-4909-85d5-d4149554ad4e" providerId="ADAL" clId="{0C238964-D8FC-4F1B-AF6E-F3D03E28AC41}" dt="2024-01-30T07:21:23.104" v="1739" actId="1036"/>
          <ac:spMkLst>
            <pc:docMk/>
            <pc:sldMk cId="2541843684" sldId="1869"/>
            <ac:spMk id="6" creationId="{380CA07F-4B9D-45CF-C0F9-726EBAD4BE20}"/>
          </ac:spMkLst>
        </pc:spChg>
        <pc:spChg chg="del">
          <ac:chgData name="Yoel Kortick" userId="167978f5-7f40-4909-85d5-d4149554ad4e" providerId="ADAL" clId="{0C238964-D8FC-4F1B-AF6E-F3D03E28AC41}" dt="2024-01-30T07:20:47.490" v="1725" actId="478"/>
          <ac:spMkLst>
            <pc:docMk/>
            <pc:sldMk cId="2541843684" sldId="1869"/>
            <ac:spMk id="7" creationId="{A774688D-C169-A431-DDA4-58BD69983A1C}"/>
          </ac:spMkLst>
        </pc:spChg>
        <pc:spChg chg="del">
          <ac:chgData name="Yoel Kortick" userId="167978f5-7f40-4909-85d5-d4149554ad4e" providerId="ADAL" clId="{0C238964-D8FC-4F1B-AF6E-F3D03E28AC41}" dt="2024-01-30T07:20:47.490" v="1725" actId="478"/>
          <ac:spMkLst>
            <pc:docMk/>
            <pc:sldMk cId="2541843684" sldId="1869"/>
            <ac:spMk id="9" creationId="{BFE81EDB-F0E7-A057-6AF3-B29A55EB3DCE}"/>
          </ac:spMkLst>
        </pc:spChg>
        <pc:spChg chg="add mod">
          <ac:chgData name="Yoel Kortick" userId="167978f5-7f40-4909-85d5-d4149554ad4e" providerId="ADAL" clId="{0C238964-D8FC-4F1B-AF6E-F3D03E28AC41}" dt="2024-01-30T07:20:48.240" v="1726"/>
          <ac:spMkLst>
            <pc:docMk/>
            <pc:sldMk cId="2541843684" sldId="1869"/>
            <ac:spMk id="10" creationId="{E29FF89B-637A-3A30-B5DF-DC1471C3C916}"/>
          </ac:spMkLst>
        </pc:spChg>
        <pc:picChg chg="add mod">
          <ac:chgData name="Yoel Kortick" userId="167978f5-7f40-4909-85d5-d4149554ad4e" providerId="ADAL" clId="{0C238964-D8FC-4F1B-AF6E-F3D03E28AC41}" dt="2024-01-30T07:20:48.240" v="1726"/>
          <ac:picMkLst>
            <pc:docMk/>
            <pc:sldMk cId="2541843684" sldId="1869"/>
            <ac:picMk id="5" creationId="{31C614B1-1D9F-B33A-6FDD-85264881513D}"/>
          </ac:picMkLst>
        </pc:picChg>
        <pc:picChg chg="del">
          <ac:chgData name="Yoel Kortick" userId="167978f5-7f40-4909-85d5-d4149554ad4e" providerId="ADAL" clId="{0C238964-D8FC-4F1B-AF6E-F3D03E28AC41}" dt="2024-01-30T07:20:47.490" v="1725" actId="478"/>
          <ac:picMkLst>
            <pc:docMk/>
            <pc:sldMk cId="2541843684" sldId="1869"/>
            <ac:picMk id="14" creationId="{C390C3F2-62A8-703C-FD4D-58D34A84546E}"/>
          </ac:picMkLst>
        </pc:picChg>
        <pc:cxnChg chg="del">
          <ac:chgData name="Yoel Kortick" userId="167978f5-7f40-4909-85d5-d4149554ad4e" providerId="ADAL" clId="{0C238964-D8FC-4F1B-AF6E-F3D03E28AC41}" dt="2024-01-30T07:20:47.490" v="1725" actId="478"/>
          <ac:cxnSpMkLst>
            <pc:docMk/>
            <pc:sldMk cId="2541843684" sldId="1869"/>
            <ac:cxnSpMk id="8" creationId="{53D19627-6E75-F47B-65EB-D596D1533B25}"/>
          </ac:cxnSpMkLst>
        </pc:cxnChg>
      </pc:sldChg>
      <pc:sldChg chg="addSp delSp modSp add mod">
        <pc:chgData name="Yoel Kortick" userId="167978f5-7f40-4909-85d5-d4149554ad4e" providerId="ADAL" clId="{0C238964-D8FC-4F1B-AF6E-F3D03E28AC41}" dt="2024-01-30T07:29:37.471" v="1860" actId="208"/>
        <pc:sldMkLst>
          <pc:docMk/>
          <pc:sldMk cId="2524074119" sldId="1870"/>
        </pc:sldMkLst>
        <pc:spChg chg="mod">
          <ac:chgData name="Yoel Kortick" userId="167978f5-7f40-4909-85d5-d4149554ad4e" providerId="ADAL" clId="{0C238964-D8FC-4F1B-AF6E-F3D03E28AC41}" dt="2024-01-30T07:26:11.724" v="1787" actId="20577"/>
          <ac:spMkLst>
            <pc:docMk/>
            <pc:sldMk cId="2524074119" sldId="1870"/>
            <ac:spMk id="4" creationId="{7DCC24B9-304C-43F8-A814-5ED2034E8A02}"/>
          </ac:spMkLst>
        </pc:spChg>
        <pc:spChg chg="add">
          <ac:chgData name="Yoel Kortick" userId="167978f5-7f40-4909-85d5-d4149554ad4e" providerId="ADAL" clId="{0C238964-D8FC-4F1B-AF6E-F3D03E28AC41}" dt="2024-01-30T07:29:34.545" v="1859" actId="11529"/>
          <ac:spMkLst>
            <pc:docMk/>
            <pc:sldMk cId="2524074119" sldId="1870"/>
            <ac:spMk id="7" creationId="{AFAAD517-155E-3628-27A4-E4754A954AB0}"/>
          </ac:spMkLst>
        </pc:spChg>
        <pc:picChg chg="add mod">
          <ac:chgData name="Yoel Kortick" userId="167978f5-7f40-4909-85d5-d4149554ad4e" providerId="ADAL" clId="{0C238964-D8FC-4F1B-AF6E-F3D03E28AC41}" dt="2024-01-30T07:29:37.471" v="1860" actId="208"/>
          <ac:picMkLst>
            <pc:docMk/>
            <pc:sldMk cId="2524074119" sldId="1870"/>
            <ac:picMk id="6" creationId="{66EB4952-27F7-D04B-4D5F-F2D0EBE5DE73}"/>
          </ac:picMkLst>
        </pc:picChg>
        <pc:picChg chg="del">
          <ac:chgData name="Yoel Kortick" userId="167978f5-7f40-4909-85d5-d4149554ad4e" providerId="ADAL" clId="{0C238964-D8FC-4F1B-AF6E-F3D03E28AC41}" dt="2024-01-30T07:29:23.385" v="1851" actId="478"/>
          <ac:picMkLst>
            <pc:docMk/>
            <pc:sldMk cId="2524074119" sldId="1870"/>
            <ac:picMk id="11" creationId="{39734462-3643-46B5-510F-A70C53BB2CC3}"/>
          </ac:picMkLst>
        </pc:picChg>
      </pc:sldChg>
      <pc:sldChg chg="addSp delSp modSp add mod">
        <pc:chgData name="Yoel Kortick" userId="167978f5-7f40-4909-85d5-d4149554ad4e" providerId="ADAL" clId="{0C238964-D8FC-4F1B-AF6E-F3D03E28AC41}" dt="2024-01-30T07:37:52.769" v="2102" actId="478"/>
        <pc:sldMkLst>
          <pc:docMk/>
          <pc:sldMk cId="3215733875" sldId="1871"/>
        </pc:sldMkLst>
        <pc:spChg chg="mod">
          <ac:chgData name="Yoel Kortick" userId="167978f5-7f40-4909-85d5-d4149554ad4e" providerId="ADAL" clId="{0C238964-D8FC-4F1B-AF6E-F3D03E28AC41}" dt="2024-01-30T07:37:08.822" v="2094" actId="14100"/>
          <ac:spMkLst>
            <pc:docMk/>
            <pc:sldMk cId="3215733875" sldId="1871"/>
            <ac:spMk id="4" creationId="{7DCC24B9-304C-43F8-A814-5ED2034E8A02}"/>
          </ac:spMkLst>
        </pc:spChg>
        <pc:spChg chg="mod">
          <ac:chgData name="Yoel Kortick" userId="167978f5-7f40-4909-85d5-d4149554ad4e" providerId="ADAL" clId="{0C238964-D8FC-4F1B-AF6E-F3D03E28AC41}" dt="2024-01-30T07:37:43.002" v="2098" actId="14100"/>
          <ac:spMkLst>
            <pc:docMk/>
            <pc:sldMk cId="3215733875" sldId="1871"/>
            <ac:spMk id="9" creationId="{7F760DA2-4DF6-5A87-4765-AB10A2BCD378}"/>
          </ac:spMkLst>
        </pc:spChg>
        <pc:spChg chg="del">
          <ac:chgData name="Yoel Kortick" userId="167978f5-7f40-4909-85d5-d4149554ad4e" providerId="ADAL" clId="{0C238964-D8FC-4F1B-AF6E-F3D03E28AC41}" dt="2024-01-30T07:37:52.769" v="2102" actId="478"/>
          <ac:spMkLst>
            <pc:docMk/>
            <pc:sldMk cId="3215733875" sldId="1871"/>
            <ac:spMk id="10" creationId="{BA3974ED-CA61-B1E4-9848-694F83C0BD3A}"/>
          </ac:spMkLst>
        </pc:spChg>
        <pc:spChg chg="mod">
          <ac:chgData name="Yoel Kortick" userId="167978f5-7f40-4909-85d5-d4149554ad4e" providerId="ADAL" clId="{0C238964-D8FC-4F1B-AF6E-F3D03E28AC41}" dt="2024-01-30T07:37:46.560" v="2099" actId="1076"/>
          <ac:spMkLst>
            <pc:docMk/>
            <pc:sldMk cId="3215733875" sldId="1871"/>
            <ac:spMk id="11" creationId="{8BB9C321-6853-42A7-834B-273304F623C0}"/>
          </ac:spMkLst>
        </pc:spChg>
        <pc:picChg chg="del">
          <ac:chgData name="Yoel Kortick" userId="167978f5-7f40-4909-85d5-d4149554ad4e" providerId="ADAL" clId="{0C238964-D8FC-4F1B-AF6E-F3D03E28AC41}" dt="2024-01-30T07:37:35.596" v="2095" actId="478"/>
          <ac:picMkLst>
            <pc:docMk/>
            <pc:sldMk cId="3215733875" sldId="1871"/>
            <ac:picMk id="6" creationId="{89D786EE-7B27-07F8-73F3-110A7E479C36}"/>
          </ac:picMkLst>
        </pc:picChg>
        <pc:picChg chg="add mod ord">
          <ac:chgData name="Yoel Kortick" userId="167978f5-7f40-4909-85d5-d4149554ad4e" providerId="ADAL" clId="{0C238964-D8FC-4F1B-AF6E-F3D03E28AC41}" dt="2024-01-30T07:37:49.932" v="2101" actId="208"/>
          <ac:picMkLst>
            <pc:docMk/>
            <pc:sldMk cId="3215733875" sldId="1871"/>
            <ac:picMk id="7" creationId="{8B6E142A-06AD-8F5E-8067-38550761CA5E}"/>
          </ac:picMkLst>
        </pc:picChg>
      </pc:sldChg>
      <pc:sldChg chg="modSp add mod">
        <pc:chgData name="Yoel Kortick" userId="167978f5-7f40-4909-85d5-d4149554ad4e" providerId="ADAL" clId="{0C238964-D8FC-4F1B-AF6E-F3D03E28AC41}" dt="2024-01-30T07:57:33.721" v="2549" actId="20577"/>
        <pc:sldMkLst>
          <pc:docMk/>
          <pc:sldMk cId="3849496287" sldId="1872"/>
        </pc:sldMkLst>
        <pc:spChg chg="mod">
          <ac:chgData name="Yoel Kortick" userId="167978f5-7f40-4909-85d5-d4149554ad4e" providerId="ADAL" clId="{0C238964-D8FC-4F1B-AF6E-F3D03E28AC41}" dt="2024-01-30T07:57:33.721" v="2549" actId="20577"/>
          <ac:spMkLst>
            <pc:docMk/>
            <pc:sldMk cId="3849496287" sldId="1872"/>
            <ac:spMk id="4" creationId="{A1FE6F9A-C018-4915-94D1-7B4CD1DF4BFF}"/>
          </ac:spMkLst>
        </pc:spChg>
      </pc:sldChg>
      <pc:sldChg chg="modSp add mod">
        <pc:chgData name="Yoel Kortick" userId="167978f5-7f40-4909-85d5-d4149554ad4e" providerId="ADAL" clId="{0C238964-D8FC-4F1B-AF6E-F3D03E28AC41}" dt="2024-01-30T07:59:04.214" v="2630" actId="1038"/>
        <pc:sldMkLst>
          <pc:docMk/>
          <pc:sldMk cId="2797416443" sldId="1873"/>
        </pc:sldMkLst>
        <pc:spChg chg="mod">
          <ac:chgData name="Yoel Kortick" userId="167978f5-7f40-4909-85d5-d4149554ad4e" providerId="ADAL" clId="{0C238964-D8FC-4F1B-AF6E-F3D03E28AC41}" dt="2024-01-30T07:59:04.214" v="2630" actId="1038"/>
          <ac:spMkLst>
            <pc:docMk/>
            <pc:sldMk cId="2797416443" sldId="1873"/>
            <ac:spMk id="4" creationId="{A1FE6F9A-C018-4915-94D1-7B4CD1DF4BFF}"/>
          </ac:spMkLst>
        </pc:spChg>
      </pc:sldChg>
    </pc:docChg>
  </pc:docChgLst>
  <pc:docChgLst>
    <pc:chgData name="Yoel Kortick" userId="167978f5-7f40-4909-85d5-d4149554ad4e" providerId="ADAL" clId="{D3AD4B1E-255B-4476-B17A-DB08E06ACA17}"/>
    <pc:docChg chg="undo custSel modSld modMainMaster">
      <pc:chgData name="Yoel Kortick" userId="167978f5-7f40-4909-85d5-d4149554ad4e" providerId="ADAL" clId="{D3AD4B1E-255B-4476-B17A-DB08E06ACA17}" dt="2024-01-28T08:39:16.039" v="411" actId="208"/>
      <pc:docMkLst>
        <pc:docMk/>
      </pc:docMkLst>
      <pc:sldChg chg="modSp mod">
        <pc:chgData name="Yoel Kortick" userId="167978f5-7f40-4909-85d5-d4149554ad4e" providerId="ADAL" clId="{D3AD4B1E-255B-4476-B17A-DB08E06ACA17}" dt="2024-01-28T08:07:01.530" v="2" actId="208"/>
        <pc:sldMkLst>
          <pc:docMk/>
          <pc:sldMk cId="1848621449" sldId="1808"/>
        </pc:sldMkLst>
        <pc:picChg chg="mod">
          <ac:chgData name="Yoel Kortick" userId="167978f5-7f40-4909-85d5-d4149554ad4e" providerId="ADAL" clId="{D3AD4B1E-255B-4476-B17A-DB08E06ACA17}" dt="2024-01-28T08:07:01.530" v="2" actId="208"/>
          <ac:picMkLst>
            <pc:docMk/>
            <pc:sldMk cId="1848621449" sldId="1808"/>
            <ac:picMk id="6" creationId="{C847FD8C-F288-4FF6-B1CA-B0E4233F30BC}"/>
          </ac:picMkLst>
        </pc:picChg>
      </pc:sldChg>
      <pc:sldChg chg="addSp delSp modSp mod">
        <pc:chgData name="Yoel Kortick" userId="167978f5-7f40-4909-85d5-d4149554ad4e" providerId="ADAL" clId="{D3AD4B1E-255B-4476-B17A-DB08E06ACA17}" dt="2024-01-28T08:08:37.321" v="12" actId="208"/>
        <pc:sldMkLst>
          <pc:docMk/>
          <pc:sldMk cId="2943939389" sldId="1809"/>
        </pc:sldMkLst>
        <pc:spChg chg="mod">
          <ac:chgData name="Yoel Kortick" userId="167978f5-7f40-4909-85d5-d4149554ad4e" providerId="ADAL" clId="{D3AD4B1E-255B-4476-B17A-DB08E06ACA17}" dt="2024-01-28T08:08:35.247" v="11" actId="14100"/>
          <ac:spMkLst>
            <pc:docMk/>
            <pc:sldMk cId="2943939389" sldId="1809"/>
            <ac:spMk id="7" creationId="{2A69C62D-1C46-4F5B-B119-025EC08F276D}"/>
          </ac:spMkLst>
        </pc:spChg>
        <pc:picChg chg="add mod ord">
          <ac:chgData name="Yoel Kortick" userId="167978f5-7f40-4909-85d5-d4149554ad4e" providerId="ADAL" clId="{D3AD4B1E-255B-4476-B17A-DB08E06ACA17}" dt="2024-01-28T08:08:37.321" v="12" actId="208"/>
          <ac:picMkLst>
            <pc:docMk/>
            <pc:sldMk cId="2943939389" sldId="1809"/>
            <ac:picMk id="6" creationId="{0691FE50-92D0-31DC-021B-24D06A0CC23F}"/>
          </ac:picMkLst>
        </pc:picChg>
        <pc:picChg chg="del">
          <ac:chgData name="Yoel Kortick" userId="167978f5-7f40-4909-85d5-d4149554ad4e" providerId="ADAL" clId="{D3AD4B1E-255B-4476-B17A-DB08E06ACA17}" dt="2024-01-28T08:08:21.182" v="3" actId="478"/>
          <ac:picMkLst>
            <pc:docMk/>
            <pc:sldMk cId="2943939389" sldId="1809"/>
            <ac:picMk id="8" creationId="{85CFE932-A529-49FB-B7F7-9FBB41915834}"/>
          </ac:picMkLst>
        </pc:picChg>
      </pc:sldChg>
      <pc:sldChg chg="addSp delSp modSp mod">
        <pc:chgData name="Yoel Kortick" userId="167978f5-7f40-4909-85d5-d4149554ad4e" providerId="ADAL" clId="{D3AD4B1E-255B-4476-B17A-DB08E06ACA17}" dt="2024-01-28T08:09:27.482" v="35" actId="208"/>
        <pc:sldMkLst>
          <pc:docMk/>
          <pc:sldMk cId="2996095813" sldId="1810"/>
        </pc:sldMkLst>
        <pc:spChg chg="mod">
          <ac:chgData name="Yoel Kortick" userId="167978f5-7f40-4909-85d5-d4149554ad4e" providerId="ADAL" clId="{D3AD4B1E-255B-4476-B17A-DB08E06ACA17}" dt="2024-01-28T08:09:25.345" v="34" actId="1036"/>
          <ac:spMkLst>
            <pc:docMk/>
            <pc:sldMk cId="2996095813" sldId="1810"/>
            <ac:spMk id="7" creationId="{2A69C62D-1C46-4F5B-B119-025EC08F276D}"/>
          </ac:spMkLst>
        </pc:spChg>
        <pc:spChg chg="mod">
          <ac:chgData name="Yoel Kortick" userId="167978f5-7f40-4909-85d5-d4149554ad4e" providerId="ADAL" clId="{D3AD4B1E-255B-4476-B17A-DB08E06ACA17}" dt="2024-01-28T08:09:18.045" v="21" actId="14100"/>
          <ac:spMkLst>
            <pc:docMk/>
            <pc:sldMk cId="2996095813" sldId="1810"/>
            <ac:spMk id="9" creationId="{CCB826D5-274A-41C9-BB2E-65757ECE237D}"/>
          </ac:spMkLst>
        </pc:spChg>
        <pc:picChg chg="add del">
          <ac:chgData name="Yoel Kortick" userId="167978f5-7f40-4909-85d5-d4149554ad4e" providerId="ADAL" clId="{D3AD4B1E-255B-4476-B17A-DB08E06ACA17}" dt="2024-01-28T08:09:07.785" v="17" actId="478"/>
          <ac:picMkLst>
            <pc:docMk/>
            <pc:sldMk cId="2996095813" sldId="1810"/>
            <ac:picMk id="6" creationId="{70616784-2ECD-4ADA-842F-7487A775E8E7}"/>
          </ac:picMkLst>
        </pc:picChg>
        <pc:picChg chg="add del">
          <ac:chgData name="Yoel Kortick" userId="167978f5-7f40-4909-85d5-d4149554ad4e" providerId="ADAL" clId="{D3AD4B1E-255B-4476-B17A-DB08E06ACA17}" dt="2024-01-28T08:09:03.752" v="15" actId="22"/>
          <ac:picMkLst>
            <pc:docMk/>
            <pc:sldMk cId="2996095813" sldId="1810"/>
            <ac:picMk id="8" creationId="{1DFBE053-C5F7-39F0-2A49-1F2F393AC2DA}"/>
          </ac:picMkLst>
        </pc:picChg>
        <pc:picChg chg="add mod ord">
          <ac:chgData name="Yoel Kortick" userId="167978f5-7f40-4909-85d5-d4149554ad4e" providerId="ADAL" clId="{D3AD4B1E-255B-4476-B17A-DB08E06ACA17}" dt="2024-01-28T08:09:27.482" v="35" actId="208"/>
          <ac:picMkLst>
            <pc:docMk/>
            <pc:sldMk cId="2996095813" sldId="1810"/>
            <ac:picMk id="11" creationId="{A36F88F3-21FC-8D4A-4F27-1B6F4845F52F}"/>
          </ac:picMkLst>
        </pc:picChg>
      </pc:sldChg>
      <pc:sldChg chg="addSp delSp modSp mod">
        <pc:chgData name="Yoel Kortick" userId="167978f5-7f40-4909-85d5-d4149554ad4e" providerId="ADAL" clId="{D3AD4B1E-255B-4476-B17A-DB08E06ACA17}" dt="2024-01-28T08:11:01.570" v="38" actId="208"/>
        <pc:sldMkLst>
          <pc:docMk/>
          <pc:sldMk cId="3242417754" sldId="1811"/>
        </pc:sldMkLst>
        <pc:picChg chg="add mod">
          <ac:chgData name="Yoel Kortick" userId="167978f5-7f40-4909-85d5-d4149554ad4e" providerId="ADAL" clId="{D3AD4B1E-255B-4476-B17A-DB08E06ACA17}" dt="2024-01-28T08:11:01.570" v="38" actId="208"/>
          <ac:picMkLst>
            <pc:docMk/>
            <pc:sldMk cId="3242417754" sldId="1811"/>
            <ac:picMk id="6" creationId="{7E0E44E9-154A-0667-B238-87C11FDEAF76}"/>
          </ac:picMkLst>
        </pc:picChg>
        <pc:picChg chg="del">
          <ac:chgData name="Yoel Kortick" userId="167978f5-7f40-4909-85d5-d4149554ad4e" providerId="ADAL" clId="{D3AD4B1E-255B-4476-B17A-DB08E06ACA17}" dt="2024-01-28T08:10:58.763" v="36" actId="478"/>
          <ac:picMkLst>
            <pc:docMk/>
            <pc:sldMk cId="3242417754" sldId="1811"/>
            <ac:picMk id="8" creationId="{FC47AA0F-6741-45D0-8AC0-CFA068D52955}"/>
          </ac:picMkLst>
        </pc:picChg>
      </pc:sldChg>
      <pc:sldChg chg="addSp delSp modSp mod">
        <pc:chgData name="Yoel Kortick" userId="167978f5-7f40-4909-85d5-d4149554ad4e" providerId="ADAL" clId="{D3AD4B1E-255B-4476-B17A-DB08E06ACA17}" dt="2024-01-28T08:12:55.814" v="78" actId="1035"/>
        <pc:sldMkLst>
          <pc:docMk/>
          <pc:sldMk cId="4009174752" sldId="1813"/>
        </pc:sldMkLst>
        <pc:spChg chg="mod">
          <ac:chgData name="Yoel Kortick" userId="167978f5-7f40-4909-85d5-d4149554ad4e" providerId="ADAL" clId="{D3AD4B1E-255B-4476-B17A-DB08E06ACA17}" dt="2024-01-28T08:11:29.620" v="40" actId="14100"/>
          <ac:spMkLst>
            <pc:docMk/>
            <pc:sldMk cId="4009174752" sldId="1813"/>
            <ac:spMk id="4" creationId="{7DCC24B9-304C-43F8-A814-5ED2034E8A02}"/>
          </ac:spMkLst>
        </pc:spChg>
        <pc:spChg chg="mod">
          <ac:chgData name="Yoel Kortick" userId="167978f5-7f40-4909-85d5-d4149554ad4e" providerId="ADAL" clId="{D3AD4B1E-255B-4476-B17A-DB08E06ACA17}" dt="2024-01-28T08:12:49.401" v="64" actId="1035"/>
          <ac:spMkLst>
            <pc:docMk/>
            <pc:sldMk cId="4009174752" sldId="1813"/>
            <ac:spMk id="7" creationId="{2A69C62D-1C46-4F5B-B119-025EC08F276D}"/>
          </ac:spMkLst>
        </pc:spChg>
        <pc:spChg chg="del">
          <ac:chgData name="Yoel Kortick" userId="167978f5-7f40-4909-85d5-d4149554ad4e" providerId="ADAL" clId="{D3AD4B1E-255B-4476-B17A-DB08E06ACA17}" dt="2024-01-28T08:12:46.480" v="62" actId="478"/>
          <ac:spMkLst>
            <pc:docMk/>
            <pc:sldMk cId="4009174752" sldId="1813"/>
            <ac:spMk id="9" creationId="{FDA9D528-AE80-4BF0-A740-004A100ABBCE}"/>
          </ac:spMkLst>
        </pc:spChg>
        <pc:spChg chg="add mod">
          <ac:chgData name="Yoel Kortick" userId="167978f5-7f40-4909-85d5-d4149554ad4e" providerId="ADAL" clId="{D3AD4B1E-255B-4476-B17A-DB08E06ACA17}" dt="2024-01-28T08:12:55.814" v="78" actId="1035"/>
          <ac:spMkLst>
            <pc:docMk/>
            <pc:sldMk cId="4009174752" sldId="1813"/>
            <ac:spMk id="10" creationId="{195FFADA-03D0-0A98-A9A6-99D9E4865F75}"/>
          </ac:spMkLst>
        </pc:spChg>
        <pc:picChg chg="add mod ord">
          <ac:chgData name="Yoel Kortick" userId="167978f5-7f40-4909-85d5-d4149554ad4e" providerId="ADAL" clId="{D3AD4B1E-255B-4476-B17A-DB08E06ACA17}" dt="2024-01-28T08:12:37.678" v="59" actId="167"/>
          <ac:picMkLst>
            <pc:docMk/>
            <pc:sldMk cId="4009174752" sldId="1813"/>
            <ac:picMk id="6" creationId="{14696E80-ECC5-DEAD-848A-7078BDAC8D52}"/>
          </ac:picMkLst>
        </pc:picChg>
        <pc:picChg chg="del">
          <ac:chgData name="Yoel Kortick" userId="167978f5-7f40-4909-85d5-d4149554ad4e" providerId="ADAL" clId="{D3AD4B1E-255B-4476-B17A-DB08E06ACA17}" dt="2024-01-28T08:12:28.902" v="41" actId="478"/>
          <ac:picMkLst>
            <pc:docMk/>
            <pc:sldMk cId="4009174752" sldId="1813"/>
            <ac:picMk id="8" creationId="{67348F80-E7C0-4F54-944F-83E55ED4C74D}"/>
          </ac:picMkLst>
        </pc:picChg>
      </pc:sldChg>
      <pc:sldChg chg="addSp delSp modSp mod">
        <pc:chgData name="Yoel Kortick" userId="167978f5-7f40-4909-85d5-d4149554ad4e" providerId="ADAL" clId="{D3AD4B1E-255B-4476-B17A-DB08E06ACA17}" dt="2024-01-28T08:13:49.698" v="80"/>
        <pc:sldMkLst>
          <pc:docMk/>
          <pc:sldMk cId="1421835084" sldId="1815"/>
        </pc:sldMkLst>
        <pc:spChg chg="add mod">
          <ac:chgData name="Yoel Kortick" userId="167978f5-7f40-4909-85d5-d4149554ad4e" providerId="ADAL" clId="{D3AD4B1E-255B-4476-B17A-DB08E06ACA17}" dt="2024-01-28T08:13:49.698" v="80"/>
          <ac:spMkLst>
            <pc:docMk/>
            <pc:sldMk cId="1421835084" sldId="1815"/>
            <ac:spMk id="6" creationId="{F277CA7A-55A3-100A-316F-D546536F26E5}"/>
          </ac:spMkLst>
        </pc:spChg>
        <pc:spChg chg="del">
          <ac:chgData name="Yoel Kortick" userId="167978f5-7f40-4909-85d5-d4149554ad4e" providerId="ADAL" clId="{D3AD4B1E-255B-4476-B17A-DB08E06ACA17}" dt="2024-01-28T08:13:48.796" v="79" actId="478"/>
          <ac:spMkLst>
            <pc:docMk/>
            <pc:sldMk cId="1421835084" sldId="1815"/>
            <ac:spMk id="7" creationId="{2A69C62D-1C46-4F5B-B119-025EC08F276D}"/>
          </ac:spMkLst>
        </pc:spChg>
        <pc:spChg chg="del">
          <ac:chgData name="Yoel Kortick" userId="167978f5-7f40-4909-85d5-d4149554ad4e" providerId="ADAL" clId="{D3AD4B1E-255B-4476-B17A-DB08E06ACA17}" dt="2024-01-28T08:13:48.796" v="79" actId="478"/>
          <ac:spMkLst>
            <pc:docMk/>
            <pc:sldMk cId="1421835084" sldId="1815"/>
            <ac:spMk id="9" creationId="{FDA9D528-AE80-4BF0-A740-004A100ABBCE}"/>
          </ac:spMkLst>
        </pc:spChg>
        <pc:spChg chg="add mod">
          <ac:chgData name="Yoel Kortick" userId="167978f5-7f40-4909-85d5-d4149554ad4e" providerId="ADAL" clId="{D3AD4B1E-255B-4476-B17A-DB08E06ACA17}" dt="2024-01-28T08:13:49.698" v="80"/>
          <ac:spMkLst>
            <pc:docMk/>
            <pc:sldMk cId="1421835084" sldId="1815"/>
            <ac:spMk id="10" creationId="{ED3F4B33-A8B8-181F-1D92-E70CFF3A774F}"/>
          </ac:spMkLst>
        </pc:spChg>
        <pc:picChg chg="add mod">
          <ac:chgData name="Yoel Kortick" userId="167978f5-7f40-4909-85d5-d4149554ad4e" providerId="ADAL" clId="{D3AD4B1E-255B-4476-B17A-DB08E06ACA17}" dt="2024-01-28T08:13:49.698" v="80"/>
          <ac:picMkLst>
            <pc:docMk/>
            <pc:sldMk cId="1421835084" sldId="1815"/>
            <ac:picMk id="5" creationId="{C551559C-9835-626B-422B-E84623CF4431}"/>
          </ac:picMkLst>
        </pc:picChg>
        <pc:picChg chg="del">
          <ac:chgData name="Yoel Kortick" userId="167978f5-7f40-4909-85d5-d4149554ad4e" providerId="ADAL" clId="{D3AD4B1E-255B-4476-B17A-DB08E06ACA17}" dt="2024-01-28T08:13:48.796" v="79" actId="478"/>
          <ac:picMkLst>
            <pc:docMk/>
            <pc:sldMk cId="1421835084" sldId="1815"/>
            <ac:picMk id="8" creationId="{67348F80-E7C0-4F54-944F-83E55ED4C74D}"/>
          </ac:picMkLst>
        </pc:picChg>
      </pc:sldChg>
      <pc:sldChg chg="addSp delSp modSp mod">
        <pc:chgData name="Yoel Kortick" userId="167978f5-7f40-4909-85d5-d4149554ad4e" providerId="ADAL" clId="{D3AD4B1E-255B-4476-B17A-DB08E06ACA17}" dt="2024-01-28T08:17:11.349" v="98" actId="1037"/>
        <pc:sldMkLst>
          <pc:docMk/>
          <pc:sldMk cId="421741489" sldId="1817"/>
        </pc:sldMkLst>
        <pc:spChg chg="mod">
          <ac:chgData name="Yoel Kortick" userId="167978f5-7f40-4909-85d5-d4149554ad4e" providerId="ADAL" clId="{D3AD4B1E-255B-4476-B17A-DB08E06ACA17}" dt="2024-01-28T08:17:06.753" v="90" actId="1036"/>
          <ac:spMkLst>
            <pc:docMk/>
            <pc:sldMk cId="421741489" sldId="1817"/>
            <ac:spMk id="7" creationId="{2A69C62D-1C46-4F5B-B119-025EC08F276D}"/>
          </ac:spMkLst>
        </pc:spChg>
        <pc:spChg chg="mod">
          <ac:chgData name="Yoel Kortick" userId="167978f5-7f40-4909-85d5-d4149554ad4e" providerId="ADAL" clId="{D3AD4B1E-255B-4476-B17A-DB08E06ACA17}" dt="2024-01-28T08:17:11.349" v="98" actId="1037"/>
          <ac:spMkLst>
            <pc:docMk/>
            <pc:sldMk cId="421741489" sldId="1817"/>
            <ac:spMk id="9" creationId="{FDA9D528-AE80-4BF0-A740-004A100ABBCE}"/>
          </ac:spMkLst>
        </pc:spChg>
        <pc:picChg chg="add mod ord">
          <ac:chgData name="Yoel Kortick" userId="167978f5-7f40-4909-85d5-d4149554ad4e" providerId="ADAL" clId="{D3AD4B1E-255B-4476-B17A-DB08E06ACA17}" dt="2024-01-28T08:17:00.527" v="86" actId="208"/>
          <ac:picMkLst>
            <pc:docMk/>
            <pc:sldMk cId="421741489" sldId="1817"/>
            <ac:picMk id="5" creationId="{9D2D8672-17AC-06A3-D4E2-313A1F9BA535}"/>
          </ac:picMkLst>
        </pc:picChg>
        <pc:picChg chg="del">
          <ac:chgData name="Yoel Kortick" userId="167978f5-7f40-4909-85d5-d4149554ad4e" providerId="ADAL" clId="{D3AD4B1E-255B-4476-B17A-DB08E06ACA17}" dt="2024-01-28T08:16:48.255" v="81" actId="478"/>
          <ac:picMkLst>
            <pc:docMk/>
            <pc:sldMk cId="421741489" sldId="1817"/>
            <ac:picMk id="10" creationId="{95CE6304-67BC-452C-A919-C70D3020191C}"/>
          </ac:picMkLst>
        </pc:picChg>
      </pc:sldChg>
      <pc:sldChg chg="addSp delSp modSp mod">
        <pc:chgData name="Yoel Kortick" userId="167978f5-7f40-4909-85d5-d4149554ad4e" providerId="ADAL" clId="{D3AD4B1E-255B-4476-B17A-DB08E06ACA17}" dt="2024-01-28T08:18:39.302" v="107" actId="208"/>
        <pc:sldMkLst>
          <pc:docMk/>
          <pc:sldMk cId="2779103367" sldId="1818"/>
        </pc:sldMkLst>
        <pc:spChg chg="mod">
          <ac:chgData name="Yoel Kortick" userId="167978f5-7f40-4909-85d5-d4149554ad4e" providerId="ADAL" clId="{D3AD4B1E-255B-4476-B17A-DB08E06ACA17}" dt="2024-01-28T08:18:36.981" v="106" actId="1076"/>
          <ac:spMkLst>
            <pc:docMk/>
            <pc:sldMk cId="2779103367" sldId="1818"/>
            <ac:spMk id="9" creationId="{FDA9D528-AE80-4BF0-A740-004A100ABBCE}"/>
          </ac:spMkLst>
        </pc:spChg>
        <pc:picChg chg="del">
          <ac:chgData name="Yoel Kortick" userId="167978f5-7f40-4909-85d5-d4149554ad4e" providerId="ADAL" clId="{D3AD4B1E-255B-4476-B17A-DB08E06ACA17}" dt="2024-01-28T08:18:28.966" v="99" actId="478"/>
          <ac:picMkLst>
            <pc:docMk/>
            <pc:sldMk cId="2779103367" sldId="1818"/>
            <ac:picMk id="6" creationId="{EA1B2BF4-FE2C-44F8-A9B2-E1D309FF4E9D}"/>
          </ac:picMkLst>
        </pc:picChg>
        <pc:picChg chg="add mod ord">
          <ac:chgData name="Yoel Kortick" userId="167978f5-7f40-4909-85d5-d4149554ad4e" providerId="ADAL" clId="{D3AD4B1E-255B-4476-B17A-DB08E06ACA17}" dt="2024-01-28T08:18:39.302" v="107" actId="208"/>
          <ac:picMkLst>
            <pc:docMk/>
            <pc:sldMk cId="2779103367" sldId="1818"/>
            <ac:picMk id="7" creationId="{BDA8D785-2B53-7F02-412F-5C0E76ED1C54}"/>
          </ac:picMkLst>
        </pc:picChg>
      </pc:sldChg>
      <pc:sldChg chg="addSp delSp modSp mod">
        <pc:chgData name="Yoel Kortick" userId="167978f5-7f40-4909-85d5-d4149554ad4e" providerId="ADAL" clId="{D3AD4B1E-255B-4476-B17A-DB08E06ACA17}" dt="2024-01-28T08:21:11.424" v="147" actId="1036"/>
        <pc:sldMkLst>
          <pc:docMk/>
          <pc:sldMk cId="3764144855" sldId="1821"/>
        </pc:sldMkLst>
        <pc:spChg chg="mod">
          <ac:chgData name="Yoel Kortick" userId="167978f5-7f40-4909-85d5-d4149554ad4e" providerId="ADAL" clId="{D3AD4B1E-255B-4476-B17A-DB08E06ACA17}" dt="2024-01-28T08:21:11.424" v="147" actId="1036"/>
          <ac:spMkLst>
            <pc:docMk/>
            <pc:sldMk cId="3764144855" sldId="1821"/>
            <ac:spMk id="9" creationId="{F2A4DB6C-4F4F-4D6A-8021-3E05CB21B7A6}"/>
          </ac:spMkLst>
        </pc:spChg>
        <pc:spChg chg="mod">
          <ac:chgData name="Yoel Kortick" userId="167978f5-7f40-4909-85d5-d4149554ad4e" providerId="ADAL" clId="{D3AD4B1E-255B-4476-B17A-DB08E06ACA17}" dt="2024-01-28T08:20:47.065" v="141" actId="14100"/>
          <ac:spMkLst>
            <pc:docMk/>
            <pc:sldMk cId="3764144855" sldId="1821"/>
            <ac:spMk id="13" creationId="{03F494ED-09E9-46B7-8A41-6BACB3244242}"/>
          </ac:spMkLst>
        </pc:spChg>
        <pc:picChg chg="add mod ord">
          <ac:chgData name="Yoel Kortick" userId="167978f5-7f40-4909-85d5-d4149554ad4e" providerId="ADAL" clId="{D3AD4B1E-255B-4476-B17A-DB08E06ACA17}" dt="2024-01-28T08:21:07.439" v="142" actId="208"/>
          <ac:picMkLst>
            <pc:docMk/>
            <pc:sldMk cId="3764144855" sldId="1821"/>
            <ac:picMk id="5" creationId="{0DE1320D-598F-74F1-3E4D-8541B91429E9}"/>
          </ac:picMkLst>
        </pc:picChg>
        <pc:picChg chg="del">
          <ac:chgData name="Yoel Kortick" userId="167978f5-7f40-4909-85d5-d4149554ad4e" providerId="ADAL" clId="{D3AD4B1E-255B-4476-B17A-DB08E06ACA17}" dt="2024-01-28T08:20:26.246" v="108" actId="478"/>
          <ac:picMkLst>
            <pc:docMk/>
            <pc:sldMk cId="3764144855" sldId="1821"/>
            <ac:picMk id="11" creationId="{587D866E-1B4F-4153-8EB1-81F6D297743A}"/>
          </ac:picMkLst>
        </pc:picChg>
      </pc:sldChg>
      <pc:sldChg chg="addSp delSp modSp mod">
        <pc:chgData name="Yoel Kortick" userId="167978f5-7f40-4909-85d5-d4149554ad4e" providerId="ADAL" clId="{D3AD4B1E-255B-4476-B17A-DB08E06ACA17}" dt="2024-01-28T08:23:41.597" v="167" actId="208"/>
        <pc:sldMkLst>
          <pc:docMk/>
          <pc:sldMk cId="3576517593" sldId="1822"/>
        </pc:sldMkLst>
        <pc:spChg chg="mod">
          <ac:chgData name="Yoel Kortick" userId="167978f5-7f40-4909-85d5-d4149554ad4e" providerId="ADAL" clId="{D3AD4B1E-255B-4476-B17A-DB08E06ACA17}" dt="2024-01-28T08:23:28.301" v="163" actId="1037"/>
          <ac:spMkLst>
            <pc:docMk/>
            <pc:sldMk cId="3576517593" sldId="1822"/>
            <ac:spMk id="9" creationId="{A1D708FD-EC65-4C9E-99FB-61354B3DBFE4}"/>
          </ac:spMkLst>
        </pc:spChg>
        <pc:spChg chg="mod">
          <ac:chgData name="Yoel Kortick" userId="167978f5-7f40-4909-85d5-d4149554ad4e" providerId="ADAL" clId="{D3AD4B1E-255B-4476-B17A-DB08E06ACA17}" dt="2024-01-28T08:23:39.444" v="166" actId="14100"/>
          <ac:spMkLst>
            <pc:docMk/>
            <pc:sldMk cId="3576517593" sldId="1822"/>
            <ac:spMk id="10" creationId="{23715E27-7160-4C56-BF18-B4442D034270}"/>
          </ac:spMkLst>
        </pc:spChg>
        <pc:spChg chg="mod">
          <ac:chgData name="Yoel Kortick" userId="167978f5-7f40-4909-85d5-d4149554ad4e" providerId="ADAL" clId="{D3AD4B1E-255B-4476-B17A-DB08E06ACA17}" dt="2024-01-28T08:23:32.930" v="164" actId="1076"/>
          <ac:spMkLst>
            <pc:docMk/>
            <pc:sldMk cId="3576517593" sldId="1822"/>
            <ac:spMk id="11" creationId="{BC5C941C-6541-4B1A-87EF-8580DB265FD2}"/>
          </ac:spMkLst>
        </pc:spChg>
        <pc:picChg chg="add mod ord">
          <ac:chgData name="Yoel Kortick" userId="167978f5-7f40-4909-85d5-d4149554ad4e" providerId="ADAL" clId="{D3AD4B1E-255B-4476-B17A-DB08E06ACA17}" dt="2024-01-28T08:23:41.597" v="167" actId="208"/>
          <ac:picMkLst>
            <pc:docMk/>
            <pc:sldMk cId="3576517593" sldId="1822"/>
            <ac:picMk id="6" creationId="{D90E1C06-6152-5C8B-7073-8FF96D928B8D}"/>
          </ac:picMkLst>
        </pc:picChg>
        <pc:picChg chg="del">
          <ac:chgData name="Yoel Kortick" userId="167978f5-7f40-4909-85d5-d4149554ad4e" providerId="ADAL" clId="{D3AD4B1E-255B-4476-B17A-DB08E06ACA17}" dt="2024-01-28T08:23:15" v="148" actId="478"/>
          <ac:picMkLst>
            <pc:docMk/>
            <pc:sldMk cId="3576517593" sldId="1822"/>
            <ac:picMk id="8" creationId="{67BFD214-EF4B-41F4-83D8-494A61E38644}"/>
          </ac:picMkLst>
        </pc:picChg>
      </pc:sldChg>
      <pc:sldChg chg="addSp delSp modSp mod">
        <pc:chgData name="Yoel Kortick" userId="167978f5-7f40-4909-85d5-d4149554ad4e" providerId="ADAL" clId="{D3AD4B1E-255B-4476-B17A-DB08E06ACA17}" dt="2024-01-28T08:27:31.365" v="186" actId="208"/>
        <pc:sldMkLst>
          <pc:docMk/>
          <pc:sldMk cId="1212591144" sldId="1825"/>
        </pc:sldMkLst>
        <pc:spChg chg="mod">
          <ac:chgData name="Yoel Kortick" userId="167978f5-7f40-4909-85d5-d4149554ad4e" providerId="ADAL" clId="{D3AD4B1E-255B-4476-B17A-DB08E06ACA17}" dt="2024-01-28T08:27:15.470" v="169" actId="14100"/>
          <ac:spMkLst>
            <pc:docMk/>
            <pc:sldMk cId="1212591144" sldId="1825"/>
            <ac:spMk id="4" creationId="{7DCC24B9-304C-43F8-A814-5ED2034E8A02}"/>
          </ac:spMkLst>
        </pc:spChg>
        <pc:spChg chg="mod">
          <ac:chgData name="Yoel Kortick" userId="167978f5-7f40-4909-85d5-d4149554ad4e" providerId="ADAL" clId="{D3AD4B1E-255B-4476-B17A-DB08E06ACA17}" dt="2024-01-28T08:27:27.465" v="185" actId="1038"/>
          <ac:spMkLst>
            <pc:docMk/>
            <pc:sldMk cId="1212591144" sldId="1825"/>
            <ac:spMk id="7" creationId="{5045D055-D857-45B6-A991-106DB61A93D5}"/>
          </ac:spMkLst>
        </pc:spChg>
        <pc:picChg chg="del">
          <ac:chgData name="Yoel Kortick" userId="167978f5-7f40-4909-85d5-d4149554ad4e" providerId="ADAL" clId="{D3AD4B1E-255B-4476-B17A-DB08E06ACA17}" dt="2024-01-28T08:27:17.728" v="170" actId="478"/>
          <ac:picMkLst>
            <pc:docMk/>
            <pc:sldMk cId="1212591144" sldId="1825"/>
            <ac:picMk id="6" creationId="{EE7C213A-5970-4F5A-B773-B04B644275B4}"/>
          </ac:picMkLst>
        </pc:picChg>
        <pc:picChg chg="add mod ord">
          <ac:chgData name="Yoel Kortick" userId="167978f5-7f40-4909-85d5-d4149554ad4e" providerId="ADAL" clId="{D3AD4B1E-255B-4476-B17A-DB08E06ACA17}" dt="2024-01-28T08:27:31.365" v="186" actId="208"/>
          <ac:picMkLst>
            <pc:docMk/>
            <pc:sldMk cId="1212591144" sldId="1825"/>
            <ac:picMk id="8" creationId="{7DA3645D-F060-F948-EDB9-C6BBA53C2074}"/>
          </ac:picMkLst>
        </pc:picChg>
      </pc:sldChg>
      <pc:sldChg chg="addSp delSp modSp mod">
        <pc:chgData name="Yoel Kortick" userId="167978f5-7f40-4909-85d5-d4149554ad4e" providerId="ADAL" clId="{D3AD4B1E-255B-4476-B17A-DB08E06ACA17}" dt="2024-01-28T08:29:39.798" v="258" actId="208"/>
        <pc:sldMkLst>
          <pc:docMk/>
          <pc:sldMk cId="2653268319" sldId="1827"/>
        </pc:sldMkLst>
        <pc:spChg chg="mod">
          <ac:chgData name="Yoel Kortick" userId="167978f5-7f40-4909-85d5-d4149554ad4e" providerId="ADAL" clId="{D3AD4B1E-255B-4476-B17A-DB08E06ACA17}" dt="2024-01-28T08:29:22.322" v="233" actId="1038"/>
          <ac:spMkLst>
            <pc:docMk/>
            <pc:sldMk cId="2653268319" sldId="1827"/>
            <ac:spMk id="9" creationId="{FE111453-E1FB-4DAE-96DC-510ABBCA6A64}"/>
          </ac:spMkLst>
        </pc:spChg>
        <pc:spChg chg="add del mod">
          <ac:chgData name="Yoel Kortick" userId="167978f5-7f40-4909-85d5-d4149554ad4e" providerId="ADAL" clId="{D3AD4B1E-255B-4476-B17A-DB08E06ACA17}" dt="2024-01-28T08:29:36.660" v="257" actId="1037"/>
          <ac:spMkLst>
            <pc:docMk/>
            <pc:sldMk cId="2653268319" sldId="1827"/>
            <ac:spMk id="10" creationId="{0A35B9DE-C6F5-4E97-954D-735DE0C60C52}"/>
          </ac:spMkLst>
        </pc:spChg>
        <pc:spChg chg="mod">
          <ac:chgData name="Yoel Kortick" userId="167978f5-7f40-4909-85d5-d4149554ad4e" providerId="ADAL" clId="{D3AD4B1E-255B-4476-B17A-DB08E06ACA17}" dt="2024-01-28T08:29:08.470" v="217" actId="1037"/>
          <ac:spMkLst>
            <pc:docMk/>
            <pc:sldMk cId="2653268319" sldId="1827"/>
            <ac:spMk id="15" creationId="{2596F90C-DF79-4C2A-9F2F-DCA7807EB660}"/>
          </ac:spMkLst>
        </pc:spChg>
        <pc:spChg chg="mod">
          <ac:chgData name="Yoel Kortick" userId="167978f5-7f40-4909-85d5-d4149554ad4e" providerId="ADAL" clId="{D3AD4B1E-255B-4476-B17A-DB08E06ACA17}" dt="2024-01-28T08:29:15.615" v="223" actId="1036"/>
          <ac:spMkLst>
            <pc:docMk/>
            <pc:sldMk cId="2653268319" sldId="1827"/>
            <ac:spMk id="16" creationId="{A3276043-CD01-4B49-81FC-09C0EB7E94E2}"/>
          </ac:spMkLst>
        </pc:spChg>
        <pc:picChg chg="del">
          <ac:chgData name="Yoel Kortick" userId="167978f5-7f40-4909-85d5-d4149554ad4e" providerId="ADAL" clId="{D3AD4B1E-255B-4476-B17A-DB08E06ACA17}" dt="2024-01-28T08:28:21.429" v="187" actId="478"/>
          <ac:picMkLst>
            <pc:docMk/>
            <pc:sldMk cId="2653268319" sldId="1827"/>
            <ac:picMk id="6" creationId="{99EC22AF-142A-4BD3-B9EB-5FD3761E71A2}"/>
          </ac:picMkLst>
        </pc:picChg>
        <pc:picChg chg="add del mod ord">
          <ac:chgData name="Yoel Kortick" userId="167978f5-7f40-4909-85d5-d4149554ad4e" providerId="ADAL" clId="{D3AD4B1E-255B-4476-B17A-DB08E06ACA17}" dt="2024-01-28T08:28:56.263" v="206" actId="478"/>
          <ac:picMkLst>
            <pc:docMk/>
            <pc:sldMk cId="2653268319" sldId="1827"/>
            <ac:picMk id="7" creationId="{4636C42B-4FDC-B3EE-12D7-6313361B1441}"/>
          </ac:picMkLst>
        </pc:picChg>
        <pc:picChg chg="add mod ord">
          <ac:chgData name="Yoel Kortick" userId="167978f5-7f40-4909-85d5-d4149554ad4e" providerId="ADAL" clId="{D3AD4B1E-255B-4476-B17A-DB08E06ACA17}" dt="2024-01-28T08:29:39.798" v="258" actId="208"/>
          <ac:picMkLst>
            <pc:docMk/>
            <pc:sldMk cId="2653268319" sldId="1827"/>
            <ac:picMk id="11" creationId="{854F25F7-3350-15C8-E555-9024DB7B3A04}"/>
          </ac:picMkLst>
        </pc:picChg>
      </pc:sldChg>
      <pc:sldChg chg="addSp delSp modSp mod">
        <pc:chgData name="Yoel Kortick" userId="167978f5-7f40-4909-85d5-d4149554ad4e" providerId="ADAL" clId="{D3AD4B1E-255B-4476-B17A-DB08E06ACA17}" dt="2024-01-28T08:34:12.850" v="292" actId="33524"/>
        <pc:sldMkLst>
          <pc:docMk/>
          <pc:sldMk cId="4240534231" sldId="1828"/>
        </pc:sldMkLst>
        <pc:spChg chg="mod">
          <ac:chgData name="Yoel Kortick" userId="167978f5-7f40-4909-85d5-d4149554ad4e" providerId="ADAL" clId="{D3AD4B1E-255B-4476-B17A-DB08E06ACA17}" dt="2024-01-28T08:34:12.850" v="292" actId="33524"/>
          <ac:spMkLst>
            <pc:docMk/>
            <pc:sldMk cId="4240534231" sldId="1828"/>
            <ac:spMk id="4" creationId="{7DCC24B9-304C-43F8-A814-5ED2034E8A02}"/>
          </ac:spMkLst>
        </pc:spChg>
        <pc:spChg chg="mod">
          <ac:chgData name="Yoel Kortick" userId="167978f5-7f40-4909-85d5-d4149554ad4e" providerId="ADAL" clId="{D3AD4B1E-255B-4476-B17A-DB08E06ACA17}" dt="2024-01-28T08:33:10.833" v="277" actId="1076"/>
          <ac:spMkLst>
            <pc:docMk/>
            <pc:sldMk cId="4240534231" sldId="1828"/>
            <ac:spMk id="15" creationId="{2596F90C-DF79-4C2A-9F2F-DCA7807EB660}"/>
          </ac:spMkLst>
        </pc:spChg>
        <pc:spChg chg="mod">
          <ac:chgData name="Yoel Kortick" userId="167978f5-7f40-4909-85d5-d4149554ad4e" providerId="ADAL" clId="{D3AD4B1E-255B-4476-B17A-DB08E06ACA17}" dt="2024-01-28T08:33:47.860" v="291" actId="14100"/>
          <ac:spMkLst>
            <pc:docMk/>
            <pc:sldMk cId="4240534231" sldId="1828"/>
            <ac:spMk id="16" creationId="{A3276043-CD01-4B49-81FC-09C0EB7E94E2}"/>
          </ac:spMkLst>
        </pc:spChg>
        <pc:picChg chg="add mod ord">
          <ac:chgData name="Yoel Kortick" userId="167978f5-7f40-4909-85d5-d4149554ad4e" providerId="ADAL" clId="{D3AD4B1E-255B-4476-B17A-DB08E06ACA17}" dt="2024-01-28T08:33:13.977" v="278" actId="208"/>
          <ac:picMkLst>
            <pc:docMk/>
            <pc:sldMk cId="4240534231" sldId="1828"/>
            <ac:picMk id="6" creationId="{2384579C-613D-6873-CFF1-C7CC37C6B4E7}"/>
          </ac:picMkLst>
        </pc:picChg>
        <pc:picChg chg="del">
          <ac:chgData name="Yoel Kortick" userId="167978f5-7f40-4909-85d5-d4149554ad4e" providerId="ADAL" clId="{D3AD4B1E-255B-4476-B17A-DB08E06ACA17}" dt="2024-01-28T08:33:30.679" v="279" actId="478"/>
          <ac:picMkLst>
            <pc:docMk/>
            <pc:sldMk cId="4240534231" sldId="1828"/>
            <ac:picMk id="7" creationId="{C2565639-30B8-4ADC-A74F-1C959D0839F7}"/>
          </ac:picMkLst>
        </pc:picChg>
        <pc:picChg chg="add mod ord">
          <ac:chgData name="Yoel Kortick" userId="167978f5-7f40-4909-85d5-d4149554ad4e" providerId="ADAL" clId="{D3AD4B1E-255B-4476-B17A-DB08E06ACA17}" dt="2024-01-28T08:33:44.741" v="290" actId="208"/>
          <ac:picMkLst>
            <pc:docMk/>
            <pc:sldMk cId="4240534231" sldId="1828"/>
            <ac:picMk id="9" creationId="{53F624F3-4B6F-A6A9-AEDB-573BC2A9D250}"/>
          </ac:picMkLst>
        </pc:picChg>
        <pc:picChg chg="del">
          <ac:chgData name="Yoel Kortick" userId="167978f5-7f40-4909-85d5-d4149554ad4e" providerId="ADAL" clId="{D3AD4B1E-255B-4476-B17A-DB08E06ACA17}" dt="2024-01-28T08:32:52.351" v="259" actId="478"/>
          <ac:picMkLst>
            <pc:docMk/>
            <pc:sldMk cId="4240534231" sldId="1828"/>
            <ac:picMk id="13" creationId="{81AB9381-6AE2-4AA4-AD8C-9678A812704E}"/>
          </ac:picMkLst>
        </pc:picChg>
      </pc:sldChg>
      <pc:sldChg chg="addSp delSp modSp mod">
        <pc:chgData name="Yoel Kortick" userId="167978f5-7f40-4909-85d5-d4149554ad4e" providerId="ADAL" clId="{D3AD4B1E-255B-4476-B17A-DB08E06ACA17}" dt="2024-01-28T08:34:48.091" v="314" actId="1076"/>
        <pc:sldMkLst>
          <pc:docMk/>
          <pc:sldMk cId="3831696691" sldId="1830"/>
        </pc:sldMkLst>
        <pc:spChg chg="add mod">
          <ac:chgData name="Yoel Kortick" userId="167978f5-7f40-4909-85d5-d4149554ad4e" providerId="ADAL" clId="{D3AD4B1E-255B-4476-B17A-DB08E06ACA17}" dt="2024-01-28T08:34:44.069" v="313" actId="1037"/>
          <ac:spMkLst>
            <pc:docMk/>
            <pc:sldMk cId="3831696691" sldId="1830"/>
            <ac:spMk id="6" creationId="{8AD456E6-CB44-BA61-B106-C9C168AA1F77}"/>
          </ac:spMkLst>
        </pc:spChg>
        <pc:spChg chg="del">
          <ac:chgData name="Yoel Kortick" userId="167978f5-7f40-4909-85d5-d4149554ad4e" providerId="ADAL" clId="{D3AD4B1E-255B-4476-B17A-DB08E06ACA17}" dt="2024-01-28T08:34:36.610" v="295" actId="478"/>
          <ac:spMkLst>
            <pc:docMk/>
            <pc:sldMk cId="3831696691" sldId="1830"/>
            <ac:spMk id="9" creationId="{B24E9A3F-C296-4598-AE77-B90EEDACABE7}"/>
          </ac:spMkLst>
        </pc:spChg>
        <pc:spChg chg="mod">
          <ac:chgData name="Yoel Kortick" userId="167978f5-7f40-4909-85d5-d4149554ad4e" providerId="ADAL" clId="{D3AD4B1E-255B-4476-B17A-DB08E06ACA17}" dt="2024-01-28T08:34:48.091" v="314" actId="1076"/>
          <ac:spMkLst>
            <pc:docMk/>
            <pc:sldMk cId="3831696691" sldId="1830"/>
            <ac:spMk id="10" creationId="{0C9C0E62-5170-4F82-BDC9-09E7B74081D8}"/>
          </ac:spMkLst>
        </pc:spChg>
        <pc:picChg chg="add mod">
          <ac:chgData name="Yoel Kortick" userId="167978f5-7f40-4909-85d5-d4149554ad4e" providerId="ADAL" clId="{D3AD4B1E-255B-4476-B17A-DB08E06ACA17}" dt="2024-01-28T08:34:44.069" v="313" actId="1037"/>
          <ac:picMkLst>
            <pc:docMk/>
            <pc:sldMk cId="3831696691" sldId="1830"/>
            <ac:picMk id="5" creationId="{FEAEC11F-7E2B-B7D3-8027-81F61D9A6F28}"/>
          </ac:picMkLst>
        </pc:picChg>
        <pc:picChg chg="del">
          <ac:chgData name="Yoel Kortick" userId="167978f5-7f40-4909-85d5-d4149554ad4e" providerId="ADAL" clId="{D3AD4B1E-255B-4476-B17A-DB08E06ACA17}" dt="2024-01-28T08:34:31.367" v="293" actId="478"/>
          <ac:picMkLst>
            <pc:docMk/>
            <pc:sldMk cId="3831696691" sldId="1830"/>
            <ac:picMk id="8" creationId="{51A87DB7-F570-4D58-AEA8-349AE1F9C419}"/>
          </ac:picMkLst>
        </pc:picChg>
        <pc:cxnChg chg="add mod">
          <ac:chgData name="Yoel Kortick" userId="167978f5-7f40-4909-85d5-d4149554ad4e" providerId="ADAL" clId="{D3AD4B1E-255B-4476-B17A-DB08E06ACA17}" dt="2024-01-28T08:34:44.069" v="313" actId="1037"/>
          <ac:cxnSpMkLst>
            <pc:docMk/>
            <pc:sldMk cId="3831696691" sldId="1830"/>
            <ac:cxnSpMk id="7" creationId="{58656802-A065-98C9-FDAF-5C23A7E330A6}"/>
          </ac:cxnSpMkLst>
        </pc:cxnChg>
        <pc:cxnChg chg="del">
          <ac:chgData name="Yoel Kortick" userId="167978f5-7f40-4909-85d5-d4149554ad4e" providerId="ADAL" clId="{D3AD4B1E-255B-4476-B17A-DB08E06ACA17}" dt="2024-01-28T08:34:37.861" v="296" actId="478"/>
          <ac:cxnSpMkLst>
            <pc:docMk/>
            <pc:sldMk cId="3831696691" sldId="1830"/>
            <ac:cxnSpMk id="11" creationId="{564A6DB9-524C-47DE-8636-EF7579348217}"/>
          </ac:cxnSpMkLst>
        </pc:cxnChg>
        <pc:cxnChg chg="del">
          <ac:chgData name="Yoel Kortick" userId="167978f5-7f40-4909-85d5-d4149554ad4e" providerId="ADAL" clId="{D3AD4B1E-255B-4476-B17A-DB08E06ACA17}" dt="2024-01-28T08:34:38.729" v="297" actId="478"/>
          <ac:cxnSpMkLst>
            <pc:docMk/>
            <pc:sldMk cId="3831696691" sldId="1830"/>
            <ac:cxnSpMk id="12" creationId="{EC7DBBF0-0A49-4E70-8664-648346A4AE5F}"/>
          </ac:cxnSpMkLst>
        </pc:cxnChg>
        <pc:cxnChg chg="add mod">
          <ac:chgData name="Yoel Kortick" userId="167978f5-7f40-4909-85d5-d4149554ad4e" providerId="ADAL" clId="{D3AD4B1E-255B-4476-B17A-DB08E06ACA17}" dt="2024-01-28T08:34:44.069" v="313" actId="1037"/>
          <ac:cxnSpMkLst>
            <pc:docMk/>
            <pc:sldMk cId="3831696691" sldId="1830"/>
            <ac:cxnSpMk id="13" creationId="{6A2B62E9-703A-393A-6F50-7C3EE6834270}"/>
          </ac:cxnSpMkLst>
        </pc:cxnChg>
      </pc:sldChg>
      <pc:sldChg chg="addSp delSp modSp mod">
        <pc:chgData name="Yoel Kortick" userId="167978f5-7f40-4909-85d5-d4149554ad4e" providerId="ADAL" clId="{D3AD4B1E-255B-4476-B17A-DB08E06ACA17}" dt="2024-01-28T08:35:38.427" v="335" actId="1037"/>
        <pc:sldMkLst>
          <pc:docMk/>
          <pc:sldMk cId="2413936222" sldId="1831"/>
        </pc:sldMkLst>
        <pc:spChg chg="mod">
          <ac:chgData name="Yoel Kortick" userId="167978f5-7f40-4909-85d5-d4149554ad4e" providerId="ADAL" clId="{D3AD4B1E-255B-4476-B17A-DB08E06ACA17}" dt="2024-01-28T08:35:38.427" v="335" actId="1037"/>
          <ac:spMkLst>
            <pc:docMk/>
            <pc:sldMk cId="2413936222" sldId="1831"/>
            <ac:spMk id="9" creationId="{B24E9A3F-C296-4598-AE77-B90EEDACABE7}"/>
          </ac:spMkLst>
        </pc:spChg>
        <pc:picChg chg="del">
          <ac:chgData name="Yoel Kortick" userId="167978f5-7f40-4909-85d5-d4149554ad4e" providerId="ADAL" clId="{D3AD4B1E-255B-4476-B17A-DB08E06ACA17}" dt="2024-01-28T08:35:24.913" v="315" actId="478"/>
          <ac:picMkLst>
            <pc:docMk/>
            <pc:sldMk cId="2413936222" sldId="1831"/>
            <ac:picMk id="6" creationId="{A5B81BDB-79D1-4708-8482-4C3858A0786A}"/>
          </ac:picMkLst>
        </pc:picChg>
        <pc:picChg chg="add mod ord">
          <ac:chgData name="Yoel Kortick" userId="167978f5-7f40-4909-85d5-d4149554ad4e" providerId="ADAL" clId="{D3AD4B1E-255B-4476-B17A-DB08E06ACA17}" dt="2024-01-28T08:35:33.689" v="324" actId="167"/>
          <ac:picMkLst>
            <pc:docMk/>
            <pc:sldMk cId="2413936222" sldId="1831"/>
            <ac:picMk id="7" creationId="{1312306C-0DA6-EE72-F309-A9CEA330EC22}"/>
          </ac:picMkLst>
        </pc:picChg>
      </pc:sldChg>
      <pc:sldChg chg="addSp delSp modSp mod">
        <pc:chgData name="Yoel Kortick" userId="167978f5-7f40-4909-85d5-d4149554ad4e" providerId="ADAL" clId="{D3AD4B1E-255B-4476-B17A-DB08E06ACA17}" dt="2024-01-28T08:37:55.153" v="394" actId="208"/>
        <pc:sldMkLst>
          <pc:docMk/>
          <pc:sldMk cId="2776388309" sldId="1832"/>
        </pc:sldMkLst>
        <pc:spChg chg="mod">
          <ac:chgData name="Yoel Kortick" userId="167978f5-7f40-4909-85d5-d4149554ad4e" providerId="ADAL" clId="{D3AD4B1E-255B-4476-B17A-DB08E06ACA17}" dt="2024-01-28T08:37:15.819" v="371" actId="1038"/>
          <ac:spMkLst>
            <pc:docMk/>
            <pc:sldMk cId="2776388309" sldId="1832"/>
            <ac:spMk id="9" creationId="{B24E9A3F-C296-4598-AE77-B90EEDACABE7}"/>
          </ac:spMkLst>
        </pc:spChg>
        <pc:spChg chg="mod">
          <ac:chgData name="Yoel Kortick" userId="167978f5-7f40-4909-85d5-d4149554ad4e" providerId="ADAL" clId="{D3AD4B1E-255B-4476-B17A-DB08E06ACA17}" dt="2024-01-28T08:37:53.422" v="393" actId="14100"/>
          <ac:spMkLst>
            <pc:docMk/>
            <pc:sldMk cId="2776388309" sldId="1832"/>
            <ac:spMk id="12" creationId="{1647CFC2-F0F6-4475-AC7F-0715CB17969A}"/>
          </ac:spMkLst>
        </pc:spChg>
        <pc:picChg chg="add del">
          <ac:chgData name="Yoel Kortick" userId="167978f5-7f40-4909-85d5-d4149554ad4e" providerId="ADAL" clId="{D3AD4B1E-255B-4476-B17A-DB08E06ACA17}" dt="2024-01-28T08:36:56.993" v="353" actId="478"/>
          <ac:picMkLst>
            <pc:docMk/>
            <pc:sldMk cId="2776388309" sldId="1832"/>
            <ac:picMk id="6" creationId="{70080702-65EA-3EEB-5F93-690CC6FCFBEA}"/>
          </ac:picMkLst>
        </pc:picChg>
        <pc:picChg chg="del">
          <ac:chgData name="Yoel Kortick" userId="167978f5-7f40-4909-85d5-d4149554ad4e" providerId="ADAL" clId="{D3AD4B1E-255B-4476-B17A-DB08E06ACA17}" dt="2024-01-28T08:36:36.474" v="336" actId="478"/>
          <ac:picMkLst>
            <pc:docMk/>
            <pc:sldMk cId="2776388309" sldId="1832"/>
            <ac:picMk id="8" creationId="{7D18005A-127E-4E54-8168-473393C3C2CD}"/>
          </ac:picMkLst>
        </pc:picChg>
        <pc:picChg chg="del">
          <ac:chgData name="Yoel Kortick" userId="167978f5-7f40-4909-85d5-d4149554ad4e" providerId="ADAL" clId="{D3AD4B1E-255B-4476-B17A-DB08E06ACA17}" dt="2024-01-28T08:37:39.789" v="372" actId="478"/>
          <ac:picMkLst>
            <pc:docMk/>
            <pc:sldMk cId="2776388309" sldId="1832"/>
            <ac:picMk id="11" creationId="{82766B78-2703-484C-B126-2F94BA4F9659}"/>
          </ac:picMkLst>
        </pc:picChg>
        <pc:picChg chg="add mod ord">
          <ac:chgData name="Yoel Kortick" userId="167978f5-7f40-4909-85d5-d4149554ad4e" providerId="ADAL" clId="{D3AD4B1E-255B-4476-B17A-DB08E06ACA17}" dt="2024-01-28T08:37:03.375" v="360" actId="1036"/>
          <ac:picMkLst>
            <pc:docMk/>
            <pc:sldMk cId="2776388309" sldId="1832"/>
            <ac:picMk id="13" creationId="{3068CEC8-4531-D836-3548-1CC15306185F}"/>
          </ac:picMkLst>
        </pc:picChg>
        <pc:picChg chg="add mod ord">
          <ac:chgData name="Yoel Kortick" userId="167978f5-7f40-4909-85d5-d4149554ad4e" providerId="ADAL" clId="{D3AD4B1E-255B-4476-B17A-DB08E06ACA17}" dt="2024-01-28T08:37:55.153" v="394" actId="208"/>
          <ac:picMkLst>
            <pc:docMk/>
            <pc:sldMk cId="2776388309" sldId="1832"/>
            <ac:picMk id="15" creationId="{A57E0257-3BFD-286B-C076-389EEFA0EAA1}"/>
          </ac:picMkLst>
        </pc:picChg>
      </pc:sldChg>
      <pc:sldChg chg="addSp delSp modSp mod">
        <pc:chgData name="Yoel Kortick" userId="167978f5-7f40-4909-85d5-d4149554ad4e" providerId="ADAL" clId="{D3AD4B1E-255B-4476-B17A-DB08E06ACA17}" dt="2024-01-28T08:38:27.660" v="398" actId="208"/>
        <pc:sldMkLst>
          <pc:docMk/>
          <pc:sldMk cId="4045016913" sldId="1834"/>
        </pc:sldMkLst>
        <pc:picChg chg="del">
          <ac:chgData name="Yoel Kortick" userId="167978f5-7f40-4909-85d5-d4149554ad4e" providerId="ADAL" clId="{D3AD4B1E-255B-4476-B17A-DB08E06ACA17}" dt="2024-01-28T08:38:21.407" v="395" actId="478"/>
          <ac:picMkLst>
            <pc:docMk/>
            <pc:sldMk cId="4045016913" sldId="1834"/>
            <ac:picMk id="6" creationId="{9D1FD00D-F231-4C2A-BBB3-520CEBA02C8E}"/>
          </ac:picMkLst>
        </pc:picChg>
        <pc:picChg chg="add mod ord">
          <ac:chgData name="Yoel Kortick" userId="167978f5-7f40-4909-85d5-d4149554ad4e" providerId="ADAL" clId="{D3AD4B1E-255B-4476-B17A-DB08E06ACA17}" dt="2024-01-28T08:38:27.660" v="398" actId="208"/>
          <ac:picMkLst>
            <pc:docMk/>
            <pc:sldMk cId="4045016913" sldId="1834"/>
            <ac:picMk id="8" creationId="{09DC7A06-D854-8D57-F5C9-0084F823EBE6}"/>
          </ac:picMkLst>
        </pc:picChg>
      </pc:sldChg>
      <pc:sldChg chg="addSp delSp modSp mod">
        <pc:chgData name="Yoel Kortick" userId="167978f5-7f40-4909-85d5-d4149554ad4e" providerId="ADAL" clId="{D3AD4B1E-255B-4476-B17A-DB08E06ACA17}" dt="2024-01-28T08:39:16.039" v="411" actId="208"/>
        <pc:sldMkLst>
          <pc:docMk/>
          <pc:sldMk cId="997806630" sldId="1835"/>
        </pc:sldMkLst>
        <pc:spChg chg="mod">
          <ac:chgData name="Yoel Kortick" userId="167978f5-7f40-4909-85d5-d4149554ad4e" providerId="ADAL" clId="{D3AD4B1E-255B-4476-B17A-DB08E06ACA17}" dt="2024-01-28T08:39:14.155" v="410" actId="14100"/>
          <ac:spMkLst>
            <pc:docMk/>
            <pc:sldMk cId="997806630" sldId="1835"/>
            <ac:spMk id="7" creationId="{E9DBE5B4-145E-4565-AA3F-BD7E582677E6}"/>
          </ac:spMkLst>
        </pc:spChg>
        <pc:picChg chg="add mod ord">
          <ac:chgData name="Yoel Kortick" userId="167978f5-7f40-4909-85d5-d4149554ad4e" providerId="ADAL" clId="{D3AD4B1E-255B-4476-B17A-DB08E06ACA17}" dt="2024-01-28T08:39:16.039" v="411" actId="208"/>
          <ac:picMkLst>
            <pc:docMk/>
            <pc:sldMk cId="997806630" sldId="1835"/>
            <ac:picMk id="6" creationId="{46AACB59-F591-3D06-399B-90D23CCA8624}"/>
          </ac:picMkLst>
        </pc:picChg>
        <pc:picChg chg="del">
          <ac:chgData name="Yoel Kortick" userId="167978f5-7f40-4909-85d5-d4149554ad4e" providerId="ADAL" clId="{D3AD4B1E-255B-4476-B17A-DB08E06ACA17}" dt="2024-01-28T08:39:02.615" v="399" actId="478"/>
          <ac:picMkLst>
            <pc:docMk/>
            <pc:sldMk cId="997806630" sldId="1835"/>
            <ac:picMk id="8" creationId="{FC48636C-0E08-4F67-BCE5-7A41E0B5E922}"/>
          </ac:picMkLst>
        </pc:picChg>
      </pc:sldChg>
      <pc:sldMasterChg chg="modSp mod">
        <pc:chgData name="Yoel Kortick" userId="167978f5-7f40-4909-85d5-d4149554ad4e" providerId="ADAL" clId="{D3AD4B1E-255B-4476-B17A-DB08E06ACA17}" dt="2024-01-28T08:02:26.492" v="1" actId="20577"/>
        <pc:sldMasterMkLst>
          <pc:docMk/>
          <pc:sldMasterMk cId="2149381290" sldId="2147483648"/>
        </pc:sldMasterMkLst>
        <pc:spChg chg="mod">
          <ac:chgData name="Yoel Kortick" userId="167978f5-7f40-4909-85d5-d4149554ad4e" providerId="ADAL" clId="{D3AD4B1E-255B-4476-B17A-DB08E06ACA17}" dt="2024-01-28T08:02:26.492" v="1" actId="20577"/>
          <ac:spMkLst>
            <pc:docMk/>
            <pc:sldMasterMk cId="2149381290" sldId="2147483648"/>
            <ac:spMk id="27"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1/29/2024</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2024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40Resource_Management/040Metadata_Management/070Working_with_Normalization_Rules" TargetMode="External"/><Relationship Id="rId2" Type="http://schemas.openxmlformats.org/officeDocument/2006/relationships/hyperlink" Target="https://developers.exlibrisgroup.com/blog/alma-normalization-rule-examples/" TargetMode="Externa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535708" y="2418083"/>
            <a:ext cx="6196533" cy="1305174"/>
          </a:xfrm>
        </p:spPr>
        <p:txBody>
          <a:bodyPr/>
          <a:lstStyle/>
          <a:p>
            <a:r>
              <a:rPr lang="en-US" dirty="0"/>
              <a:t>Designing and Using Normalization Rules</a:t>
            </a:r>
            <a:endParaRPr lang="LID4096"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535708" y="3845547"/>
            <a:ext cx="6196532" cy="670419"/>
          </a:xfrm>
        </p:spPr>
        <p:txBody>
          <a:bodyPr>
            <a:normAutofit fontScale="92500" lnSpcReduction="10000"/>
          </a:bodyPr>
          <a:lstStyle/>
          <a:p>
            <a:r>
              <a:rPr lang="en-US" dirty="0"/>
              <a:t>Yoel Kortick</a:t>
            </a:r>
          </a:p>
          <a:p>
            <a:r>
              <a:rPr lang="en-US" dirty="0"/>
              <a:t>Senior Librarian</a:t>
            </a:r>
            <a:endParaRPr lang="LID4096"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3F19DF-B0A8-6281-C35D-60D656CA05D1}"/>
              </a:ext>
            </a:extLst>
          </p:cNvPr>
          <p:cNvPicPr>
            <a:picLocks noChangeAspect="1"/>
          </p:cNvPicPr>
          <p:nvPr/>
        </p:nvPicPr>
        <p:blipFill>
          <a:blip r:embed="rId2"/>
          <a:stretch>
            <a:fillRect/>
          </a:stretch>
        </p:blipFill>
        <p:spPr>
          <a:xfrm>
            <a:off x="2381250" y="2048750"/>
            <a:ext cx="4381500" cy="21621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Creating normalization rules and processes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pPr marL="457200" indent="-457200">
              <a:buFont typeface="+mj-lt"/>
              <a:buAutoNum type="arabicPeriod" startAt="2"/>
            </a:pPr>
            <a:r>
              <a:rPr lang="en-US" sz="2000" dirty="0"/>
              <a:t>From the left pane by doing right click and "duplicate" on an existing normalization rule</a:t>
            </a:r>
          </a:p>
        </p:txBody>
      </p:sp>
      <p:sp>
        <p:nvSpPr>
          <p:cNvPr id="7" name="Rectangle 6">
            <a:extLst>
              <a:ext uri="{FF2B5EF4-FFF2-40B4-BE49-F238E27FC236}">
                <a16:creationId xmlns:a16="http://schemas.microsoft.com/office/drawing/2014/main" id="{84117020-BF04-28EB-BFB9-736732F8A25C}"/>
              </a:ext>
            </a:extLst>
          </p:cNvPr>
          <p:cNvSpPr/>
          <p:nvPr/>
        </p:nvSpPr>
        <p:spPr>
          <a:xfrm>
            <a:off x="4211960" y="2715766"/>
            <a:ext cx="64364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27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9444C65-BE12-5A58-D38F-78B2203CDBE0}"/>
              </a:ext>
            </a:extLst>
          </p:cNvPr>
          <p:cNvPicPr>
            <a:picLocks noChangeAspect="1"/>
          </p:cNvPicPr>
          <p:nvPr/>
        </p:nvPicPr>
        <p:blipFill>
          <a:blip r:embed="rId2"/>
          <a:stretch>
            <a:fillRect/>
          </a:stretch>
        </p:blipFill>
        <p:spPr>
          <a:xfrm>
            <a:off x="5148064" y="1491716"/>
            <a:ext cx="2952750" cy="1752600"/>
          </a:xfrm>
          <a:prstGeom prst="rect">
            <a:avLst/>
          </a:prstGeom>
          <a:ln>
            <a:solidFill>
              <a:schemeClr val="accent1"/>
            </a:solidFill>
          </a:ln>
        </p:spPr>
      </p:pic>
      <p:pic>
        <p:nvPicPr>
          <p:cNvPr id="12" name="Picture 11">
            <a:extLst>
              <a:ext uri="{FF2B5EF4-FFF2-40B4-BE49-F238E27FC236}">
                <a16:creationId xmlns:a16="http://schemas.microsoft.com/office/drawing/2014/main" id="{9B908C43-4BC3-5C1F-546A-4A49A5A22357}"/>
              </a:ext>
            </a:extLst>
          </p:cNvPr>
          <p:cNvPicPr>
            <a:picLocks noChangeAspect="1"/>
          </p:cNvPicPr>
          <p:nvPr/>
        </p:nvPicPr>
        <p:blipFill>
          <a:blip r:embed="rId3"/>
          <a:stretch>
            <a:fillRect/>
          </a:stretch>
        </p:blipFill>
        <p:spPr>
          <a:xfrm>
            <a:off x="323528" y="1557620"/>
            <a:ext cx="3371850" cy="24384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Creating normalization rules and processes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pPr marL="457200" indent="-457200">
              <a:buFont typeface="+mj-lt"/>
              <a:buAutoNum type="arabicPeriod" startAt="3"/>
            </a:pPr>
            <a:r>
              <a:rPr lang="en-US" sz="2000" dirty="0"/>
              <a:t>By copying (duplicating) an existing rule from the community</a:t>
            </a:r>
          </a:p>
        </p:txBody>
      </p:sp>
      <p:sp>
        <p:nvSpPr>
          <p:cNvPr id="13" name="Rectangle 12">
            <a:extLst>
              <a:ext uri="{FF2B5EF4-FFF2-40B4-BE49-F238E27FC236}">
                <a16:creationId xmlns:a16="http://schemas.microsoft.com/office/drawing/2014/main" id="{0DC203E4-B781-64DD-3B96-1D4783822BE4}"/>
              </a:ext>
            </a:extLst>
          </p:cNvPr>
          <p:cNvSpPr/>
          <p:nvPr/>
        </p:nvSpPr>
        <p:spPr>
          <a:xfrm>
            <a:off x="323528" y="1600600"/>
            <a:ext cx="893671" cy="2940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EC75EF-03FC-22A7-4985-5D37FF16AECE}"/>
              </a:ext>
            </a:extLst>
          </p:cNvPr>
          <p:cNvSpPr/>
          <p:nvPr/>
        </p:nvSpPr>
        <p:spPr>
          <a:xfrm>
            <a:off x="1547664" y="2762811"/>
            <a:ext cx="1656184" cy="374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1D0179F-7049-CE61-56EB-78D7F902DB24}"/>
              </a:ext>
            </a:extLst>
          </p:cNvPr>
          <p:cNvSpPr/>
          <p:nvPr/>
        </p:nvSpPr>
        <p:spPr>
          <a:xfrm>
            <a:off x="6300192" y="2396972"/>
            <a:ext cx="720080" cy="3658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AE3A76B-7ADA-42F6-DC4E-1BF92965332C}"/>
              </a:ext>
            </a:extLst>
          </p:cNvPr>
          <p:cNvSpPr/>
          <p:nvPr/>
        </p:nvSpPr>
        <p:spPr>
          <a:xfrm>
            <a:off x="5148064" y="1514023"/>
            <a:ext cx="893671" cy="2940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9073D7F-8971-8E52-0F38-F5984EF6D78F}"/>
              </a:ext>
            </a:extLst>
          </p:cNvPr>
          <p:cNvSpPr txBox="1"/>
          <p:nvPr/>
        </p:nvSpPr>
        <p:spPr>
          <a:xfrm>
            <a:off x="3131840" y="4227934"/>
            <a:ext cx="1944216" cy="523220"/>
          </a:xfrm>
          <a:prstGeom prst="rect">
            <a:avLst/>
          </a:prstGeom>
          <a:solidFill>
            <a:srgbClr val="FFFF00"/>
          </a:solidFill>
          <a:ln>
            <a:solidFill>
              <a:schemeClr val="tx1"/>
            </a:solidFill>
          </a:ln>
        </p:spPr>
        <p:txBody>
          <a:bodyPr wrap="square" rtlCol="0">
            <a:spAutoFit/>
          </a:bodyPr>
          <a:lstStyle/>
          <a:p>
            <a:r>
              <a:rPr lang="en-US" sz="1400" dirty="0"/>
              <a:t>Here we can contribute </a:t>
            </a:r>
            <a:r>
              <a:rPr lang="en-US" sz="1400" b="1" u="sng" dirty="0"/>
              <a:t>to</a:t>
            </a:r>
            <a:r>
              <a:rPr lang="en-US" sz="1400" dirty="0"/>
              <a:t> the community</a:t>
            </a:r>
          </a:p>
        </p:txBody>
      </p:sp>
      <p:sp>
        <p:nvSpPr>
          <p:cNvPr id="6" name="TextBox 5">
            <a:extLst>
              <a:ext uri="{FF2B5EF4-FFF2-40B4-BE49-F238E27FC236}">
                <a16:creationId xmlns:a16="http://schemas.microsoft.com/office/drawing/2014/main" id="{6E633A96-054E-2A08-4A63-6E43C1208182}"/>
              </a:ext>
            </a:extLst>
          </p:cNvPr>
          <p:cNvSpPr txBox="1"/>
          <p:nvPr/>
        </p:nvSpPr>
        <p:spPr>
          <a:xfrm>
            <a:off x="6228184" y="3734410"/>
            <a:ext cx="1944216" cy="523220"/>
          </a:xfrm>
          <a:prstGeom prst="rect">
            <a:avLst/>
          </a:prstGeom>
          <a:solidFill>
            <a:srgbClr val="FFFF00"/>
          </a:solidFill>
          <a:ln>
            <a:solidFill>
              <a:schemeClr val="tx1"/>
            </a:solidFill>
          </a:ln>
        </p:spPr>
        <p:txBody>
          <a:bodyPr wrap="square" rtlCol="0">
            <a:spAutoFit/>
          </a:bodyPr>
          <a:lstStyle/>
          <a:p>
            <a:r>
              <a:rPr lang="en-US" sz="1400" dirty="0"/>
              <a:t>Here we can copy </a:t>
            </a:r>
            <a:r>
              <a:rPr lang="en-US" sz="1400" b="1" u="sng" dirty="0"/>
              <a:t>from</a:t>
            </a:r>
            <a:r>
              <a:rPr lang="en-US" sz="1400" dirty="0"/>
              <a:t> the community</a:t>
            </a:r>
          </a:p>
        </p:txBody>
      </p:sp>
      <p:cxnSp>
        <p:nvCxnSpPr>
          <p:cNvPr id="8" name="Straight Arrow Connector 7">
            <a:extLst>
              <a:ext uri="{FF2B5EF4-FFF2-40B4-BE49-F238E27FC236}">
                <a16:creationId xmlns:a16="http://schemas.microsoft.com/office/drawing/2014/main" id="{182018D2-7A4B-5F03-DBC5-B6E609BC9550}"/>
              </a:ext>
            </a:extLst>
          </p:cNvPr>
          <p:cNvCxnSpPr/>
          <p:nvPr/>
        </p:nvCxnSpPr>
        <p:spPr>
          <a:xfrm flipH="1" flipV="1">
            <a:off x="3059832" y="3136860"/>
            <a:ext cx="864096" cy="10910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0ECC419-04BD-725E-2006-203AABBFAD24}"/>
              </a:ext>
            </a:extLst>
          </p:cNvPr>
          <p:cNvCxnSpPr>
            <a:cxnSpLocks/>
          </p:cNvCxnSpPr>
          <p:nvPr/>
        </p:nvCxnSpPr>
        <p:spPr>
          <a:xfrm flipH="1" flipV="1">
            <a:off x="7043238" y="2698779"/>
            <a:ext cx="864096" cy="10356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336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BDE36962-8E7C-4B1F-02CF-238E22FA9275}"/>
              </a:ext>
            </a:extLst>
          </p:cNvPr>
          <p:cNvPicPr>
            <a:picLocks noChangeAspect="1"/>
          </p:cNvPicPr>
          <p:nvPr/>
        </p:nvPicPr>
        <p:blipFill>
          <a:blip r:embed="rId2"/>
          <a:stretch>
            <a:fillRect/>
          </a:stretch>
        </p:blipFill>
        <p:spPr>
          <a:xfrm>
            <a:off x="2806292" y="1353048"/>
            <a:ext cx="3421892" cy="251799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Creating normalization rules and processes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pPr marL="0" indent="0">
              <a:buNone/>
            </a:pPr>
            <a:r>
              <a:rPr lang="en-US" sz="2000" dirty="0"/>
              <a:t>Normalization rule properties</a:t>
            </a:r>
          </a:p>
        </p:txBody>
      </p:sp>
      <p:cxnSp>
        <p:nvCxnSpPr>
          <p:cNvPr id="8" name="Straight Arrow Connector 7">
            <a:extLst>
              <a:ext uri="{FF2B5EF4-FFF2-40B4-BE49-F238E27FC236}">
                <a16:creationId xmlns:a16="http://schemas.microsoft.com/office/drawing/2014/main" id="{6280B10D-2C65-0877-A071-132A1555DB1C}"/>
              </a:ext>
            </a:extLst>
          </p:cNvPr>
          <p:cNvCxnSpPr>
            <a:cxnSpLocks/>
            <a:stCxn id="12" idx="1"/>
          </p:cNvCxnSpPr>
          <p:nvPr/>
        </p:nvCxnSpPr>
        <p:spPr bwMode="auto">
          <a:xfrm flipH="1">
            <a:off x="3995936" y="2776146"/>
            <a:ext cx="1958430" cy="61176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1" name="Rectangle 10">
            <a:extLst>
              <a:ext uri="{FF2B5EF4-FFF2-40B4-BE49-F238E27FC236}">
                <a16:creationId xmlns:a16="http://schemas.microsoft.com/office/drawing/2014/main" id="{42675288-3BBB-4249-7A59-F9BE118E33D9}"/>
              </a:ext>
            </a:extLst>
          </p:cNvPr>
          <p:cNvSpPr/>
          <p:nvPr/>
        </p:nvSpPr>
        <p:spPr bwMode="auto">
          <a:xfrm>
            <a:off x="2904483" y="2006861"/>
            <a:ext cx="1307477" cy="399954"/>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2" name="TextBox 11">
            <a:extLst>
              <a:ext uri="{FF2B5EF4-FFF2-40B4-BE49-F238E27FC236}">
                <a16:creationId xmlns:a16="http://schemas.microsoft.com/office/drawing/2014/main" id="{6FA21CB3-18B3-A56F-D099-8655FF9719C2}"/>
              </a:ext>
            </a:extLst>
          </p:cNvPr>
          <p:cNvSpPr txBox="1"/>
          <p:nvPr/>
        </p:nvSpPr>
        <p:spPr>
          <a:xfrm>
            <a:off x="5954366" y="2406814"/>
            <a:ext cx="2286323" cy="738664"/>
          </a:xfrm>
          <a:prstGeom prst="rect">
            <a:avLst/>
          </a:prstGeom>
          <a:solidFill>
            <a:schemeClr val="bg1"/>
          </a:solidFill>
          <a:ln>
            <a:solidFill>
              <a:schemeClr val="tx1"/>
            </a:solidFill>
          </a:ln>
        </p:spPr>
        <p:txBody>
          <a:bodyPr wrap="square" rtlCol="0">
            <a:spAutoFit/>
          </a:bodyPr>
          <a:lstStyle/>
          <a:p>
            <a:pPr algn="l"/>
            <a:r>
              <a:rPr lang="en-US" sz="1400" b="0" dirty="0"/>
              <a:t>Choose shared if you want other uses to also access this rule</a:t>
            </a:r>
          </a:p>
        </p:txBody>
      </p:sp>
      <p:sp>
        <p:nvSpPr>
          <p:cNvPr id="13" name="TextBox 12">
            <a:extLst>
              <a:ext uri="{FF2B5EF4-FFF2-40B4-BE49-F238E27FC236}">
                <a16:creationId xmlns:a16="http://schemas.microsoft.com/office/drawing/2014/main" id="{CDC56F7F-07A4-833E-A4C1-E976E689307C}"/>
              </a:ext>
            </a:extLst>
          </p:cNvPr>
          <p:cNvSpPr txBox="1"/>
          <p:nvPr/>
        </p:nvSpPr>
        <p:spPr>
          <a:xfrm>
            <a:off x="335907" y="3871044"/>
            <a:ext cx="3293842" cy="954107"/>
          </a:xfrm>
          <a:prstGeom prst="rect">
            <a:avLst/>
          </a:prstGeom>
          <a:solidFill>
            <a:schemeClr val="bg1"/>
          </a:solidFill>
          <a:ln>
            <a:solidFill>
              <a:schemeClr val="tx1"/>
            </a:solidFill>
          </a:ln>
        </p:spPr>
        <p:txBody>
          <a:bodyPr wrap="square" rtlCol="0">
            <a:spAutoFit/>
          </a:bodyPr>
          <a:lstStyle/>
          <a:p>
            <a:pPr algn="l"/>
            <a:r>
              <a:rPr lang="en-US" sz="1400" dirty="0"/>
              <a:t>When creating a normalization rule for a MARC record 'Drool' is used. When creating a normalization rule for a DC (Dublin Core) record 'XSL' is used.</a:t>
            </a:r>
            <a:endParaRPr lang="en-US" sz="1400" b="0" dirty="0"/>
          </a:p>
        </p:txBody>
      </p:sp>
      <p:cxnSp>
        <p:nvCxnSpPr>
          <p:cNvPr id="14" name="Straight Arrow Connector 13">
            <a:extLst>
              <a:ext uri="{FF2B5EF4-FFF2-40B4-BE49-F238E27FC236}">
                <a16:creationId xmlns:a16="http://schemas.microsoft.com/office/drawing/2014/main" id="{6AF83076-9166-161D-AEDE-9C1A1431A476}"/>
              </a:ext>
            </a:extLst>
          </p:cNvPr>
          <p:cNvCxnSpPr>
            <a:cxnSpLocks/>
            <a:stCxn id="13" idx="0"/>
          </p:cNvCxnSpPr>
          <p:nvPr/>
        </p:nvCxnSpPr>
        <p:spPr bwMode="auto">
          <a:xfrm flipV="1">
            <a:off x="1982828" y="3145478"/>
            <a:ext cx="1004996" cy="72556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5" name="TextBox 14">
            <a:extLst>
              <a:ext uri="{FF2B5EF4-FFF2-40B4-BE49-F238E27FC236}">
                <a16:creationId xmlns:a16="http://schemas.microsoft.com/office/drawing/2014/main" id="{1F7D2EED-6690-716D-7472-06537D05CBA0}"/>
              </a:ext>
            </a:extLst>
          </p:cNvPr>
          <p:cNvSpPr txBox="1"/>
          <p:nvPr/>
        </p:nvSpPr>
        <p:spPr>
          <a:xfrm>
            <a:off x="5967848" y="1316353"/>
            <a:ext cx="2286323" cy="738664"/>
          </a:xfrm>
          <a:prstGeom prst="rect">
            <a:avLst/>
          </a:prstGeom>
          <a:solidFill>
            <a:schemeClr val="bg1"/>
          </a:solidFill>
          <a:ln>
            <a:solidFill>
              <a:schemeClr val="tx1"/>
            </a:solidFill>
          </a:ln>
        </p:spPr>
        <p:txBody>
          <a:bodyPr wrap="square" rtlCol="0">
            <a:spAutoFit/>
          </a:bodyPr>
          <a:lstStyle/>
          <a:p>
            <a:pPr algn="l"/>
            <a:r>
              <a:rPr lang="en-US" sz="1400" b="0" dirty="0"/>
              <a:t>A logical name and description to later know what this rule does</a:t>
            </a:r>
          </a:p>
        </p:txBody>
      </p:sp>
      <p:cxnSp>
        <p:nvCxnSpPr>
          <p:cNvPr id="16" name="Straight Arrow Connector 15">
            <a:extLst>
              <a:ext uri="{FF2B5EF4-FFF2-40B4-BE49-F238E27FC236}">
                <a16:creationId xmlns:a16="http://schemas.microsoft.com/office/drawing/2014/main" id="{DF34BDAF-C0CB-B6FD-BB7E-FC57D8ACEAF1}"/>
              </a:ext>
            </a:extLst>
          </p:cNvPr>
          <p:cNvCxnSpPr>
            <a:cxnSpLocks/>
            <a:endCxn id="11" idx="3"/>
          </p:cNvCxnSpPr>
          <p:nvPr/>
        </p:nvCxnSpPr>
        <p:spPr bwMode="auto">
          <a:xfrm flipH="1">
            <a:off x="4211960" y="1995686"/>
            <a:ext cx="1755888" cy="211152"/>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623837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Creating normalization rules and processes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pPr marL="285750" indent="-285750">
              <a:buFont typeface="Arial" panose="020B0604020202020204" pitchFamily="34" charset="0"/>
              <a:buChar char="•"/>
            </a:pPr>
            <a:r>
              <a:rPr lang="en-US" sz="2000" dirty="0"/>
              <a:t>After defining the properties enter (or edit existing) text of the normalization rule and click ‘save’</a:t>
            </a:r>
          </a:p>
        </p:txBody>
      </p:sp>
      <p:pic>
        <p:nvPicPr>
          <p:cNvPr id="9" name="Picture 8">
            <a:extLst>
              <a:ext uri="{FF2B5EF4-FFF2-40B4-BE49-F238E27FC236}">
                <a16:creationId xmlns:a16="http://schemas.microsoft.com/office/drawing/2014/main" id="{6F8DC012-E712-21D3-2269-CF3ADE8046C8}"/>
              </a:ext>
            </a:extLst>
          </p:cNvPr>
          <p:cNvPicPr>
            <a:picLocks noChangeAspect="1"/>
          </p:cNvPicPr>
          <p:nvPr/>
        </p:nvPicPr>
        <p:blipFill>
          <a:blip r:embed="rId2"/>
          <a:stretch>
            <a:fillRect/>
          </a:stretch>
        </p:blipFill>
        <p:spPr>
          <a:xfrm>
            <a:off x="2452687" y="1739999"/>
            <a:ext cx="4238625" cy="2847975"/>
          </a:xfrm>
          <a:prstGeom prst="rect">
            <a:avLst/>
          </a:prstGeom>
          <a:ln>
            <a:solidFill>
              <a:schemeClr val="accent1"/>
            </a:solidFill>
          </a:ln>
        </p:spPr>
      </p:pic>
      <p:sp>
        <p:nvSpPr>
          <p:cNvPr id="10" name="Rectangle 9">
            <a:extLst>
              <a:ext uri="{FF2B5EF4-FFF2-40B4-BE49-F238E27FC236}">
                <a16:creationId xmlns:a16="http://schemas.microsoft.com/office/drawing/2014/main" id="{D3981B13-AEAC-7B47-832D-E8CE5FB181EF}"/>
              </a:ext>
            </a:extLst>
          </p:cNvPr>
          <p:cNvSpPr/>
          <p:nvPr/>
        </p:nvSpPr>
        <p:spPr>
          <a:xfrm>
            <a:off x="2474458" y="1851670"/>
            <a:ext cx="679153"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077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b="1" dirty="0"/>
              <a:t>Testing a normalization rule</a:t>
            </a:r>
            <a:endParaRPr lang="en-US" dirty="0"/>
          </a:p>
        </p:txBody>
      </p:sp>
    </p:spTree>
    <p:extLst>
      <p:ext uri="{BB962C8B-B14F-4D97-AF65-F5344CB8AC3E}">
        <p14:creationId xmlns:p14="http://schemas.microsoft.com/office/powerpoint/2010/main" val="3849496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b="1" dirty="0"/>
              <a:t>Testing a normalization rule</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3816423"/>
          </a:xfrm>
        </p:spPr>
        <p:txBody>
          <a:bodyPr>
            <a:normAutofit/>
          </a:bodyPr>
          <a:lstStyle/>
          <a:p>
            <a:pPr marL="285750" indent="-285750">
              <a:buFont typeface="Arial" panose="020B0604020202020204" pitchFamily="34" charset="0"/>
              <a:buChar char="•"/>
            </a:pPr>
            <a:r>
              <a:rPr lang="en-US" sz="2000" dirty="0"/>
              <a:t>A normalization rule can be tested as follows:</a:t>
            </a:r>
          </a:p>
          <a:p>
            <a:pPr marL="457200" indent="-457200">
              <a:buFont typeface="+mj-lt"/>
              <a:buAutoNum type="arabicPeriod"/>
            </a:pPr>
            <a:r>
              <a:rPr lang="en-US" sz="2000" dirty="0"/>
              <a:t>Open a bibliographic record in edit mode</a:t>
            </a:r>
          </a:p>
          <a:p>
            <a:pPr marL="457200" indent="-457200">
              <a:buFont typeface="+mj-lt"/>
              <a:buAutoNum type="arabicPeriod"/>
            </a:pPr>
            <a:r>
              <a:rPr lang="en-US" sz="2000" dirty="0"/>
              <a:t>Switch to split editor mode.</a:t>
            </a:r>
          </a:p>
          <a:p>
            <a:pPr marL="457200" indent="-457200">
              <a:buFont typeface="+mj-lt"/>
              <a:buAutoNum type="arabicPeriod"/>
            </a:pPr>
            <a:r>
              <a:rPr lang="en-US" sz="2000" dirty="0"/>
              <a:t>Leave the bibliographic record in the left pane of split window</a:t>
            </a:r>
          </a:p>
          <a:p>
            <a:pPr marL="457200" indent="-457200">
              <a:buFont typeface="+mj-lt"/>
              <a:buAutoNum type="arabicPeriod"/>
            </a:pPr>
            <a:r>
              <a:rPr lang="en-US" sz="2000" dirty="0"/>
              <a:t>Focus on the right pane of split window</a:t>
            </a:r>
          </a:p>
          <a:p>
            <a:pPr marL="457200" indent="-457200">
              <a:buFont typeface="+mj-lt"/>
              <a:buAutoNum type="arabicPeriod"/>
            </a:pPr>
            <a:r>
              <a:rPr lang="en-US" sz="2000" dirty="0"/>
              <a:t>Select the normalization rule and choose "edit"</a:t>
            </a:r>
          </a:p>
          <a:p>
            <a:pPr marL="457200" indent="-457200">
              <a:buFont typeface="+mj-lt"/>
              <a:buAutoNum type="arabicPeriod"/>
            </a:pPr>
            <a:r>
              <a:rPr lang="en-US" sz="2000" dirty="0"/>
              <a:t>Click "Preview" on the rule</a:t>
            </a:r>
          </a:p>
          <a:p>
            <a:pPr marL="457200" indent="-457200">
              <a:buFont typeface="+mj-lt"/>
              <a:buAutoNum type="arabicPeriod"/>
            </a:pPr>
            <a:r>
              <a:rPr lang="en-US" sz="2000" dirty="0"/>
              <a:t>See what the rule does to the record</a:t>
            </a:r>
          </a:p>
        </p:txBody>
      </p:sp>
    </p:spTree>
    <p:extLst>
      <p:ext uri="{BB962C8B-B14F-4D97-AF65-F5344CB8AC3E}">
        <p14:creationId xmlns:p14="http://schemas.microsoft.com/office/powerpoint/2010/main" val="3700069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E3F1D2-77A2-CDE5-178B-CDAE520C5C3E}"/>
              </a:ext>
            </a:extLst>
          </p:cNvPr>
          <p:cNvPicPr>
            <a:picLocks noChangeAspect="1"/>
          </p:cNvPicPr>
          <p:nvPr/>
        </p:nvPicPr>
        <p:blipFill>
          <a:blip r:embed="rId2"/>
          <a:stretch>
            <a:fillRect/>
          </a:stretch>
        </p:blipFill>
        <p:spPr>
          <a:xfrm>
            <a:off x="0" y="1527663"/>
            <a:ext cx="9144000" cy="2088173"/>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b="1" dirty="0"/>
              <a:t>Testing a normalization rule</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504055"/>
          </a:xfrm>
        </p:spPr>
        <p:txBody>
          <a:bodyPr>
            <a:normAutofit/>
          </a:bodyPr>
          <a:lstStyle/>
          <a:p>
            <a:r>
              <a:rPr lang="en-US" sz="2000" dirty="0"/>
              <a:t>Open a bibliographic record in edit mode and switch to split editor mode.</a:t>
            </a:r>
          </a:p>
          <a:p>
            <a:pPr marL="457200" indent="-457200">
              <a:buFont typeface="+mj-lt"/>
              <a:buAutoNum type="arabicPeriod"/>
            </a:pPr>
            <a:endParaRPr lang="en-US" sz="2000" dirty="0"/>
          </a:p>
        </p:txBody>
      </p:sp>
      <p:sp>
        <p:nvSpPr>
          <p:cNvPr id="7" name="Rectangle 6">
            <a:extLst>
              <a:ext uri="{FF2B5EF4-FFF2-40B4-BE49-F238E27FC236}">
                <a16:creationId xmlns:a16="http://schemas.microsoft.com/office/drawing/2014/main" id="{19EE9B8D-4936-A4D5-72C3-0077DFD2BFFA}"/>
              </a:ext>
            </a:extLst>
          </p:cNvPr>
          <p:cNvSpPr/>
          <p:nvPr/>
        </p:nvSpPr>
        <p:spPr>
          <a:xfrm>
            <a:off x="3419872" y="2320003"/>
            <a:ext cx="288032" cy="2880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364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C48613-B44E-16C8-4879-F8A51BBD5406}"/>
              </a:ext>
            </a:extLst>
          </p:cNvPr>
          <p:cNvPicPr>
            <a:picLocks noChangeAspect="1"/>
          </p:cNvPicPr>
          <p:nvPr/>
        </p:nvPicPr>
        <p:blipFill>
          <a:blip r:embed="rId2"/>
          <a:stretch>
            <a:fillRect/>
          </a:stretch>
        </p:blipFill>
        <p:spPr>
          <a:xfrm>
            <a:off x="593812" y="1563638"/>
            <a:ext cx="7956376" cy="314525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b="1" dirty="0"/>
              <a:t>Testing a normalization rule</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88941"/>
          </a:xfrm>
        </p:spPr>
        <p:txBody>
          <a:bodyPr>
            <a:noAutofit/>
          </a:bodyPr>
          <a:lstStyle/>
          <a:p>
            <a:r>
              <a:rPr lang="en-US" sz="2000" dirty="0"/>
              <a:t>Leave the bibliographic record in the left pane of split window, Focus on the right pane of split window</a:t>
            </a:r>
          </a:p>
          <a:p>
            <a:pPr marL="457200" indent="-457200">
              <a:buFont typeface="+mj-lt"/>
              <a:buAutoNum type="arabicPeriod"/>
            </a:pPr>
            <a:endParaRPr lang="en-US" sz="2000" dirty="0"/>
          </a:p>
        </p:txBody>
      </p:sp>
      <p:sp>
        <p:nvSpPr>
          <p:cNvPr id="8" name="TextBox 7">
            <a:extLst>
              <a:ext uri="{FF2B5EF4-FFF2-40B4-BE49-F238E27FC236}">
                <a16:creationId xmlns:a16="http://schemas.microsoft.com/office/drawing/2014/main" id="{CB3FF7D3-C44D-90A9-6F0C-F13308EFC497}"/>
              </a:ext>
            </a:extLst>
          </p:cNvPr>
          <p:cNvSpPr txBox="1"/>
          <p:nvPr/>
        </p:nvSpPr>
        <p:spPr>
          <a:xfrm>
            <a:off x="5652120" y="2859782"/>
            <a:ext cx="1368152" cy="369332"/>
          </a:xfrm>
          <a:prstGeom prst="rect">
            <a:avLst/>
          </a:prstGeom>
          <a:noFill/>
        </p:spPr>
        <p:txBody>
          <a:bodyPr wrap="square" rtlCol="0">
            <a:spAutoFit/>
          </a:bodyPr>
          <a:lstStyle/>
          <a:p>
            <a:r>
              <a:rPr lang="en-US" dirty="0"/>
              <a:t>Focus here</a:t>
            </a:r>
          </a:p>
        </p:txBody>
      </p:sp>
      <p:sp>
        <p:nvSpPr>
          <p:cNvPr id="9" name="Rectangle 8">
            <a:extLst>
              <a:ext uri="{FF2B5EF4-FFF2-40B4-BE49-F238E27FC236}">
                <a16:creationId xmlns:a16="http://schemas.microsoft.com/office/drawing/2014/main" id="{4282EC0A-05C3-27FD-DBDC-E32D982FDCD9}"/>
              </a:ext>
            </a:extLst>
          </p:cNvPr>
          <p:cNvSpPr/>
          <p:nvPr/>
        </p:nvSpPr>
        <p:spPr>
          <a:xfrm>
            <a:off x="5580112" y="2859782"/>
            <a:ext cx="1296144" cy="369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389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943C22-EF5F-6DC4-06B9-FF32A4B8F7FA}"/>
              </a:ext>
            </a:extLst>
          </p:cNvPr>
          <p:cNvPicPr>
            <a:picLocks noChangeAspect="1"/>
          </p:cNvPicPr>
          <p:nvPr/>
        </p:nvPicPr>
        <p:blipFill>
          <a:blip r:embed="rId2"/>
          <a:stretch>
            <a:fillRect/>
          </a:stretch>
        </p:blipFill>
        <p:spPr>
          <a:xfrm>
            <a:off x="0" y="1576836"/>
            <a:ext cx="9144000" cy="265109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b="1" dirty="0"/>
              <a:t>Testing a normalization rule</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88941"/>
          </a:xfrm>
        </p:spPr>
        <p:txBody>
          <a:bodyPr>
            <a:noAutofit/>
          </a:bodyPr>
          <a:lstStyle/>
          <a:p>
            <a:r>
              <a:rPr lang="en-US" sz="2000" dirty="0"/>
              <a:t>Select the normalization rule and choose "edit"</a:t>
            </a:r>
          </a:p>
        </p:txBody>
      </p:sp>
      <p:sp>
        <p:nvSpPr>
          <p:cNvPr id="9" name="Rectangle 8">
            <a:extLst>
              <a:ext uri="{FF2B5EF4-FFF2-40B4-BE49-F238E27FC236}">
                <a16:creationId xmlns:a16="http://schemas.microsoft.com/office/drawing/2014/main" id="{4282EC0A-05C3-27FD-DBDC-E32D982FDCD9}"/>
              </a:ext>
            </a:extLst>
          </p:cNvPr>
          <p:cNvSpPr/>
          <p:nvPr/>
        </p:nvSpPr>
        <p:spPr>
          <a:xfrm>
            <a:off x="539552" y="2787774"/>
            <a:ext cx="288032" cy="144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949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333A19-9568-591E-561D-D8DA591FB0E4}"/>
              </a:ext>
            </a:extLst>
          </p:cNvPr>
          <p:cNvPicPr>
            <a:picLocks noChangeAspect="1"/>
          </p:cNvPicPr>
          <p:nvPr/>
        </p:nvPicPr>
        <p:blipFill>
          <a:blip r:embed="rId2"/>
          <a:stretch>
            <a:fillRect/>
          </a:stretch>
        </p:blipFill>
        <p:spPr>
          <a:xfrm>
            <a:off x="1537341" y="1275606"/>
            <a:ext cx="6069318" cy="346415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b="1" dirty="0"/>
              <a:t>Testing a normalization rule</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88941"/>
          </a:xfrm>
        </p:spPr>
        <p:txBody>
          <a:bodyPr>
            <a:noAutofit/>
          </a:bodyPr>
          <a:lstStyle/>
          <a:p>
            <a:r>
              <a:rPr lang="en-US" sz="2000" dirty="0"/>
              <a:t>Click "Preview" on the rule</a:t>
            </a:r>
          </a:p>
        </p:txBody>
      </p:sp>
      <p:sp>
        <p:nvSpPr>
          <p:cNvPr id="9" name="Rectangle 8">
            <a:extLst>
              <a:ext uri="{FF2B5EF4-FFF2-40B4-BE49-F238E27FC236}">
                <a16:creationId xmlns:a16="http://schemas.microsoft.com/office/drawing/2014/main" id="{4282EC0A-05C3-27FD-DBDC-E32D982FDCD9}"/>
              </a:ext>
            </a:extLst>
          </p:cNvPr>
          <p:cNvSpPr/>
          <p:nvPr/>
        </p:nvSpPr>
        <p:spPr>
          <a:xfrm>
            <a:off x="6084168" y="4443958"/>
            <a:ext cx="360040" cy="2958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29C53E3-9517-3C10-8652-0EB9585BD9B8}"/>
              </a:ext>
            </a:extLst>
          </p:cNvPr>
          <p:cNvCxnSpPr/>
          <p:nvPr/>
        </p:nvCxnSpPr>
        <p:spPr>
          <a:xfrm flipH="1">
            <a:off x="6372200" y="3435846"/>
            <a:ext cx="648072" cy="10081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318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349984" y="436492"/>
            <a:ext cx="5408154" cy="4208505"/>
          </a:xfrm>
        </p:spPr>
        <p:txBody>
          <a:bodyPr>
            <a:normAutofit/>
          </a:bodyPr>
          <a:lstStyle/>
          <a:p>
            <a:r>
              <a:rPr lang="en-US" dirty="0"/>
              <a:t>Introduction</a:t>
            </a:r>
          </a:p>
          <a:p>
            <a:r>
              <a:rPr lang="en-US" dirty="0"/>
              <a:t>Creating normalization rules and processes</a:t>
            </a:r>
          </a:p>
          <a:p>
            <a:r>
              <a:rPr lang="en-US" dirty="0"/>
              <a:t>Testing a normalization rule</a:t>
            </a:r>
          </a:p>
          <a:p>
            <a:r>
              <a:rPr lang="en-US" dirty="0"/>
              <a:t>Adding the normalization rule to a normalization process</a:t>
            </a:r>
          </a:p>
          <a:p>
            <a:r>
              <a:rPr lang="en-US" dirty="0"/>
              <a:t>Using a normalization processes in an import profile</a:t>
            </a:r>
          </a:p>
          <a:p>
            <a:r>
              <a:rPr lang="en-US" dirty="0"/>
              <a:t>Using a normalization processes for batch update</a:t>
            </a:r>
          </a:p>
          <a:p>
            <a:endParaRPr lang="en-US" dirty="0"/>
          </a:p>
          <a:p>
            <a:endParaRPr lang="en-US"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5FB6E256-5D04-4E4F-AEC3-810E1D0E56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
        <p:nvSpPr>
          <p:cNvPr id="161" name="Slide Number Placeholder 1">
            <a:extLst>
              <a:ext uri="{FF2B5EF4-FFF2-40B4-BE49-F238E27FC236}">
                <a16:creationId xmlns:a16="http://schemas.microsoft.com/office/drawing/2014/main" id="{C997373C-E1C7-44CA-9AEA-B64DD1A1829C}"/>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spTree>
    <p:extLst>
      <p:ext uri="{BB962C8B-B14F-4D97-AF65-F5344CB8AC3E}">
        <p14:creationId xmlns:p14="http://schemas.microsoft.com/office/powerpoint/2010/main" val="144270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FC47D8-39A6-CD74-6629-8956C9A994FD}"/>
              </a:ext>
            </a:extLst>
          </p:cNvPr>
          <p:cNvPicPr>
            <a:picLocks noChangeAspect="1"/>
          </p:cNvPicPr>
          <p:nvPr/>
        </p:nvPicPr>
        <p:blipFill>
          <a:blip r:embed="rId2"/>
          <a:stretch>
            <a:fillRect/>
          </a:stretch>
        </p:blipFill>
        <p:spPr>
          <a:xfrm>
            <a:off x="1277888" y="1347614"/>
            <a:ext cx="6660232" cy="3304500"/>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b="1" dirty="0"/>
              <a:t>Testing a normalization rule</a:t>
            </a:r>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688941"/>
          </a:xfrm>
        </p:spPr>
        <p:txBody>
          <a:bodyPr>
            <a:noAutofit/>
          </a:bodyPr>
          <a:lstStyle/>
          <a:p>
            <a:r>
              <a:rPr lang="en-US" sz="2000" dirty="0"/>
              <a:t>See what the rule does to the record</a:t>
            </a:r>
          </a:p>
        </p:txBody>
      </p:sp>
      <p:cxnSp>
        <p:nvCxnSpPr>
          <p:cNvPr id="10" name="Straight Arrow Connector 9">
            <a:extLst>
              <a:ext uri="{FF2B5EF4-FFF2-40B4-BE49-F238E27FC236}">
                <a16:creationId xmlns:a16="http://schemas.microsoft.com/office/drawing/2014/main" id="{8F6EAC31-8942-F1A5-EE0B-A1179CEF763B}"/>
              </a:ext>
            </a:extLst>
          </p:cNvPr>
          <p:cNvCxnSpPr/>
          <p:nvPr/>
        </p:nvCxnSpPr>
        <p:spPr>
          <a:xfrm flipH="1">
            <a:off x="5004048" y="2643758"/>
            <a:ext cx="288032" cy="5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06CB97B-062A-F3B5-C579-C0521084033F}"/>
              </a:ext>
            </a:extLst>
          </p:cNvPr>
          <p:cNvCxnSpPr/>
          <p:nvPr/>
        </p:nvCxnSpPr>
        <p:spPr>
          <a:xfrm flipH="1">
            <a:off x="1763688" y="2859782"/>
            <a:ext cx="288032" cy="5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0F471D-DAC6-F111-6E56-01F12403B625}"/>
              </a:ext>
            </a:extLst>
          </p:cNvPr>
          <p:cNvSpPr txBox="1"/>
          <p:nvPr/>
        </p:nvSpPr>
        <p:spPr>
          <a:xfrm>
            <a:off x="5292080" y="2139702"/>
            <a:ext cx="1944216" cy="738664"/>
          </a:xfrm>
          <a:prstGeom prst="rect">
            <a:avLst/>
          </a:prstGeom>
          <a:solidFill>
            <a:srgbClr val="FFFF00"/>
          </a:solidFill>
          <a:ln>
            <a:solidFill>
              <a:schemeClr val="accent1"/>
            </a:solidFill>
          </a:ln>
        </p:spPr>
        <p:txBody>
          <a:bodyPr wrap="square" rtlCol="0">
            <a:spAutoFit/>
          </a:bodyPr>
          <a:lstStyle/>
          <a:p>
            <a:r>
              <a:rPr lang="en-US" sz="1400" dirty="0"/>
              <a:t>The normalization rule changed the 245 2</a:t>
            </a:r>
            <a:r>
              <a:rPr lang="en-US" sz="1400" baseline="30000" dirty="0"/>
              <a:t>nd</a:t>
            </a:r>
            <a:r>
              <a:rPr lang="en-US" sz="1400" dirty="0"/>
              <a:t> indicator from 0 to 3</a:t>
            </a:r>
          </a:p>
        </p:txBody>
      </p:sp>
      <p:sp>
        <p:nvSpPr>
          <p:cNvPr id="13" name="TextBox 12">
            <a:extLst>
              <a:ext uri="{FF2B5EF4-FFF2-40B4-BE49-F238E27FC236}">
                <a16:creationId xmlns:a16="http://schemas.microsoft.com/office/drawing/2014/main" id="{26C1D472-109D-E7E3-4FC1-8999204AF0ED}"/>
              </a:ext>
            </a:extLst>
          </p:cNvPr>
          <p:cNvSpPr txBox="1"/>
          <p:nvPr/>
        </p:nvSpPr>
        <p:spPr>
          <a:xfrm>
            <a:off x="2627784" y="1667322"/>
            <a:ext cx="3816424" cy="338554"/>
          </a:xfrm>
          <a:prstGeom prst="rect">
            <a:avLst/>
          </a:prstGeom>
          <a:solidFill>
            <a:srgbClr val="FFFF00"/>
          </a:solidFill>
          <a:ln>
            <a:solidFill>
              <a:schemeClr val="accent1"/>
            </a:solidFill>
          </a:ln>
        </p:spPr>
        <p:txBody>
          <a:bodyPr wrap="square" rtlCol="0">
            <a:spAutoFit/>
          </a:bodyPr>
          <a:lstStyle/>
          <a:p>
            <a:r>
              <a:rPr lang="en-US" sz="1600" dirty="0"/>
              <a:t>Record on right got a new 245 2</a:t>
            </a:r>
            <a:r>
              <a:rPr lang="en-US" sz="1600" baseline="30000" dirty="0"/>
              <a:t>nd</a:t>
            </a:r>
            <a:r>
              <a:rPr lang="en-US" sz="1600" dirty="0"/>
              <a:t> indicator</a:t>
            </a:r>
          </a:p>
        </p:txBody>
      </p:sp>
      <p:sp>
        <p:nvSpPr>
          <p:cNvPr id="14" name="TextBox 13">
            <a:extLst>
              <a:ext uri="{FF2B5EF4-FFF2-40B4-BE49-F238E27FC236}">
                <a16:creationId xmlns:a16="http://schemas.microsoft.com/office/drawing/2014/main" id="{8890CF74-D928-BA93-6AAC-EA6CD4EBE276}"/>
              </a:ext>
            </a:extLst>
          </p:cNvPr>
          <p:cNvSpPr txBox="1"/>
          <p:nvPr/>
        </p:nvSpPr>
        <p:spPr>
          <a:xfrm>
            <a:off x="6948271" y="3052065"/>
            <a:ext cx="1849033" cy="461665"/>
          </a:xfrm>
          <a:prstGeom prst="rect">
            <a:avLst/>
          </a:prstGeom>
          <a:solidFill>
            <a:srgbClr val="FFFF00"/>
          </a:solidFill>
          <a:ln>
            <a:solidFill>
              <a:schemeClr val="tx1"/>
            </a:solidFill>
          </a:ln>
        </p:spPr>
        <p:txBody>
          <a:bodyPr wrap="square" rtlCol="0">
            <a:spAutoFit/>
          </a:bodyPr>
          <a:lstStyle/>
          <a:p>
            <a:pPr algn="l"/>
            <a:r>
              <a:rPr lang="en-US" sz="1200" b="0" dirty="0"/>
              <a:t>Clicking "Apply changes" will update the record</a:t>
            </a:r>
          </a:p>
        </p:txBody>
      </p:sp>
      <p:cxnSp>
        <p:nvCxnSpPr>
          <p:cNvPr id="15" name="Straight Arrow Connector 14">
            <a:extLst>
              <a:ext uri="{FF2B5EF4-FFF2-40B4-BE49-F238E27FC236}">
                <a16:creationId xmlns:a16="http://schemas.microsoft.com/office/drawing/2014/main" id="{4DCE337D-7423-03B1-0194-F19E153C6464}"/>
              </a:ext>
            </a:extLst>
          </p:cNvPr>
          <p:cNvCxnSpPr>
            <a:cxnSpLocks/>
          </p:cNvCxnSpPr>
          <p:nvPr/>
        </p:nvCxnSpPr>
        <p:spPr bwMode="auto">
          <a:xfrm flipH="1">
            <a:off x="7564339" y="4521843"/>
            <a:ext cx="856576" cy="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6" name="Straight Arrow Connector 15">
            <a:extLst>
              <a:ext uri="{FF2B5EF4-FFF2-40B4-BE49-F238E27FC236}">
                <a16:creationId xmlns:a16="http://schemas.microsoft.com/office/drawing/2014/main" id="{9A016705-9998-C83C-62E5-1961562C735F}"/>
              </a:ext>
            </a:extLst>
          </p:cNvPr>
          <p:cNvCxnSpPr>
            <a:cxnSpLocks/>
          </p:cNvCxnSpPr>
          <p:nvPr/>
        </p:nvCxnSpPr>
        <p:spPr bwMode="auto">
          <a:xfrm>
            <a:off x="3443464" y="4521843"/>
            <a:ext cx="1632592"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7" name="TextBox 16">
            <a:extLst>
              <a:ext uri="{FF2B5EF4-FFF2-40B4-BE49-F238E27FC236}">
                <a16:creationId xmlns:a16="http://schemas.microsoft.com/office/drawing/2014/main" id="{32B43906-2CA9-F0B5-AAEA-A929C62F8390}"/>
              </a:ext>
            </a:extLst>
          </p:cNvPr>
          <p:cNvSpPr txBox="1"/>
          <p:nvPr/>
        </p:nvSpPr>
        <p:spPr>
          <a:xfrm>
            <a:off x="851176" y="4149526"/>
            <a:ext cx="3169639" cy="461665"/>
          </a:xfrm>
          <a:prstGeom prst="rect">
            <a:avLst/>
          </a:prstGeom>
          <a:solidFill>
            <a:srgbClr val="FFFF00"/>
          </a:solidFill>
          <a:ln>
            <a:solidFill>
              <a:schemeClr val="tx1"/>
            </a:solidFill>
          </a:ln>
        </p:spPr>
        <p:txBody>
          <a:bodyPr wrap="square" rtlCol="0">
            <a:spAutoFit/>
          </a:bodyPr>
          <a:lstStyle/>
          <a:p>
            <a:pPr algn="l"/>
            <a:r>
              <a:rPr lang="en-US" sz="1200" b="0" dirty="0"/>
              <a:t>Clicking "Back to normalization rules" will return the user to the rule for additional editing</a:t>
            </a:r>
          </a:p>
        </p:txBody>
      </p:sp>
      <p:cxnSp>
        <p:nvCxnSpPr>
          <p:cNvPr id="18" name="Straight Arrow Connector 17">
            <a:extLst>
              <a:ext uri="{FF2B5EF4-FFF2-40B4-BE49-F238E27FC236}">
                <a16:creationId xmlns:a16="http://schemas.microsoft.com/office/drawing/2014/main" id="{79AE5185-D981-6870-F0E7-9A0546F9EC96}"/>
              </a:ext>
            </a:extLst>
          </p:cNvPr>
          <p:cNvCxnSpPr>
            <a:cxnSpLocks/>
          </p:cNvCxnSpPr>
          <p:nvPr/>
        </p:nvCxnSpPr>
        <p:spPr bwMode="auto">
          <a:xfrm>
            <a:off x="8420915" y="3513731"/>
            <a:ext cx="0" cy="1008112"/>
          </a:xfrm>
          <a:prstGeom prst="straightConnector1">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20099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252082" y="3319778"/>
            <a:ext cx="8617527" cy="1240583"/>
          </a:xfrm>
        </p:spPr>
        <p:txBody>
          <a:bodyPr/>
          <a:lstStyle/>
          <a:p>
            <a:r>
              <a:rPr lang="en-US" dirty="0"/>
              <a:t>Adding the normalization rule to a normalization process</a:t>
            </a:r>
          </a:p>
        </p:txBody>
      </p:sp>
    </p:spTree>
    <p:extLst>
      <p:ext uri="{BB962C8B-B14F-4D97-AF65-F5344CB8AC3E}">
        <p14:creationId xmlns:p14="http://schemas.microsoft.com/office/powerpoint/2010/main" val="2797416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Adding the normalization rule to a normalization process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2232247"/>
          </a:xfrm>
        </p:spPr>
        <p:txBody>
          <a:bodyPr>
            <a:noAutofit/>
          </a:bodyPr>
          <a:lstStyle/>
          <a:p>
            <a:r>
              <a:rPr lang="en-US" sz="2000" dirty="0"/>
              <a:t>In order to be able to use the normalization rule in various parts of the system it needs to be added as a process</a:t>
            </a:r>
          </a:p>
          <a:p>
            <a:r>
              <a:rPr lang="en-US" sz="2000" dirty="0"/>
              <a:t>Each process may include one or more normalization rules.</a:t>
            </a:r>
          </a:p>
          <a:p>
            <a:r>
              <a:rPr lang="en-US" sz="2000" dirty="0"/>
              <a:t>In this example we will add one normalization rule to a process.  </a:t>
            </a:r>
          </a:p>
          <a:p>
            <a:r>
              <a:rPr lang="en-US" sz="2000" dirty="0"/>
              <a:t>The normalization rule we will add is "EXL - fix 245 2</a:t>
            </a:r>
            <a:r>
              <a:rPr lang="en-US" sz="2000" baseline="30000" dirty="0"/>
              <a:t>nd</a:t>
            </a:r>
            <a:r>
              <a:rPr lang="en-US" sz="2000" dirty="0"/>
              <a:t> indicator"</a:t>
            </a:r>
          </a:p>
        </p:txBody>
      </p:sp>
    </p:spTree>
    <p:extLst>
      <p:ext uri="{BB962C8B-B14F-4D97-AF65-F5344CB8AC3E}">
        <p14:creationId xmlns:p14="http://schemas.microsoft.com/office/powerpoint/2010/main" val="587732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Adding the normalization rule to a normalization process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4841784" y="771551"/>
            <a:ext cx="3993202" cy="2088231"/>
          </a:xfrm>
        </p:spPr>
        <p:txBody>
          <a:bodyPr>
            <a:noAutofit/>
          </a:bodyPr>
          <a:lstStyle/>
          <a:p>
            <a:r>
              <a:rPr lang="en-US" sz="1600" dirty="0"/>
              <a:t>This is the normalization rule we will add.</a:t>
            </a:r>
          </a:p>
          <a:p>
            <a:r>
              <a:rPr lang="en-US" sz="1600" dirty="0"/>
              <a:t>It first fixes the 245 2</a:t>
            </a:r>
            <a:r>
              <a:rPr lang="en-US" sz="1600" baseline="30000" dirty="0"/>
              <a:t>nd</a:t>
            </a:r>
            <a:r>
              <a:rPr lang="en-US" sz="1600" dirty="0"/>
              <a:t> indicator depending on the language in the 008 and initial string of the field. </a:t>
            </a:r>
          </a:p>
        </p:txBody>
      </p:sp>
      <p:pic>
        <p:nvPicPr>
          <p:cNvPr id="6" name="Picture 5">
            <a:extLst>
              <a:ext uri="{FF2B5EF4-FFF2-40B4-BE49-F238E27FC236}">
                <a16:creationId xmlns:a16="http://schemas.microsoft.com/office/drawing/2014/main" id="{BD0EE0B5-154E-CD56-2B8C-F0DF26266DF3}"/>
              </a:ext>
            </a:extLst>
          </p:cNvPr>
          <p:cNvPicPr>
            <a:picLocks noChangeAspect="1"/>
          </p:cNvPicPr>
          <p:nvPr/>
        </p:nvPicPr>
        <p:blipFill>
          <a:blip r:embed="rId2"/>
          <a:stretch>
            <a:fillRect/>
          </a:stretch>
        </p:blipFill>
        <p:spPr>
          <a:xfrm>
            <a:off x="1115616" y="723471"/>
            <a:ext cx="3456384" cy="4206182"/>
          </a:xfrm>
          <a:prstGeom prst="rect">
            <a:avLst/>
          </a:prstGeom>
          <a:ln>
            <a:solidFill>
              <a:schemeClr val="accent1"/>
            </a:solidFill>
          </a:ln>
        </p:spPr>
      </p:pic>
      <p:sp>
        <p:nvSpPr>
          <p:cNvPr id="7" name="Rectangle 6">
            <a:extLst>
              <a:ext uri="{FF2B5EF4-FFF2-40B4-BE49-F238E27FC236}">
                <a16:creationId xmlns:a16="http://schemas.microsoft.com/office/drawing/2014/main" id="{7D0993E9-C9A2-FF23-BA53-862B8668EAF0}"/>
              </a:ext>
            </a:extLst>
          </p:cNvPr>
          <p:cNvSpPr/>
          <p:nvPr/>
        </p:nvSpPr>
        <p:spPr>
          <a:xfrm>
            <a:off x="1259632" y="771551"/>
            <a:ext cx="1152128" cy="2160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033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B88B1A-2305-A405-1D9D-4194DFF48C5B}"/>
              </a:ext>
            </a:extLst>
          </p:cNvPr>
          <p:cNvPicPr>
            <a:picLocks noChangeAspect="1"/>
          </p:cNvPicPr>
          <p:nvPr/>
        </p:nvPicPr>
        <p:blipFill>
          <a:blip r:embed="rId2"/>
          <a:stretch>
            <a:fillRect/>
          </a:stretch>
        </p:blipFill>
        <p:spPr>
          <a:xfrm>
            <a:off x="0" y="2350206"/>
            <a:ext cx="9144000" cy="182757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Adding the normalization rule to a normalization process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94026" y="771551"/>
            <a:ext cx="8640960" cy="1340773"/>
          </a:xfrm>
        </p:spPr>
        <p:txBody>
          <a:bodyPr>
            <a:noAutofit/>
          </a:bodyPr>
          <a:lstStyle/>
          <a:p>
            <a:r>
              <a:rPr lang="en-US" sz="2000" dirty="0"/>
              <a:t>Access the list of normalization processes from the Resource Management Configuration Menu and navigate to: Cataloging &gt; Configuration &gt; Marc 21 Bibliographic &gt; Normalization Processes </a:t>
            </a:r>
          </a:p>
          <a:p>
            <a:r>
              <a:rPr lang="en-US" sz="2000" dirty="0"/>
              <a:t>Click “Add Process</a:t>
            </a:r>
          </a:p>
        </p:txBody>
      </p:sp>
      <p:sp>
        <p:nvSpPr>
          <p:cNvPr id="5" name="Rectangle 4">
            <a:extLst>
              <a:ext uri="{FF2B5EF4-FFF2-40B4-BE49-F238E27FC236}">
                <a16:creationId xmlns:a16="http://schemas.microsoft.com/office/drawing/2014/main" id="{8D0FE2CF-A3E8-42B3-9894-F9FD5CE542CE}"/>
              </a:ext>
            </a:extLst>
          </p:cNvPr>
          <p:cNvSpPr/>
          <p:nvPr/>
        </p:nvSpPr>
        <p:spPr>
          <a:xfrm>
            <a:off x="971600" y="2670418"/>
            <a:ext cx="1152128" cy="3055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D96905EE-B65D-8C5C-3C84-E28BE2F5FB5E}"/>
              </a:ext>
            </a:extLst>
          </p:cNvPr>
          <p:cNvCxnSpPr>
            <a:cxnSpLocks/>
          </p:cNvCxnSpPr>
          <p:nvPr/>
        </p:nvCxnSpPr>
        <p:spPr bwMode="auto">
          <a:xfrm flipV="1">
            <a:off x="6444208" y="3277478"/>
            <a:ext cx="1440159" cy="133235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2" name="TextBox 11">
            <a:extLst>
              <a:ext uri="{FF2B5EF4-FFF2-40B4-BE49-F238E27FC236}">
                <a16:creationId xmlns:a16="http://schemas.microsoft.com/office/drawing/2014/main" id="{63ADFD79-3DD7-2FDA-750A-912C3DBE9268}"/>
              </a:ext>
            </a:extLst>
          </p:cNvPr>
          <p:cNvSpPr txBox="1"/>
          <p:nvPr/>
        </p:nvSpPr>
        <p:spPr>
          <a:xfrm>
            <a:off x="4514506" y="4352786"/>
            <a:ext cx="1944216" cy="523220"/>
          </a:xfrm>
          <a:prstGeom prst="rect">
            <a:avLst/>
          </a:prstGeom>
          <a:solidFill>
            <a:srgbClr val="FFFF00"/>
          </a:solidFill>
          <a:ln>
            <a:solidFill>
              <a:schemeClr val="tx1"/>
            </a:solidFill>
          </a:ln>
        </p:spPr>
        <p:txBody>
          <a:bodyPr wrap="square" rtlCol="0">
            <a:spAutoFit/>
          </a:bodyPr>
          <a:lstStyle/>
          <a:p>
            <a:r>
              <a:rPr lang="en-US" sz="1400" dirty="0"/>
              <a:t>To add a new process, click "Add Process"</a:t>
            </a:r>
          </a:p>
        </p:txBody>
      </p:sp>
    </p:spTree>
    <p:extLst>
      <p:ext uri="{BB962C8B-B14F-4D97-AF65-F5344CB8AC3E}">
        <p14:creationId xmlns:p14="http://schemas.microsoft.com/office/powerpoint/2010/main" val="1694857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FD4E3D-3E2A-4385-A933-F2A9569D45BF}"/>
              </a:ext>
            </a:extLst>
          </p:cNvPr>
          <p:cNvPicPr>
            <a:picLocks noChangeAspect="1"/>
          </p:cNvPicPr>
          <p:nvPr/>
        </p:nvPicPr>
        <p:blipFill>
          <a:blip r:embed="rId2"/>
          <a:stretch>
            <a:fillRect/>
          </a:stretch>
        </p:blipFill>
        <p:spPr>
          <a:xfrm>
            <a:off x="1331640" y="1279908"/>
            <a:ext cx="6439048" cy="281989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Adding the normalization rule to a normalization process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94026" y="771552"/>
            <a:ext cx="8640960" cy="468636"/>
          </a:xfrm>
        </p:spPr>
        <p:txBody>
          <a:bodyPr>
            <a:noAutofit/>
          </a:bodyPr>
          <a:lstStyle/>
          <a:p>
            <a:r>
              <a:rPr lang="en-US" sz="2000" dirty="0"/>
              <a:t>Give the process a name and click “Next”</a:t>
            </a:r>
          </a:p>
        </p:txBody>
      </p:sp>
      <p:sp>
        <p:nvSpPr>
          <p:cNvPr id="5" name="Rectangle 4">
            <a:extLst>
              <a:ext uri="{FF2B5EF4-FFF2-40B4-BE49-F238E27FC236}">
                <a16:creationId xmlns:a16="http://schemas.microsoft.com/office/drawing/2014/main" id="{8D0FE2CF-A3E8-42B3-9894-F9FD5CE542CE}"/>
              </a:ext>
            </a:extLst>
          </p:cNvPr>
          <p:cNvSpPr/>
          <p:nvPr/>
        </p:nvSpPr>
        <p:spPr>
          <a:xfrm>
            <a:off x="3131840" y="1953716"/>
            <a:ext cx="1925967" cy="3463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3ADFD79-3DD7-2FDA-750A-912C3DBE9268}"/>
              </a:ext>
            </a:extLst>
          </p:cNvPr>
          <p:cNvSpPr txBox="1"/>
          <p:nvPr/>
        </p:nvSpPr>
        <p:spPr>
          <a:xfrm>
            <a:off x="2411760" y="3867894"/>
            <a:ext cx="4046962" cy="738664"/>
          </a:xfrm>
          <a:prstGeom prst="rect">
            <a:avLst/>
          </a:prstGeom>
          <a:solidFill>
            <a:srgbClr val="FFFF00"/>
          </a:solidFill>
          <a:ln>
            <a:solidFill>
              <a:schemeClr val="tx1"/>
            </a:solidFill>
          </a:ln>
        </p:spPr>
        <p:txBody>
          <a:bodyPr wrap="square" rtlCol="0">
            <a:spAutoFit/>
          </a:bodyPr>
          <a:lstStyle/>
          <a:p>
            <a:r>
              <a:rPr lang="en-US" sz="1400" dirty="0"/>
              <a:t>We are making the process have the same name as the rule which it will use.  This is not mandatory but done here for "organizational" purposes.</a:t>
            </a:r>
          </a:p>
        </p:txBody>
      </p:sp>
    </p:spTree>
    <p:extLst>
      <p:ext uri="{BB962C8B-B14F-4D97-AF65-F5344CB8AC3E}">
        <p14:creationId xmlns:p14="http://schemas.microsoft.com/office/powerpoint/2010/main" val="2398383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51B98E-2C8E-0F26-32A7-6C0E8A2EDBB8}"/>
              </a:ext>
            </a:extLst>
          </p:cNvPr>
          <p:cNvPicPr>
            <a:picLocks noChangeAspect="1"/>
          </p:cNvPicPr>
          <p:nvPr/>
        </p:nvPicPr>
        <p:blipFill>
          <a:blip r:embed="rId2"/>
          <a:stretch>
            <a:fillRect/>
          </a:stretch>
        </p:blipFill>
        <p:spPr>
          <a:xfrm>
            <a:off x="0" y="1898855"/>
            <a:ext cx="9144000" cy="134579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Adding the normalization rule to a normalization process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94026" y="771552"/>
            <a:ext cx="8640960" cy="468636"/>
          </a:xfrm>
        </p:spPr>
        <p:txBody>
          <a:bodyPr>
            <a:noAutofit/>
          </a:bodyPr>
          <a:lstStyle/>
          <a:p>
            <a:r>
              <a:rPr lang="en-US" sz="2000" dirty="0"/>
              <a:t>Click “Add Tasks”</a:t>
            </a:r>
          </a:p>
        </p:txBody>
      </p:sp>
      <p:sp>
        <p:nvSpPr>
          <p:cNvPr id="5" name="Rectangle 4">
            <a:extLst>
              <a:ext uri="{FF2B5EF4-FFF2-40B4-BE49-F238E27FC236}">
                <a16:creationId xmlns:a16="http://schemas.microsoft.com/office/drawing/2014/main" id="{8D0FE2CF-A3E8-42B3-9894-F9FD5CE542CE}"/>
              </a:ext>
            </a:extLst>
          </p:cNvPr>
          <p:cNvSpPr/>
          <p:nvPr/>
        </p:nvSpPr>
        <p:spPr>
          <a:xfrm>
            <a:off x="8316416" y="2355726"/>
            <a:ext cx="648072"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357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626D1E-12A1-5699-BB42-E14E65BD7EE8}"/>
              </a:ext>
            </a:extLst>
          </p:cNvPr>
          <p:cNvPicPr>
            <a:picLocks noChangeAspect="1"/>
          </p:cNvPicPr>
          <p:nvPr/>
        </p:nvPicPr>
        <p:blipFill>
          <a:blip r:embed="rId2"/>
          <a:stretch>
            <a:fillRect/>
          </a:stretch>
        </p:blipFill>
        <p:spPr>
          <a:xfrm>
            <a:off x="304800" y="1707341"/>
            <a:ext cx="8534400" cy="292417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Adding the normalization rule to a normalization process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94026" y="771552"/>
            <a:ext cx="8640960" cy="468636"/>
          </a:xfrm>
        </p:spPr>
        <p:txBody>
          <a:bodyPr>
            <a:noAutofit/>
          </a:bodyPr>
          <a:lstStyle/>
          <a:p>
            <a:r>
              <a:rPr lang="en-US" sz="2000" dirty="0"/>
              <a:t>Choose </a:t>
            </a:r>
            <a:r>
              <a:rPr lang="en-US" sz="2000" dirty="0" err="1"/>
              <a:t>MarcDroolNormalization</a:t>
            </a:r>
            <a:endParaRPr lang="en-US" sz="2000" dirty="0"/>
          </a:p>
          <a:p>
            <a:r>
              <a:rPr lang="en-US" sz="2000" dirty="0"/>
              <a:t>This means that it will use a normalization process</a:t>
            </a:r>
          </a:p>
        </p:txBody>
      </p:sp>
      <p:sp>
        <p:nvSpPr>
          <p:cNvPr id="5" name="Rectangle 4">
            <a:extLst>
              <a:ext uri="{FF2B5EF4-FFF2-40B4-BE49-F238E27FC236}">
                <a16:creationId xmlns:a16="http://schemas.microsoft.com/office/drawing/2014/main" id="{8D0FE2CF-A3E8-42B3-9894-F9FD5CE542CE}"/>
              </a:ext>
            </a:extLst>
          </p:cNvPr>
          <p:cNvSpPr/>
          <p:nvPr/>
        </p:nvSpPr>
        <p:spPr>
          <a:xfrm>
            <a:off x="1187624" y="3435846"/>
            <a:ext cx="2160240"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778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7B87CE-8DE5-BDC5-D54C-C629B90ACE89}"/>
              </a:ext>
            </a:extLst>
          </p:cNvPr>
          <p:cNvPicPr>
            <a:picLocks noChangeAspect="1"/>
          </p:cNvPicPr>
          <p:nvPr/>
        </p:nvPicPr>
        <p:blipFill>
          <a:blip r:embed="rId2"/>
          <a:stretch>
            <a:fillRect/>
          </a:stretch>
        </p:blipFill>
        <p:spPr>
          <a:xfrm>
            <a:off x="2090737" y="2578515"/>
            <a:ext cx="4962525" cy="147637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Adding the normalization rule to a normalization process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94026" y="771552"/>
            <a:ext cx="8640960" cy="1544908"/>
          </a:xfrm>
        </p:spPr>
        <p:txBody>
          <a:bodyPr>
            <a:noAutofit/>
          </a:bodyPr>
          <a:lstStyle/>
          <a:p>
            <a:r>
              <a:rPr lang="en-US" sz="2000" dirty="0"/>
              <a:t>Click “Add and Close” and then “Next” and then choose the desired normalization rule which will be part of this process.</a:t>
            </a:r>
          </a:p>
          <a:p>
            <a:r>
              <a:rPr lang="en-US" sz="2000" dirty="0"/>
              <a:t>We will choose "EXL - fix 245 2nd indicator" which we looked at recently.</a:t>
            </a:r>
          </a:p>
          <a:p>
            <a:r>
              <a:rPr lang="en-US" sz="2000" dirty="0"/>
              <a:t>Click “Save”</a:t>
            </a:r>
          </a:p>
          <a:p>
            <a:endParaRPr lang="en-US" sz="2000" dirty="0"/>
          </a:p>
        </p:txBody>
      </p:sp>
      <p:sp>
        <p:nvSpPr>
          <p:cNvPr id="5" name="Rectangle 4">
            <a:extLst>
              <a:ext uri="{FF2B5EF4-FFF2-40B4-BE49-F238E27FC236}">
                <a16:creationId xmlns:a16="http://schemas.microsoft.com/office/drawing/2014/main" id="{8D0FE2CF-A3E8-42B3-9894-F9FD5CE542CE}"/>
              </a:ext>
            </a:extLst>
          </p:cNvPr>
          <p:cNvSpPr/>
          <p:nvPr/>
        </p:nvSpPr>
        <p:spPr>
          <a:xfrm>
            <a:off x="3131840" y="3579862"/>
            <a:ext cx="3168352" cy="432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263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EBC83F-7312-4BF5-F3DF-ECD71F46D363}"/>
              </a:ext>
            </a:extLst>
          </p:cNvPr>
          <p:cNvPicPr>
            <a:picLocks noChangeAspect="1"/>
          </p:cNvPicPr>
          <p:nvPr/>
        </p:nvPicPr>
        <p:blipFill>
          <a:blip r:embed="rId2"/>
          <a:stretch>
            <a:fillRect/>
          </a:stretch>
        </p:blipFill>
        <p:spPr>
          <a:xfrm>
            <a:off x="0" y="1764746"/>
            <a:ext cx="9144000" cy="161400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rmAutofit fontScale="90000"/>
          </a:bodyPr>
          <a:lstStyle/>
          <a:p>
            <a:r>
              <a:rPr lang="en-US" dirty="0"/>
              <a:t>Adding the normalization rule to a normalization process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94026" y="771552"/>
            <a:ext cx="8640960" cy="576064"/>
          </a:xfrm>
        </p:spPr>
        <p:txBody>
          <a:bodyPr>
            <a:noAutofit/>
          </a:bodyPr>
          <a:lstStyle/>
          <a:p>
            <a:r>
              <a:rPr lang="en-US" sz="2000" dirty="0"/>
              <a:t>The new normalization process has been added</a:t>
            </a:r>
          </a:p>
        </p:txBody>
      </p:sp>
      <p:sp>
        <p:nvSpPr>
          <p:cNvPr id="5" name="Rectangle 4">
            <a:extLst>
              <a:ext uri="{FF2B5EF4-FFF2-40B4-BE49-F238E27FC236}">
                <a16:creationId xmlns:a16="http://schemas.microsoft.com/office/drawing/2014/main" id="{8D0FE2CF-A3E8-42B3-9894-F9FD5CE542CE}"/>
              </a:ext>
            </a:extLst>
          </p:cNvPr>
          <p:cNvSpPr/>
          <p:nvPr/>
        </p:nvSpPr>
        <p:spPr>
          <a:xfrm>
            <a:off x="1259632" y="2786868"/>
            <a:ext cx="4176464" cy="2169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643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169848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9"/>
            <a:ext cx="8077975" cy="548116"/>
          </a:xfrm>
        </p:spPr>
        <p:txBody>
          <a:bodyPr/>
          <a:lstStyle/>
          <a:p>
            <a:r>
              <a:rPr lang="en-US" dirty="0"/>
              <a:t>Using a normalization processes in an import profile</a:t>
            </a:r>
          </a:p>
        </p:txBody>
      </p:sp>
    </p:spTree>
    <p:extLst>
      <p:ext uri="{BB962C8B-B14F-4D97-AF65-F5344CB8AC3E}">
        <p14:creationId xmlns:p14="http://schemas.microsoft.com/office/powerpoint/2010/main" val="1983928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A7A51C-65A3-0393-054E-389A0F7B7F6E}"/>
              </a:ext>
            </a:extLst>
          </p:cNvPr>
          <p:cNvPicPr>
            <a:picLocks noChangeAspect="1"/>
          </p:cNvPicPr>
          <p:nvPr/>
        </p:nvPicPr>
        <p:blipFill>
          <a:blip r:embed="rId2"/>
          <a:stretch>
            <a:fillRect/>
          </a:stretch>
        </p:blipFill>
        <p:spPr>
          <a:xfrm>
            <a:off x="2339751" y="627534"/>
            <a:ext cx="5866001" cy="415160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in an import profile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1944216" cy="1152127"/>
          </a:xfrm>
        </p:spPr>
        <p:txBody>
          <a:bodyPr>
            <a:normAutofit/>
          </a:bodyPr>
          <a:lstStyle/>
          <a:p>
            <a:r>
              <a:rPr lang="en-US" sz="2000" dirty="0"/>
              <a:t>Sample record being imported</a:t>
            </a:r>
          </a:p>
        </p:txBody>
      </p:sp>
      <p:sp>
        <p:nvSpPr>
          <p:cNvPr id="5" name="TextBox 4">
            <a:extLst>
              <a:ext uri="{FF2B5EF4-FFF2-40B4-BE49-F238E27FC236}">
                <a16:creationId xmlns:a16="http://schemas.microsoft.com/office/drawing/2014/main" id="{A543D8C1-1066-F54F-1438-193309FDE3A2}"/>
              </a:ext>
            </a:extLst>
          </p:cNvPr>
          <p:cNvSpPr txBox="1"/>
          <p:nvPr/>
        </p:nvSpPr>
        <p:spPr>
          <a:xfrm>
            <a:off x="5999865" y="2528208"/>
            <a:ext cx="2172535" cy="523220"/>
          </a:xfrm>
          <a:prstGeom prst="rect">
            <a:avLst/>
          </a:prstGeom>
          <a:solidFill>
            <a:srgbClr val="FFFF00"/>
          </a:solidFill>
          <a:ln>
            <a:solidFill>
              <a:schemeClr val="accent1"/>
            </a:solidFill>
          </a:ln>
        </p:spPr>
        <p:txBody>
          <a:bodyPr wrap="square" rtlCol="0">
            <a:spAutoFit/>
          </a:bodyPr>
          <a:lstStyle/>
          <a:p>
            <a:r>
              <a:rPr lang="en-US" sz="1400" dirty="0"/>
              <a:t>245 2</a:t>
            </a:r>
            <a:r>
              <a:rPr lang="en-US" sz="1400" baseline="30000" dirty="0"/>
              <a:t>nd</a:t>
            </a:r>
            <a:r>
              <a:rPr lang="en-US" sz="1400" dirty="0"/>
              <a:t> indicator is empty.</a:t>
            </a:r>
          </a:p>
          <a:p>
            <a:r>
              <a:rPr lang="en-US" sz="1400" dirty="0"/>
              <a:t>Text starts with “</a:t>
            </a:r>
            <a:r>
              <a:rPr lang="en-US" sz="1400" dirty="0" err="1"/>
              <a:t>Une</a:t>
            </a:r>
            <a:r>
              <a:rPr lang="en-US" sz="1400" dirty="0"/>
              <a:t>”</a:t>
            </a:r>
          </a:p>
        </p:txBody>
      </p:sp>
      <p:cxnSp>
        <p:nvCxnSpPr>
          <p:cNvPr id="6" name="Straight Arrow Connector 5">
            <a:extLst>
              <a:ext uri="{FF2B5EF4-FFF2-40B4-BE49-F238E27FC236}">
                <a16:creationId xmlns:a16="http://schemas.microsoft.com/office/drawing/2014/main" id="{96DBF69E-B099-D468-14A4-671D1814C226}"/>
              </a:ext>
            </a:extLst>
          </p:cNvPr>
          <p:cNvCxnSpPr>
            <a:cxnSpLocks/>
          </p:cNvCxnSpPr>
          <p:nvPr/>
        </p:nvCxnSpPr>
        <p:spPr>
          <a:xfrm flipH="1">
            <a:off x="5110690" y="3056062"/>
            <a:ext cx="1261510" cy="814078"/>
          </a:xfrm>
          <a:prstGeom prst="straightConnector1">
            <a:avLst/>
          </a:prstGeom>
          <a:ln w="28575">
            <a:solidFill>
              <a:srgbClr val="EE3A43"/>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44F6FFF-AF1B-F8AD-917E-7D06C7C83307}"/>
              </a:ext>
            </a:extLst>
          </p:cNvPr>
          <p:cNvSpPr txBox="1"/>
          <p:nvPr/>
        </p:nvSpPr>
        <p:spPr>
          <a:xfrm>
            <a:off x="5867700" y="1779662"/>
            <a:ext cx="2304700" cy="307777"/>
          </a:xfrm>
          <a:prstGeom prst="rect">
            <a:avLst/>
          </a:prstGeom>
          <a:solidFill>
            <a:srgbClr val="FFFF00"/>
          </a:solidFill>
          <a:ln>
            <a:solidFill>
              <a:schemeClr val="accent1"/>
            </a:solidFill>
          </a:ln>
        </p:spPr>
        <p:txBody>
          <a:bodyPr wrap="square" rtlCol="0">
            <a:spAutoFit/>
          </a:bodyPr>
          <a:lstStyle/>
          <a:p>
            <a:r>
              <a:rPr lang="en-US" sz="1400" dirty="0"/>
              <a:t>Language code in 008 is “</a:t>
            </a:r>
            <a:r>
              <a:rPr lang="en-US" sz="1400" dirty="0" err="1"/>
              <a:t>fre</a:t>
            </a:r>
            <a:r>
              <a:rPr lang="en-US" sz="1400" dirty="0"/>
              <a:t>”</a:t>
            </a:r>
          </a:p>
        </p:txBody>
      </p:sp>
      <p:cxnSp>
        <p:nvCxnSpPr>
          <p:cNvPr id="8" name="Straight Arrow Connector 7">
            <a:extLst>
              <a:ext uri="{FF2B5EF4-FFF2-40B4-BE49-F238E27FC236}">
                <a16:creationId xmlns:a16="http://schemas.microsoft.com/office/drawing/2014/main" id="{DB5E4775-695F-4975-4A03-A5CE97D76663}"/>
              </a:ext>
            </a:extLst>
          </p:cNvPr>
          <p:cNvCxnSpPr>
            <a:cxnSpLocks/>
          </p:cNvCxnSpPr>
          <p:nvPr/>
        </p:nvCxnSpPr>
        <p:spPr>
          <a:xfrm flipV="1">
            <a:off x="6798100" y="945153"/>
            <a:ext cx="0" cy="834509"/>
          </a:xfrm>
          <a:prstGeom prst="straightConnector1">
            <a:avLst/>
          </a:prstGeom>
          <a:ln w="28575">
            <a:solidFill>
              <a:srgbClr val="EE3A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361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6F1AAB-4A9E-59A8-D048-C2AF45E3E525}"/>
              </a:ext>
            </a:extLst>
          </p:cNvPr>
          <p:cNvPicPr>
            <a:picLocks noChangeAspect="1"/>
          </p:cNvPicPr>
          <p:nvPr/>
        </p:nvPicPr>
        <p:blipFill>
          <a:blip r:embed="rId2"/>
          <a:stretch>
            <a:fillRect/>
          </a:stretch>
        </p:blipFill>
        <p:spPr>
          <a:xfrm>
            <a:off x="5004048" y="646479"/>
            <a:ext cx="3685009" cy="3961817"/>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in an import profile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3906681" cy="2808311"/>
          </a:xfrm>
        </p:spPr>
        <p:txBody>
          <a:bodyPr>
            <a:normAutofit/>
          </a:bodyPr>
          <a:lstStyle/>
          <a:p>
            <a:pPr marL="285750" indent="-285750">
              <a:buFont typeface="Arial" panose="020B0604020202020204" pitchFamily="34" charset="0"/>
              <a:buChar char="•"/>
            </a:pPr>
            <a:r>
              <a:rPr lang="en-US" sz="2000" dirty="0"/>
              <a:t>Our normalization rule “EXL - fix 245 2</a:t>
            </a:r>
            <a:r>
              <a:rPr lang="en-US" sz="2000" baseline="30000" dirty="0"/>
              <a:t>nd</a:t>
            </a:r>
            <a:r>
              <a:rPr lang="en-US" sz="2000" dirty="0"/>
              <a:t> indicator” which is in normalization process “EXL - fix 245 2</a:t>
            </a:r>
            <a:r>
              <a:rPr lang="en-US" sz="2000" baseline="30000" dirty="0"/>
              <a:t>nd</a:t>
            </a:r>
            <a:r>
              <a:rPr lang="en-US" sz="2000" dirty="0"/>
              <a:t> indicator” should fix this (should change it and make 2</a:t>
            </a:r>
            <a:r>
              <a:rPr lang="en-US" sz="2000" baseline="30000" dirty="0"/>
              <a:t>nd</a:t>
            </a:r>
            <a:r>
              <a:rPr lang="en-US" sz="2000" dirty="0"/>
              <a:t> indicator 4):</a:t>
            </a:r>
          </a:p>
        </p:txBody>
      </p:sp>
      <p:sp>
        <p:nvSpPr>
          <p:cNvPr id="7" name="Rectangle 6">
            <a:extLst>
              <a:ext uri="{FF2B5EF4-FFF2-40B4-BE49-F238E27FC236}">
                <a16:creationId xmlns:a16="http://schemas.microsoft.com/office/drawing/2014/main" id="{46B1F7CE-7878-857D-5797-9EE0681B16E2}"/>
              </a:ext>
            </a:extLst>
          </p:cNvPr>
          <p:cNvSpPr/>
          <p:nvPr/>
        </p:nvSpPr>
        <p:spPr>
          <a:xfrm>
            <a:off x="5004342" y="3369376"/>
            <a:ext cx="3456090" cy="1384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974DFE-F2C3-00C2-418B-C7C123D9E2B3}"/>
              </a:ext>
            </a:extLst>
          </p:cNvPr>
          <p:cNvSpPr/>
          <p:nvPr/>
        </p:nvSpPr>
        <p:spPr>
          <a:xfrm>
            <a:off x="4984328" y="2413501"/>
            <a:ext cx="1747912" cy="3960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174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37CADB-44C7-819B-FCE1-BDFCED2B808C}"/>
              </a:ext>
            </a:extLst>
          </p:cNvPr>
          <p:cNvPicPr>
            <a:picLocks noChangeAspect="1"/>
          </p:cNvPicPr>
          <p:nvPr/>
        </p:nvPicPr>
        <p:blipFill>
          <a:blip r:embed="rId2"/>
          <a:stretch>
            <a:fillRect/>
          </a:stretch>
        </p:blipFill>
        <p:spPr>
          <a:xfrm>
            <a:off x="1418162" y="1275606"/>
            <a:ext cx="6278090" cy="3428803"/>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in an import profile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712968" cy="792087"/>
          </a:xfrm>
        </p:spPr>
        <p:txBody>
          <a:bodyPr>
            <a:normAutofit/>
          </a:bodyPr>
          <a:lstStyle/>
          <a:p>
            <a:pPr marL="285750" indent="-285750">
              <a:buFont typeface="Arial" panose="020B0604020202020204" pitchFamily="34" charset="0"/>
              <a:buChar char="•"/>
            </a:pPr>
            <a:r>
              <a:rPr lang="en-US" sz="2000" dirty="0"/>
              <a:t>The import profile will use normalization process “EXL - fix 245 2</a:t>
            </a:r>
            <a:r>
              <a:rPr lang="en-US" sz="2000" baseline="30000" dirty="0"/>
              <a:t>nd</a:t>
            </a:r>
            <a:r>
              <a:rPr lang="en-US" sz="2000" dirty="0"/>
              <a:t> indicator”</a:t>
            </a:r>
          </a:p>
        </p:txBody>
      </p:sp>
      <p:sp>
        <p:nvSpPr>
          <p:cNvPr id="8" name="Rectangle 7">
            <a:extLst>
              <a:ext uri="{FF2B5EF4-FFF2-40B4-BE49-F238E27FC236}">
                <a16:creationId xmlns:a16="http://schemas.microsoft.com/office/drawing/2014/main" id="{7A974DFE-F2C3-00C2-418B-C7C123D9E2B3}"/>
              </a:ext>
            </a:extLst>
          </p:cNvPr>
          <p:cNvSpPr/>
          <p:nvPr/>
        </p:nvSpPr>
        <p:spPr>
          <a:xfrm>
            <a:off x="1547663" y="3046778"/>
            <a:ext cx="2754553"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EC59E3-D989-CAAB-9034-AB039A2C3D6E}"/>
              </a:ext>
            </a:extLst>
          </p:cNvPr>
          <p:cNvSpPr/>
          <p:nvPr/>
        </p:nvSpPr>
        <p:spPr>
          <a:xfrm>
            <a:off x="2267744" y="1688710"/>
            <a:ext cx="1440160" cy="3069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219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in an import profile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712968" cy="792087"/>
          </a:xfrm>
        </p:spPr>
        <p:txBody>
          <a:bodyPr>
            <a:normAutofit/>
          </a:bodyPr>
          <a:lstStyle/>
          <a:p>
            <a:pPr marL="285750" indent="-285750">
              <a:buFont typeface="Arial" panose="020B0604020202020204" pitchFamily="34" charset="0"/>
              <a:buChar char="•"/>
            </a:pPr>
            <a:r>
              <a:rPr lang="en-US" sz="2000" dirty="0"/>
              <a:t>We use the import profile to import the file which contains the record</a:t>
            </a:r>
          </a:p>
        </p:txBody>
      </p:sp>
      <p:pic>
        <p:nvPicPr>
          <p:cNvPr id="9" name="Picture 8">
            <a:extLst>
              <a:ext uri="{FF2B5EF4-FFF2-40B4-BE49-F238E27FC236}">
                <a16:creationId xmlns:a16="http://schemas.microsoft.com/office/drawing/2014/main" id="{A4E72EA1-5AB8-DCCD-27A6-7964CD377121}"/>
              </a:ext>
            </a:extLst>
          </p:cNvPr>
          <p:cNvPicPr>
            <a:picLocks noChangeAspect="1"/>
          </p:cNvPicPr>
          <p:nvPr/>
        </p:nvPicPr>
        <p:blipFill>
          <a:blip r:embed="rId2"/>
          <a:stretch>
            <a:fillRect/>
          </a:stretch>
        </p:blipFill>
        <p:spPr>
          <a:xfrm>
            <a:off x="0" y="1949104"/>
            <a:ext cx="9144000" cy="1245292"/>
          </a:xfrm>
          <a:prstGeom prst="rect">
            <a:avLst/>
          </a:prstGeom>
          <a:ln>
            <a:solidFill>
              <a:schemeClr val="tx1"/>
            </a:solidFill>
          </a:ln>
        </p:spPr>
      </p:pic>
    </p:spTree>
    <p:extLst>
      <p:ext uri="{BB962C8B-B14F-4D97-AF65-F5344CB8AC3E}">
        <p14:creationId xmlns:p14="http://schemas.microsoft.com/office/powerpoint/2010/main" val="2621676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in an import profile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712968" cy="792087"/>
          </a:xfrm>
        </p:spPr>
        <p:txBody>
          <a:bodyPr>
            <a:normAutofit/>
          </a:bodyPr>
          <a:lstStyle/>
          <a:p>
            <a:pPr marL="285750" indent="-285750">
              <a:buFont typeface="Arial" panose="020B0604020202020204" pitchFamily="34" charset="0"/>
              <a:buChar char="•"/>
            </a:pPr>
            <a:r>
              <a:rPr lang="en-US" sz="2000" dirty="0"/>
              <a:t>The record has been imported and we will view it</a:t>
            </a:r>
          </a:p>
        </p:txBody>
      </p:sp>
      <p:pic>
        <p:nvPicPr>
          <p:cNvPr id="6" name="Picture 5">
            <a:extLst>
              <a:ext uri="{FF2B5EF4-FFF2-40B4-BE49-F238E27FC236}">
                <a16:creationId xmlns:a16="http://schemas.microsoft.com/office/drawing/2014/main" id="{EC19366E-B5EA-0112-59BD-CBA3705BCEC8}"/>
              </a:ext>
            </a:extLst>
          </p:cNvPr>
          <p:cNvPicPr>
            <a:picLocks noChangeAspect="1"/>
          </p:cNvPicPr>
          <p:nvPr/>
        </p:nvPicPr>
        <p:blipFill>
          <a:blip r:embed="rId2"/>
          <a:stretch>
            <a:fillRect/>
          </a:stretch>
        </p:blipFill>
        <p:spPr>
          <a:xfrm>
            <a:off x="0" y="1529327"/>
            <a:ext cx="9144000" cy="2626599"/>
          </a:xfrm>
          <a:prstGeom prst="rect">
            <a:avLst/>
          </a:prstGeom>
          <a:ln>
            <a:solidFill>
              <a:schemeClr val="tx1"/>
            </a:solidFill>
          </a:ln>
        </p:spPr>
      </p:pic>
      <p:sp>
        <p:nvSpPr>
          <p:cNvPr id="7" name="Rectangle 6">
            <a:extLst>
              <a:ext uri="{FF2B5EF4-FFF2-40B4-BE49-F238E27FC236}">
                <a16:creationId xmlns:a16="http://schemas.microsoft.com/office/drawing/2014/main" id="{93C6090D-8F25-CA58-279A-0894A2D0EB0B}"/>
              </a:ext>
            </a:extLst>
          </p:cNvPr>
          <p:cNvSpPr/>
          <p:nvPr/>
        </p:nvSpPr>
        <p:spPr>
          <a:xfrm>
            <a:off x="7956376" y="3435846"/>
            <a:ext cx="432048"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250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70BB69-C9B2-1998-E678-54701AD5F4C9}"/>
              </a:ext>
            </a:extLst>
          </p:cNvPr>
          <p:cNvPicPr>
            <a:picLocks noChangeAspect="1"/>
          </p:cNvPicPr>
          <p:nvPr/>
        </p:nvPicPr>
        <p:blipFill>
          <a:blip r:embed="rId2"/>
          <a:stretch>
            <a:fillRect/>
          </a:stretch>
        </p:blipFill>
        <p:spPr>
          <a:xfrm>
            <a:off x="0" y="1658071"/>
            <a:ext cx="9144000" cy="2353839"/>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in an import profile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8712968" cy="792087"/>
          </a:xfrm>
        </p:spPr>
        <p:txBody>
          <a:bodyPr>
            <a:normAutofit/>
          </a:bodyPr>
          <a:lstStyle/>
          <a:p>
            <a:pPr marL="285750" indent="-285750">
              <a:buFont typeface="Arial" panose="020B0604020202020204" pitchFamily="34" charset="0"/>
              <a:buChar char="•"/>
            </a:pPr>
            <a:r>
              <a:rPr lang="en-US" sz="2000" dirty="0"/>
              <a:t>The record has been imported and we will view it</a:t>
            </a:r>
          </a:p>
        </p:txBody>
      </p:sp>
      <p:sp>
        <p:nvSpPr>
          <p:cNvPr id="7" name="Rectangle 6">
            <a:extLst>
              <a:ext uri="{FF2B5EF4-FFF2-40B4-BE49-F238E27FC236}">
                <a16:creationId xmlns:a16="http://schemas.microsoft.com/office/drawing/2014/main" id="{93C6090D-8F25-CA58-279A-0894A2D0EB0B}"/>
              </a:ext>
            </a:extLst>
          </p:cNvPr>
          <p:cNvSpPr/>
          <p:nvPr/>
        </p:nvSpPr>
        <p:spPr>
          <a:xfrm>
            <a:off x="7164288" y="2852525"/>
            <a:ext cx="792088"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3822F0-EF5F-E1C7-BDFB-1A593F490BF5}"/>
              </a:ext>
            </a:extLst>
          </p:cNvPr>
          <p:cNvSpPr/>
          <p:nvPr/>
        </p:nvSpPr>
        <p:spPr>
          <a:xfrm>
            <a:off x="-36512" y="1667782"/>
            <a:ext cx="1512168" cy="255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957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in an import profile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251520" y="771551"/>
            <a:ext cx="4896544" cy="1512167"/>
          </a:xfrm>
        </p:spPr>
        <p:txBody>
          <a:bodyPr>
            <a:normAutofit/>
          </a:bodyPr>
          <a:lstStyle/>
          <a:p>
            <a:pPr marL="285750" indent="-285750">
              <a:buFont typeface="Arial" panose="020B0604020202020204" pitchFamily="34" charset="0"/>
              <a:buChar char="•"/>
            </a:pPr>
            <a:r>
              <a:rPr lang="en-US" sz="2000" dirty="0"/>
              <a:t>The record was changed (2</a:t>
            </a:r>
            <a:r>
              <a:rPr lang="en-US" sz="2000" baseline="30000" dirty="0"/>
              <a:t>nd</a:t>
            </a:r>
            <a:r>
              <a:rPr lang="en-US" sz="2000" dirty="0"/>
              <a:t> indicator was added) as per the normalization rule</a:t>
            </a:r>
          </a:p>
        </p:txBody>
      </p:sp>
      <p:sp>
        <p:nvSpPr>
          <p:cNvPr id="7" name="Rectangle 6">
            <a:extLst>
              <a:ext uri="{FF2B5EF4-FFF2-40B4-BE49-F238E27FC236}">
                <a16:creationId xmlns:a16="http://schemas.microsoft.com/office/drawing/2014/main" id="{93C6090D-8F25-CA58-279A-0894A2D0EB0B}"/>
              </a:ext>
            </a:extLst>
          </p:cNvPr>
          <p:cNvSpPr/>
          <p:nvPr/>
        </p:nvSpPr>
        <p:spPr>
          <a:xfrm>
            <a:off x="7164288" y="2852525"/>
            <a:ext cx="792088"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E74F55-2C54-CE98-8D74-8CEF9BE5E7C1}"/>
              </a:ext>
            </a:extLst>
          </p:cNvPr>
          <p:cNvPicPr>
            <a:picLocks noChangeAspect="1"/>
          </p:cNvPicPr>
          <p:nvPr/>
        </p:nvPicPr>
        <p:blipFill>
          <a:blip r:embed="rId2"/>
          <a:stretch>
            <a:fillRect/>
          </a:stretch>
        </p:blipFill>
        <p:spPr>
          <a:xfrm>
            <a:off x="5292080" y="699542"/>
            <a:ext cx="3450098" cy="4011910"/>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68A4A2B2-5B1C-A92C-748C-DBDC4040293E}"/>
              </a:ext>
            </a:extLst>
          </p:cNvPr>
          <p:cNvCxnSpPr/>
          <p:nvPr/>
        </p:nvCxnSpPr>
        <p:spPr>
          <a:xfrm flipH="1">
            <a:off x="6300192" y="3723878"/>
            <a:ext cx="288032" cy="5760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300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501911" cy="1240583"/>
          </a:xfrm>
        </p:spPr>
        <p:txBody>
          <a:bodyPr/>
          <a:lstStyle/>
          <a:p>
            <a:r>
              <a:rPr lang="en-US" dirty="0"/>
              <a:t>Using a normalization processes for batch update</a:t>
            </a:r>
          </a:p>
        </p:txBody>
      </p:sp>
    </p:spTree>
    <p:extLst>
      <p:ext uri="{BB962C8B-B14F-4D97-AF65-F5344CB8AC3E}">
        <p14:creationId xmlns:p14="http://schemas.microsoft.com/office/powerpoint/2010/main" val="4155351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390C3F2-62A8-703C-FD4D-58D34A84546E}"/>
              </a:ext>
            </a:extLst>
          </p:cNvPr>
          <p:cNvPicPr>
            <a:picLocks noChangeAspect="1"/>
          </p:cNvPicPr>
          <p:nvPr/>
        </p:nvPicPr>
        <p:blipFill>
          <a:blip r:embed="rId2"/>
          <a:stretch>
            <a:fillRect/>
          </a:stretch>
        </p:blipFill>
        <p:spPr>
          <a:xfrm>
            <a:off x="0" y="1779662"/>
            <a:ext cx="9144000" cy="256112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79512" y="771551"/>
            <a:ext cx="8856984" cy="1008111"/>
          </a:xfrm>
        </p:spPr>
        <p:txBody>
          <a:bodyPr>
            <a:noAutofit/>
          </a:bodyPr>
          <a:lstStyle/>
          <a:p>
            <a:pPr marL="285750" indent="-285750">
              <a:buFont typeface="Arial" panose="020B0604020202020204" pitchFamily="34" charset="0"/>
              <a:buChar char="•"/>
            </a:pPr>
            <a:r>
              <a:rPr lang="en-US" sz="1900" dirty="0"/>
              <a:t>We will now perform batch update on a set using the same normalization process.</a:t>
            </a:r>
          </a:p>
          <a:p>
            <a:pPr marL="285750" indent="-285750">
              <a:buFont typeface="Arial" panose="020B0604020202020204" pitchFamily="34" charset="0"/>
              <a:buChar char="•"/>
            </a:pPr>
            <a:r>
              <a:rPr lang="en-US" sz="1900" dirty="0"/>
              <a:t>Title "</a:t>
            </a:r>
            <a:r>
              <a:rPr lang="fr-FR" sz="1900" dirty="0"/>
              <a:t>La femme à la fiole</a:t>
            </a:r>
            <a:r>
              <a:rPr lang="en-US" sz="1900" dirty="0"/>
              <a:t>" is an example of a record which has a bad 245 2</a:t>
            </a:r>
            <a:r>
              <a:rPr lang="en-US" sz="1900" baseline="30000" dirty="0"/>
              <a:t>nd</a:t>
            </a:r>
            <a:r>
              <a:rPr lang="en-US" sz="1900" dirty="0"/>
              <a:t> indicator</a:t>
            </a:r>
          </a:p>
        </p:txBody>
      </p:sp>
      <p:sp>
        <p:nvSpPr>
          <p:cNvPr id="7" name="TextBox 6">
            <a:extLst>
              <a:ext uri="{FF2B5EF4-FFF2-40B4-BE49-F238E27FC236}">
                <a16:creationId xmlns:a16="http://schemas.microsoft.com/office/drawing/2014/main" id="{A774688D-C169-A431-DDA4-58BD69983A1C}"/>
              </a:ext>
            </a:extLst>
          </p:cNvPr>
          <p:cNvSpPr txBox="1"/>
          <p:nvPr/>
        </p:nvSpPr>
        <p:spPr>
          <a:xfrm>
            <a:off x="2383295" y="2637515"/>
            <a:ext cx="2376264" cy="307777"/>
          </a:xfrm>
          <a:prstGeom prst="rect">
            <a:avLst/>
          </a:prstGeom>
          <a:solidFill>
            <a:srgbClr val="FFFF00"/>
          </a:solidFill>
          <a:ln>
            <a:solidFill>
              <a:schemeClr val="tx1"/>
            </a:solidFill>
          </a:ln>
        </p:spPr>
        <p:txBody>
          <a:bodyPr wrap="square" rtlCol="0">
            <a:spAutoFit/>
          </a:bodyPr>
          <a:lstStyle/>
          <a:p>
            <a:r>
              <a:rPr lang="en-US" sz="1400" dirty="0"/>
              <a:t>245 2</a:t>
            </a:r>
            <a:r>
              <a:rPr lang="en-US" sz="1400" baseline="30000" dirty="0"/>
              <a:t>nd</a:t>
            </a:r>
            <a:r>
              <a:rPr lang="en-US" sz="1400" dirty="0"/>
              <a:t> indicator should be 3</a:t>
            </a:r>
          </a:p>
        </p:txBody>
      </p:sp>
      <p:cxnSp>
        <p:nvCxnSpPr>
          <p:cNvPr id="8" name="Straight Arrow Connector 7">
            <a:extLst>
              <a:ext uri="{FF2B5EF4-FFF2-40B4-BE49-F238E27FC236}">
                <a16:creationId xmlns:a16="http://schemas.microsoft.com/office/drawing/2014/main" id="{53D19627-6E75-F47B-65EB-D596D1533B25}"/>
              </a:ext>
            </a:extLst>
          </p:cNvPr>
          <p:cNvCxnSpPr>
            <a:cxnSpLocks/>
          </p:cNvCxnSpPr>
          <p:nvPr/>
        </p:nvCxnSpPr>
        <p:spPr>
          <a:xfrm flipH="1">
            <a:off x="583094" y="2918437"/>
            <a:ext cx="1800200" cy="8701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FE81EDB-F0E7-A057-6AF3-B29A55EB3DCE}"/>
              </a:ext>
            </a:extLst>
          </p:cNvPr>
          <p:cNvSpPr/>
          <p:nvPr/>
        </p:nvSpPr>
        <p:spPr>
          <a:xfrm>
            <a:off x="1403648" y="1785669"/>
            <a:ext cx="216024" cy="27491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097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285750" indent="-285750"/>
            <a:r>
              <a:rPr lang="en-US" dirty="0"/>
              <a:t>Normalization rules are designed to change or update bibliographic metadata at various stages, for example when the record is:</a:t>
            </a:r>
            <a:br>
              <a:rPr lang="en-US" dirty="0"/>
            </a:br>
            <a:endParaRPr lang="en-US" dirty="0"/>
          </a:p>
          <a:p>
            <a:pPr marL="742950" lvl="1" indent="-285750"/>
            <a:r>
              <a:rPr lang="en-US" dirty="0"/>
              <a:t>Saved in the metadata editor</a:t>
            </a:r>
          </a:p>
          <a:p>
            <a:pPr marL="742950" lvl="1" indent="-285750"/>
            <a:r>
              <a:rPr lang="en-US" dirty="0"/>
              <a:t>Imported via import profile</a:t>
            </a:r>
          </a:p>
          <a:p>
            <a:pPr marL="742950" lvl="1" indent="-285750"/>
            <a:r>
              <a:rPr lang="en-US" dirty="0"/>
              <a:t>Imported from external search resource</a:t>
            </a:r>
          </a:p>
          <a:p>
            <a:pPr marL="742950" lvl="1" indent="-285750"/>
            <a:r>
              <a:rPr lang="en-US" dirty="0"/>
              <a:t>Edited via the "enhance the record" menu in the metadata editor</a:t>
            </a:r>
          </a:p>
          <a:p>
            <a:pPr marL="742950" lvl="1" indent="-285750"/>
            <a:r>
              <a:rPr lang="en-US" dirty="0"/>
              <a:t>Run on a saved set (global update)</a:t>
            </a:r>
          </a:p>
          <a:p>
            <a:pPr marL="742950" lvl="1" indent="-285750"/>
            <a:r>
              <a:rPr lang="en-US" dirty="0"/>
              <a:t>Published (exported) visa a general publishing profile</a:t>
            </a:r>
          </a:p>
        </p:txBody>
      </p:sp>
    </p:spTree>
    <p:extLst>
      <p:ext uri="{BB962C8B-B14F-4D97-AF65-F5344CB8AC3E}">
        <p14:creationId xmlns:p14="http://schemas.microsoft.com/office/powerpoint/2010/main" val="3464459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179512" y="771551"/>
            <a:ext cx="4536504" cy="2160239"/>
          </a:xfrm>
        </p:spPr>
        <p:txBody>
          <a:bodyPr>
            <a:noAutofit/>
          </a:bodyPr>
          <a:lstStyle/>
          <a:p>
            <a:pPr marL="285750" indent="-285750">
              <a:buFont typeface="Arial" panose="020B0604020202020204" pitchFamily="34" charset="0"/>
              <a:buChar char="•"/>
            </a:pPr>
            <a:r>
              <a:rPr lang="en-US" sz="1800" dirty="0"/>
              <a:t>Title "</a:t>
            </a:r>
            <a:r>
              <a:rPr lang="fr-FR" sz="1800" dirty="0"/>
              <a:t>La femme à la fiole</a:t>
            </a:r>
            <a:r>
              <a:rPr lang="en-US" sz="1800" dirty="0"/>
              <a:t>" begins with ‘La ‘ and has 008 pos 35-37 “</a:t>
            </a:r>
            <a:r>
              <a:rPr lang="en-US" sz="1800" dirty="0" err="1"/>
              <a:t>fre</a:t>
            </a:r>
            <a:r>
              <a:rPr lang="en-US" sz="1800" dirty="0"/>
              <a:t>”.</a:t>
            </a:r>
          </a:p>
          <a:p>
            <a:pPr marL="285750" indent="-285750">
              <a:buFont typeface="Arial" panose="020B0604020202020204" pitchFamily="34" charset="0"/>
              <a:buChar char="•"/>
            </a:pPr>
            <a:r>
              <a:rPr lang="en-US" sz="1800" dirty="0"/>
              <a:t>Therefore 245 2</a:t>
            </a:r>
            <a:r>
              <a:rPr lang="en-US" sz="1800" baseline="30000" dirty="0"/>
              <a:t>nd</a:t>
            </a:r>
            <a:r>
              <a:rPr lang="en-US" sz="1800" dirty="0"/>
              <a:t> indicator should be 3</a:t>
            </a:r>
          </a:p>
        </p:txBody>
      </p:sp>
      <p:pic>
        <p:nvPicPr>
          <p:cNvPr id="5" name="Picture 4">
            <a:extLst>
              <a:ext uri="{FF2B5EF4-FFF2-40B4-BE49-F238E27FC236}">
                <a16:creationId xmlns:a16="http://schemas.microsoft.com/office/drawing/2014/main" id="{31C614B1-1D9F-B33A-6FDD-85264881513D}"/>
              </a:ext>
            </a:extLst>
          </p:cNvPr>
          <p:cNvPicPr>
            <a:picLocks noChangeAspect="1"/>
          </p:cNvPicPr>
          <p:nvPr/>
        </p:nvPicPr>
        <p:blipFill>
          <a:blip r:embed="rId2"/>
          <a:stretch>
            <a:fillRect/>
          </a:stretch>
        </p:blipFill>
        <p:spPr>
          <a:xfrm>
            <a:off x="5004048" y="646479"/>
            <a:ext cx="3685009" cy="3961817"/>
          </a:xfrm>
          <a:prstGeom prst="rect">
            <a:avLst/>
          </a:prstGeom>
          <a:ln>
            <a:solidFill>
              <a:schemeClr val="tx1"/>
            </a:solidFill>
          </a:ln>
        </p:spPr>
      </p:pic>
      <p:sp>
        <p:nvSpPr>
          <p:cNvPr id="6" name="Rectangle 5">
            <a:extLst>
              <a:ext uri="{FF2B5EF4-FFF2-40B4-BE49-F238E27FC236}">
                <a16:creationId xmlns:a16="http://schemas.microsoft.com/office/drawing/2014/main" id="{380CA07F-4B9D-45CF-C0F9-726EBAD4BE20}"/>
              </a:ext>
            </a:extLst>
          </p:cNvPr>
          <p:cNvSpPr/>
          <p:nvPr/>
        </p:nvSpPr>
        <p:spPr>
          <a:xfrm>
            <a:off x="5004342" y="2809545"/>
            <a:ext cx="3456090" cy="1384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9FF89B-637A-3A30-B5DF-DC1471C3C916}"/>
              </a:ext>
            </a:extLst>
          </p:cNvPr>
          <p:cNvSpPr/>
          <p:nvPr/>
        </p:nvSpPr>
        <p:spPr>
          <a:xfrm>
            <a:off x="4984328" y="2413501"/>
            <a:ext cx="1747912" cy="3960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843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718691"/>
          </a:xfrm>
        </p:spPr>
        <p:txBody>
          <a:bodyPr>
            <a:noAutofit/>
          </a:bodyPr>
          <a:lstStyle/>
          <a:p>
            <a:pPr marL="285750" indent="-285750">
              <a:buFont typeface="Arial" panose="020B0604020202020204" pitchFamily="34" charset="0"/>
              <a:buChar char="•"/>
            </a:pPr>
            <a:r>
              <a:rPr lang="en-US" sz="2000" dirty="0"/>
              <a:t>Title "</a:t>
            </a:r>
            <a:r>
              <a:rPr lang="fr-FR" sz="2000" dirty="0"/>
              <a:t>La femme à la fiole</a:t>
            </a:r>
            <a:r>
              <a:rPr lang="en-US" sz="2000" dirty="0"/>
              <a:t>" is part of a set we are creating called "need to check 245 2</a:t>
            </a:r>
            <a:r>
              <a:rPr lang="en-US" sz="2000" baseline="30000" dirty="0"/>
              <a:t>nd</a:t>
            </a:r>
            <a:r>
              <a:rPr lang="en-US" sz="2000" dirty="0"/>
              <a:t> indicator“</a:t>
            </a:r>
          </a:p>
          <a:p>
            <a:pPr marL="285750" indent="-285750">
              <a:buFont typeface="Arial" panose="020B0604020202020204" pitchFamily="34" charset="0"/>
              <a:buChar char="•"/>
            </a:pPr>
            <a:r>
              <a:rPr lang="en-US" sz="2000" dirty="0"/>
              <a:t>We create the set by retrieving all MARC21 physical titles which start with “La” in the title and then faceting by language French and clicking “Save and Filter Query”</a:t>
            </a:r>
          </a:p>
          <a:p>
            <a:endParaRPr lang="en-US" sz="2000" dirty="0"/>
          </a:p>
        </p:txBody>
      </p:sp>
      <p:pic>
        <p:nvPicPr>
          <p:cNvPr id="15" name="Picture 14">
            <a:extLst>
              <a:ext uri="{FF2B5EF4-FFF2-40B4-BE49-F238E27FC236}">
                <a16:creationId xmlns:a16="http://schemas.microsoft.com/office/drawing/2014/main" id="{B8E1A5DC-F800-DCC4-78C6-E8F5C026973C}"/>
              </a:ext>
            </a:extLst>
          </p:cNvPr>
          <p:cNvPicPr>
            <a:picLocks noChangeAspect="1"/>
          </p:cNvPicPr>
          <p:nvPr/>
        </p:nvPicPr>
        <p:blipFill>
          <a:blip r:embed="rId2"/>
          <a:stretch>
            <a:fillRect/>
          </a:stretch>
        </p:blipFill>
        <p:spPr>
          <a:xfrm>
            <a:off x="33337" y="2653258"/>
            <a:ext cx="9077325" cy="1790700"/>
          </a:xfrm>
          <a:prstGeom prst="rect">
            <a:avLst/>
          </a:prstGeom>
          <a:ln>
            <a:solidFill>
              <a:schemeClr val="tx1"/>
            </a:solidFill>
          </a:ln>
        </p:spPr>
      </p:pic>
    </p:spTree>
    <p:extLst>
      <p:ext uri="{BB962C8B-B14F-4D97-AF65-F5344CB8AC3E}">
        <p14:creationId xmlns:p14="http://schemas.microsoft.com/office/powerpoint/2010/main" val="3102737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Autofit/>
          </a:bodyPr>
          <a:lstStyle/>
          <a:p>
            <a:pPr marL="285750" indent="-285750">
              <a:buFont typeface="Arial" panose="020B0604020202020204" pitchFamily="34" charset="0"/>
              <a:buChar char="•"/>
            </a:pPr>
            <a:r>
              <a:rPr lang="en-US" sz="2000" dirty="0"/>
              <a:t>Here we are faceting by language French</a:t>
            </a:r>
          </a:p>
        </p:txBody>
      </p:sp>
      <p:pic>
        <p:nvPicPr>
          <p:cNvPr id="6" name="Picture 5">
            <a:extLst>
              <a:ext uri="{FF2B5EF4-FFF2-40B4-BE49-F238E27FC236}">
                <a16:creationId xmlns:a16="http://schemas.microsoft.com/office/drawing/2014/main" id="{66EB4952-27F7-D04B-4D5F-F2D0EBE5DE73}"/>
              </a:ext>
            </a:extLst>
          </p:cNvPr>
          <p:cNvPicPr>
            <a:picLocks noChangeAspect="1"/>
          </p:cNvPicPr>
          <p:nvPr/>
        </p:nvPicPr>
        <p:blipFill>
          <a:blip r:embed="rId2"/>
          <a:stretch>
            <a:fillRect/>
          </a:stretch>
        </p:blipFill>
        <p:spPr>
          <a:xfrm>
            <a:off x="0" y="1273252"/>
            <a:ext cx="9144000" cy="3458738"/>
          </a:xfrm>
          <a:prstGeom prst="rect">
            <a:avLst/>
          </a:prstGeom>
          <a:ln>
            <a:solidFill>
              <a:schemeClr val="tx1"/>
            </a:solidFill>
          </a:ln>
        </p:spPr>
      </p:pic>
      <p:sp>
        <p:nvSpPr>
          <p:cNvPr id="7" name="Rectangle 6">
            <a:extLst>
              <a:ext uri="{FF2B5EF4-FFF2-40B4-BE49-F238E27FC236}">
                <a16:creationId xmlns:a16="http://schemas.microsoft.com/office/drawing/2014/main" id="{AFAAD517-155E-3628-27A4-E4754A954AB0}"/>
              </a:ext>
            </a:extLst>
          </p:cNvPr>
          <p:cNvSpPr/>
          <p:nvPr/>
        </p:nvSpPr>
        <p:spPr>
          <a:xfrm>
            <a:off x="35496" y="2715766"/>
            <a:ext cx="64807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4074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52633E-CA22-0CC6-F81A-B3E57742AEB4}"/>
              </a:ext>
            </a:extLst>
          </p:cNvPr>
          <p:cNvPicPr>
            <a:picLocks noChangeAspect="1"/>
          </p:cNvPicPr>
          <p:nvPr/>
        </p:nvPicPr>
        <p:blipFill>
          <a:blip r:embed="rId2"/>
          <a:stretch>
            <a:fillRect/>
          </a:stretch>
        </p:blipFill>
        <p:spPr>
          <a:xfrm>
            <a:off x="0" y="1503657"/>
            <a:ext cx="9144000" cy="3012309"/>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r>
              <a:rPr lang="en-US" sz="2000" dirty="0"/>
              <a:t>And now we save the set by clicking “Save and Filter Query”</a:t>
            </a:r>
          </a:p>
        </p:txBody>
      </p:sp>
      <p:sp>
        <p:nvSpPr>
          <p:cNvPr id="7" name="Rectangle 6">
            <a:extLst>
              <a:ext uri="{FF2B5EF4-FFF2-40B4-BE49-F238E27FC236}">
                <a16:creationId xmlns:a16="http://schemas.microsoft.com/office/drawing/2014/main" id="{7A6006ED-793B-C21A-6C73-EB5C45D09206}"/>
              </a:ext>
            </a:extLst>
          </p:cNvPr>
          <p:cNvSpPr/>
          <p:nvPr/>
        </p:nvSpPr>
        <p:spPr>
          <a:xfrm>
            <a:off x="1043608" y="2672787"/>
            <a:ext cx="1152128" cy="2590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8028384" y="1563638"/>
            <a:ext cx="111561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450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DC6852-4B56-FCB3-4438-8E85821E6347}"/>
              </a:ext>
            </a:extLst>
          </p:cNvPr>
          <p:cNvPicPr>
            <a:picLocks noChangeAspect="1"/>
          </p:cNvPicPr>
          <p:nvPr/>
        </p:nvPicPr>
        <p:blipFill>
          <a:blip r:embed="rId2"/>
          <a:stretch>
            <a:fillRect/>
          </a:stretch>
        </p:blipFill>
        <p:spPr>
          <a:xfrm>
            <a:off x="0" y="1372151"/>
            <a:ext cx="9144000" cy="2927791"/>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pPr marL="285750" indent="-285750">
              <a:buFont typeface="Arial" panose="020B0604020202020204" pitchFamily="34" charset="0"/>
              <a:buChar char="•"/>
            </a:pPr>
            <a:r>
              <a:rPr lang="en-US" sz="2000" dirty="0"/>
              <a:t>The set is called “Check 245 2nd indicator"</a:t>
            </a:r>
          </a:p>
        </p:txBody>
      </p:sp>
      <p:sp>
        <p:nvSpPr>
          <p:cNvPr id="7" name="Rectangle 6">
            <a:extLst>
              <a:ext uri="{FF2B5EF4-FFF2-40B4-BE49-F238E27FC236}">
                <a16:creationId xmlns:a16="http://schemas.microsoft.com/office/drawing/2014/main" id="{7A6006ED-793B-C21A-6C73-EB5C45D09206}"/>
              </a:ext>
            </a:extLst>
          </p:cNvPr>
          <p:cNvSpPr/>
          <p:nvPr/>
        </p:nvSpPr>
        <p:spPr>
          <a:xfrm>
            <a:off x="683568" y="1995686"/>
            <a:ext cx="1728192"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8748463" y="1384316"/>
            <a:ext cx="427675" cy="2513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4939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2142915"/>
          </a:xfrm>
        </p:spPr>
        <p:txBody>
          <a:bodyPr>
            <a:noAutofit/>
          </a:bodyPr>
          <a:lstStyle/>
          <a:p>
            <a:pPr marL="285750" indent="-285750">
              <a:buFont typeface="Arial" panose="020B0604020202020204" pitchFamily="34" charset="0"/>
              <a:buChar char="•"/>
            </a:pPr>
            <a:r>
              <a:rPr lang="en-US" sz="2000" dirty="0"/>
              <a:t>Now we will run the process "EXL - fix 245 2</a:t>
            </a:r>
            <a:r>
              <a:rPr lang="en-US" sz="2000" baseline="30000" dirty="0"/>
              <a:t>nd</a:t>
            </a:r>
            <a:r>
              <a:rPr lang="en-US" sz="2000" dirty="0"/>
              <a:t> indicator" on the set “Check 245 2nd indicator" </a:t>
            </a:r>
          </a:p>
          <a:p>
            <a:pPr marL="285750" indent="-285750">
              <a:buFont typeface="Arial" panose="020B0604020202020204" pitchFamily="34" charset="0"/>
              <a:buChar char="•"/>
            </a:pPr>
            <a:r>
              <a:rPr lang="en-US" sz="2000" dirty="0"/>
              <a:t>We will go to "Run a job" and filter by Marc 21 Bib normalization and then choose the normalization process. </a:t>
            </a:r>
          </a:p>
          <a:p>
            <a:pPr marL="285750" indent="-285750">
              <a:buFont typeface="Arial" panose="020B0604020202020204" pitchFamily="34" charset="0"/>
              <a:buChar char="•"/>
            </a:pPr>
            <a:r>
              <a:rPr lang="en-US" sz="2000" dirty="0"/>
              <a:t>We have a lot of Marc 21 Bib normalization processes, so we also searched by name</a:t>
            </a:r>
          </a:p>
        </p:txBody>
      </p:sp>
      <p:pic>
        <p:nvPicPr>
          <p:cNvPr id="6" name="Picture 5">
            <a:extLst>
              <a:ext uri="{FF2B5EF4-FFF2-40B4-BE49-F238E27FC236}">
                <a16:creationId xmlns:a16="http://schemas.microsoft.com/office/drawing/2014/main" id="{89D786EE-7B27-07F8-73F3-110A7E479C36}"/>
              </a:ext>
            </a:extLst>
          </p:cNvPr>
          <p:cNvPicPr>
            <a:picLocks noChangeAspect="1"/>
          </p:cNvPicPr>
          <p:nvPr/>
        </p:nvPicPr>
        <p:blipFill>
          <a:blip r:embed="rId2"/>
          <a:stretch>
            <a:fillRect/>
          </a:stretch>
        </p:blipFill>
        <p:spPr>
          <a:xfrm>
            <a:off x="21998" y="3066524"/>
            <a:ext cx="9144000" cy="1593458"/>
          </a:xfrm>
          <a:prstGeom prst="rect">
            <a:avLst/>
          </a:prstGeom>
          <a:ln>
            <a:solidFill>
              <a:schemeClr val="tx1"/>
            </a:solidFill>
          </a:ln>
        </p:spPr>
      </p:pic>
      <p:sp>
        <p:nvSpPr>
          <p:cNvPr id="9" name="Rectangle 8">
            <a:extLst>
              <a:ext uri="{FF2B5EF4-FFF2-40B4-BE49-F238E27FC236}">
                <a16:creationId xmlns:a16="http://schemas.microsoft.com/office/drawing/2014/main" id="{7F760DA2-4DF6-5A87-4765-AB10A2BCD378}"/>
              </a:ext>
            </a:extLst>
          </p:cNvPr>
          <p:cNvSpPr/>
          <p:nvPr/>
        </p:nvSpPr>
        <p:spPr>
          <a:xfrm>
            <a:off x="683568" y="3507854"/>
            <a:ext cx="208823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3974ED-CA61-B1E4-9848-694F83C0BD3A}"/>
              </a:ext>
            </a:extLst>
          </p:cNvPr>
          <p:cNvSpPr/>
          <p:nvPr/>
        </p:nvSpPr>
        <p:spPr>
          <a:xfrm>
            <a:off x="371217" y="3818723"/>
            <a:ext cx="1536487"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B9C321-6853-42A7-834B-273304F623C0}"/>
              </a:ext>
            </a:extLst>
          </p:cNvPr>
          <p:cNvSpPr/>
          <p:nvPr/>
        </p:nvSpPr>
        <p:spPr>
          <a:xfrm>
            <a:off x="8820472" y="3066524"/>
            <a:ext cx="323528" cy="2973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176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6E142A-06AD-8F5E-8067-38550761CA5E}"/>
              </a:ext>
            </a:extLst>
          </p:cNvPr>
          <p:cNvPicPr>
            <a:picLocks noChangeAspect="1"/>
          </p:cNvPicPr>
          <p:nvPr/>
        </p:nvPicPr>
        <p:blipFill>
          <a:blip r:embed="rId2"/>
          <a:stretch>
            <a:fillRect/>
          </a:stretch>
        </p:blipFill>
        <p:spPr>
          <a:xfrm>
            <a:off x="0" y="1882273"/>
            <a:ext cx="9144000" cy="137895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432047"/>
          </a:xfrm>
        </p:spPr>
        <p:txBody>
          <a:bodyPr>
            <a:noAutofit/>
          </a:bodyPr>
          <a:lstStyle/>
          <a:p>
            <a:pPr marL="285750" indent="-285750">
              <a:buFont typeface="Arial" panose="020B0604020202020204" pitchFamily="34" charset="0"/>
              <a:buChar char="•"/>
            </a:pPr>
            <a:r>
              <a:rPr lang="en-US" sz="2000" dirty="0"/>
              <a:t>Select the set</a:t>
            </a:r>
          </a:p>
        </p:txBody>
      </p:sp>
      <p:sp>
        <p:nvSpPr>
          <p:cNvPr id="9" name="Rectangle 8">
            <a:extLst>
              <a:ext uri="{FF2B5EF4-FFF2-40B4-BE49-F238E27FC236}">
                <a16:creationId xmlns:a16="http://schemas.microsoft.com/office/drawing/2014/main" id="{7F760DA2-4DF6-5A87-4765-AB10A2BCD378}"/>
              </a:ext>
            </a:extLst>
          </p:cNvPr>
          <p:cNvSpPr/>
          <p:nvPr/>
        </p:nvSpPr>
        <p:spPr>
          <a:xfrm>
            <a:off x="467544" y="3007377"/>
            <a:ext cx="1440160" cy="2538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B9C321-6853-42A7-834B-273304F623C0}"/>
              </a:ext>
            </a:extLst>
          </p:cNvPr>
          <p:cNvSpPr/>
          <p:nvPr/>
        </p:nvSpPr>
        <p:spPr>
          <a:xfrm>
            <a:off x="8820472" y="1886054"/>
            <a:ext cx="323528" cy="2973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733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4F4B88-6FA7-C795-7224-710ADA34BF77}"/>
              </a:ext>
            </a:extLst>
          </p:cNvPr>
          <p:cNvPicPr>
            <a:picLocks noChangeAspect="1"/>
          </p:cNvPicPr>
          <p:nvPr/>
        </p:nvPicPr>
        <p:blipFill>
          <a:blip r:embed="rId2"/>
          <a:stretch>
            <a:fillRect/>
          </a:stretch>
        </p:blipFill>
        <p:spPr>
          <a:xfrm>
            <a:off x="0" y="1905063"/>
            <a:ext cx="9144000" cy="1333373"/>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pPr marL="285750" indent="-285750">
              <a:buFont typeface="Arial" panose="020B0604020202020204" pitchFamily="34" charset="0"/>
              <a:buChar char="•"/>
            </a:pPr>
            <a:r>
              <a:rPr lang="en-US" sz="2000" dirty="0"/>
              <a:t>Leave the default normalization rule from the process</a:t>
            </a:r>
          </a:p>
        </p:txBody>
      </p:sp>
      <p:sp>
        <p:nvSpPr>
          <p:cNvPr id="7" name="Rectangle 6">
            <a:extLst>
              <a:ext uri="{FF2B5EF4-FFF2-40B4-BE49-F238E27FC236}">
                <a16:creationId xmlns:a16="http://schemas.microsoft.com/office/drawing/2014/main" id="{7A6006ED-793B-C21A-6C73-EB5C45D09206}"/>
              </a:ext>
            </a:extLst>
          </p:cNvPr>
          <p:cNvSpPr/>
          <p:nvPr/>
        </p:nvSpPr>
        <p:spPr>
          <a:xfrm>
            <a:off x="431540" y="2828268"/>
            <a:ext cx="2340260" cy="2475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90D032-09C4-9919-85A4-0844DAAAE413}"/>
              </a:ext>
            </a:extLst>
          </p:cNvPr>
          <p:cNvSpPr/>
          <p:nvPr/>
        </p:nvSpPr>
        <p:spPr>
          <a:xfrm>
            <a:off x="8726693" y="1967136"/>
            <a:ext cx="395536" cy="208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93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D0DC70-8E64-364B-2403-351CFD3EFF92}"/>
              </a:ext>
            </a:extLst>
          </p:cNvPr>
          <p:cNvPicPr>
            <a:picLocks noChangeAspect="1"/>
          </p:cNvPicPr>
          <p:nvPr/>
        </p:nvPicPr>
        <p:blipFill>
          <a:blip r:embed="rId2"/>
          <a:stretch>
            <a:fillRect/>
          </a:stretch>
        </p:blipFill>
        <p:spPr>
          <a:xfrm>
            <a:off x="0" y="1252888"/>
            <a:ext cx="9144000" cy="333508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440088"/>
          </a:xfrm>
        </p:spPr>
        <p:txBody>
          <a:bodyPr>
            <a:normAutofit/>
          </a:bodyPr>
          <a:lstStyle/>
          <a:p>
            <a:pPr marL="285750" indent="-285750">
              <a:buFont typeface="Arial" panose="020B0604020202020204" pitchFamily="34" charset="0"/>
              <a:buChar char="•"/>
            </a:pPr>
            <a:r>
              <a:rPr lang="en-US" sz="2000" dirty="0"/>
              <a:t>Submit the job</a:t>
            </a:r>
          </a:p>
        </p:txBody>
      </p:sp>
      <p:sp>
        <p:nvSpPr>
          <p:cNvPr id="12" name="Rectangle 11">
            <a:extLst>
              <a:ext uri="{FF2B5EF4-FFF2-40B4-BE49-F238E27FC236}">
                <a16:creationId xmlns:a16="http://schemas.microsoft.com/office/drawing/2014/main" id="{C18EFC30-65D6-1EF0-B799-63593D1193C7}"/>
              </a:ext>
            </a:extLst>
          </p:cNvPr>
          <p:cNvSpPr/>
          <p:nvPr/>
        </p:nvSpPr>
        <p:spPr>
          <a:xfrm>
            <a:off x="8662223" y="1278161"/>
            <a:ext cx="481777" cy="249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584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80B446-D192-5D57-49BD-FA387C75792C}"/>
              </a:ext>
            </a:extLst>
          </p:cNvPr>
          <p:cNvPicPr>
            <a:picLocks noChangeAspect="1"/>
          </p:cNvPicPr>
          <p:nvPr/>
        </p:nvPicPr>
        <p:blipFill>
          <a:blip r:embed="rId2"/>
          <a:stretch>
            <a:fillRect/>
          </a:stretch>
        </p:blipFill>
        <p:spPr>
          <a:xfrm>
            <a:off x="0" y="1495115"/>
            <a:ext cx="9144000" cy="2588803"/>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1152127"/>
          </a:xfrm>
        </p:spPr>
        <p:txBody>
          <a:bodyPr>
            <a:normAutofit/>
          </a:bodyPr>
          <a:lstStyle/>
          <a:p>
            <a:r>
              <a:rPr lang="en-US" sz="2000" dirty="0"/>
              <a:t>The record got updated</a:t>
            </a:r>
          </a:p>
        </p:txBody>
      </p:sp>
      <p:sp>
        <p:nvSpPr>
          <p:cNvPr id="5" name="TextBox 4">
            <a:extLst>
              <a:ext uri="{FF2B5EF4-FFF2-40B4-BE49-F238E27FC236}">
                <a16:creationId xmlns:a16="http://schemas.microsoft.com/office/drawing/2014/main" id="{1072F331-86CD-5B08-8880-35AC0AD44144}"/>
              </a:ext>
            </a:extLst>
          </p:cNvPr>
          <p:cNvSpPr txBox="1"/>
          <p:nvPr/>
        </p:nvSpPr>
        <p:spPr>
          <a:xfrm>
            <a:off x="2636168" y="2131751"/>
            <a:ext cx="3207225" cy="369332"/>
          </a:xfrm>
          <a:prstGeom prst="rect">
            <a:avLst/>
          </a:prstGeom>
          <a:solidFill>
            <a:schemeClr val="bg1"/>
          </a:solidFill>
          <a:ln>
            <a:solidFill>
              <a:schemeClr val="tx1"/>
            </a:solidFill>
          </a:ln>
        </p:spPr>
        <p:txBody>
          <a:bodyPr wrap="square" rtlCol="0">
            <a:spAutoFit/>
          </a:bodyPr>
          <a:lstStyle/>
          <a:p>
            <a:r>
              <a:rPr lang="en-US" dirty="0"/>
              <a:t>245 2</a:t>
            </a:r>
            <a:r>
              <a:rPr lang="en-US" baseline="30000" dirty="0"/>
              <a:t>nd</a:t>
            </a:r>
            <a:r>
              <a:rPr lang="en-US" dirty="0"/>
              <a:t> indicator changed to 3</a:t>
            </a:r>
          </a:p>
        </p:txBody>
      </p:sp>
      <p:cxnSp>
        <p:nvCxnSpPr>
          <p:cNvPr id="6" name="Straight Arrow Connector 5">
            <a:extLst>
              <a:ext uri="{FF2B5EF4-FFF2-40B4-BE49-F238E27FC236}">
                <a16:creationId xmlns:a16="http://schemas.microsoft.com/office/drawing/2014/main" id="{0CDBF80F-1626-B0FC-C173-2012FC6760FB}"/>
              </a:ext>
            </a:extLst>
          </p:cNvPr>
          <p:cNvCxnSpPr>
            <a:cxnSpLocks/>
          </p:cNvCxnSpPr>
          <p:nvPr/>
        </p:nvCxnSpPr>
        <p:spPr>
          <a:xfrm flipH="1">
            <a:off x="683568" y="2501083"/>
            <a:ext cx="1952600" cy="10067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64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4040488"/>
          </a:xfrm>
        </p:spPr>
        <p:txBody>
          <a:bodyPr>
            <a:noAutofit/>
          </a:bodyPr>
          <a:lstStyle/>
          <a:p>
            <a:pPr marL="285750" indent="-285750"/>
            <a:r>
              <a:rPr lang="en-US" sz="2000" dirty="0"/>
              <a:t>The normalization rules are written in a specific syntax allowing the user to create rules to for example </a:t>
            </a:r>
          </a:p>
          <a:p>
            <a:pPr marL="742950" lvl="1" indent="-285750"/>
            <a:r>
              <a:rPr lang="en-US" dirty="0"/>
              <a:t>Add fields</a:t>
            </a:r>
          </a:p>
          <a:p>
            <a:pPr marL="742950" lvl="1" indent="-285750"/>
            <a:r>
              <a:rPr lang="en-US" dirty="0"/>
              <a:t>Delete fields</a:t>
            </a:r>
          </a:p>
          <a:p>
            <a:pPr marL="742950" lvl="1" indent="-285750"/>
            <a:r>
              <a:rPr lang="en-US" dirty="0"/>
              <a:t>Change text</a:t>
            </a:r>
          </a:p>
          <a:p>
            <a:pPr marL="742950" lvl="1" indent="-285750"/>
            <a:r>
              <a:rPr lang="en-US" dirty="0"/>
              <a:t>Change field tags</a:t>
            </a:r>
          </a:p>
          <a:p>
            <a:pPr marL="742950" lvl="1" indent="-285750"/>
            <a:r>
              <a:rPr lang="en-US" dirty="0"/>
              <a:t>Change indicators</a:t>
            </a:r>
            <a:br>
              <a:rPr lang="en-US" dirty="0"/>
            </a:br>
            <a:endParaRPr lang="en-US" dirty="0"/>
          </a:p>
          <a:p>
            <a:pPr marL="285750" indent="-285750"/>
            <a:r>
              <a:rPr lang="en-US" sz="2000" dirty="0"/>
              <a:t>These operations may be performed</a:t>
            </a:r>
          </a:p>
          <a:p>
            <a:pPr marL="742950" lvl="1" indent="-285750"/>
            <a:r>
              <a:rPr lang="en-US" dirty="0"/>
              <a:t>Unconditionally </a:t>
            </a:r>
          </a:p>
          <a:p>
            <a:pPr marL="742950" lvl="1" indent="-285750"/>
            <a:r>
              <a:rPr lang="en-US" dirty="0"/>
              <a:t>Conditionally</a:t>
            </a:r>
          </a:p>
        </p:txBody>
      </p:sp>
    </p:spTree>
    <p:extLst>
      <p:ext uri="{BB962C8B-B14F-4D97-AF65-F5344CB8AC3E}">
        <p14:creationId xmlns:p14="http://schemas.microsoft.com/office/powerpoint/2010/main" val="3404480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928422-C77F-1BF6-CF3B-4B31C7BD3949}"/>
              </a:ext>
            </a:extLst>
          </p:cNvPr>
          <p:cNvPicPr>
            <a:picLocks noChangeAspect="1"/>
          </p:cNvPicPr>
          <p:nvPr/>
        </p:nvPicPr>
        <p:blipFill>
          <a:blip r:embed="rId2"/>
          <a:stretch>
            <a:fillRect/>
          </a:stretch>
        </p:blipFill>
        <p:spPr>
          <a:xfrm>
            <a:off x="0" y="1491630"/>
            <a:ext cx="9144000" cy="308319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Using a normalization processes for batch update</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2"/>
            <a:ext cx="8424936" cy="648070"/>
          </a:xfrm>
        </p:spPr>
        <p:txBody>
          <a:bodyPr>
            <a:normAutofit fontScale="92500" lnSpcReduction="10000"/>
          </a:bodyPr>
          <a:lstStyle/>
          <a:p>
            <a:pPr marL="285750" indent="-285750">
              <a:buFont typeface="Arial" panose="020B0604020202020204" pitchFamily="34" charset="0"/>
              <a:buChar char="•"/>
            </a:pPr>
            <a:r>
              <a:rPr lang="en-US" sz="2000" dirty="0"/>
              <a:t>In the metadata editor ‘View related Data &gt; View Versions’ we can see the previous version and compare</a:t>
            </a:r>
          </a:p>
        </p:txBody>
      </p:sp>
      <p:sp>
        <p:nvSpPr>
          <p:cNvPr id="12" name="TextBox 11">
            <a:extLst>
              <a:ext uri="{FF2B5EF4-FFF2-40B4-BE49-F238E27FC236}">
                <a16:creationId xmlns:a16="http://schemas.microsoft.com/office/drawing/2014/main" id="{45189EC7-B5CB-879F-0A41-19379ADC6CE5}"/>
              </a:ext>
            </a:extLst>
          </p:cNvPr>
          <p:cNvSpPr txBox="1"/>
          <p:nvPr/>
        </p:nvSpPr>
        <p:spPr>
          <a:xfrm>
            <a:off x="5406847" y="2962282"/>
            <a:ext cx="1397401" cy="307777"/>
          </a:xfrm>
          <a:prstGeom prst="rect">
            <a:avLst/>
          </a:prstGeom>
          <a:solidFill>
            <a:srgbClr val="FFFF00"/>
          </a:solidFill>
          <a:ln>
            <a:solidFill>
              <a:schemeClr val="accent1"/>
            </a:solidFill>
          </a:ln>
        </p:spPr>
        <p:txBody>
          <a:bodyPr wrap="square" rtlCol="0">
            <a:spAutoFit/>
          </a:bodyPr>
          <a:lstStyle/>
          <a:p>
            <a:r>
              <a:rPr lang="en-US" sz="1400" dirty="0"/>
              <a:t>Previous version</a:t>
            </a:r>
          </a:p>
        </p:txBody>
      </p:sp>
      <p:cxnSp>
        <p:nvCxnSpPr>
          <p:cNvPr id="8" name="Straight Arrow Connector 7">
            <a:extLst>
              <a:ext uri="{FF2B5EF4-FFF2-40B4-BE49-F238E27FC236}">
                <a16:creationId xmlns:a16="http://schemas.microsoft.com/office/drawing/2014/main" id="{E9B5E35A-F1EB-C7F2-589B-BDD6FCF6F273}"/>
              </a:ext>
            </a:extLst>
          </p:cNvPr>
          <p:cNvCxnSpPr/>
          <p:nvPr/>
        </p:nvCxnSpPr>
        <p:spPr>
          <a:xfrm flipH="1">
            <a:off x="683568" y="3431111"/>
            <a:ext cx="575781" cy="6528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4B0E03B-3D23-A0A8-EF16-6C5C84CF3953}"/>
              </a:ext>
            </a:extLst>
          </p:cNvPr>
          <p:cNvCxnSpPr/>
          <p:nvPr/>
        </p:nvCxnSpPr>
        <p:spPr>
          <a:xfrm flipH="1">
            <a:off x="5148347" y="3283134"/>
            <a:ext cx="575781" cy="6528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FF7428C-8A61-466B-E8A7-50BF06574731}"/>
              </a:ext>
            </a:extLst>
          </p:cNvPr>
          <p:cNvSpPr txBox="1"/>
          <p:nvPr/>
        </p:nvSpPr>
        <p:spPr>
          <a:xfrm>
            <a:off x="539552" y="3114682"/>
            <a:ext cx="1397401" cy="307777"/>
          </a:xfrm>
          <a:prstGeom prst="rect">
            <a:avLst/>
          </a:prstGeom>
          <a:solidFill>
            <a:srgbClr val="FFFF00"/>
          </a:solidFill>
          <a:ln>
            <a:solidFill>
              <a:schemeClr val="accent1"/>
            </a:solidFill>
          </a:ln>
        </p:spPr>
        <p:txBody>
          <a:bodyPr wrap="square" rtlCol="0">
            <a:spAutoFit/>
          </a:bodyPr>
          <a:lstStyle/>
          <a:p>
            <a:r>
              <a:rPr lang="en-US" sz="1400" dirty="0"/>
              <a:t>Current version</a:t>
            </a:r>
          </a:p>
        </p:txBody>
      </p:sp>
      <p:cxnSp>
        <p:nvCxnSpPr>
          <p:cNvPr id="14" name="Straight Arrow Connector 13">
            <a:extLst>
              <a:ext uri="{FF2B5EF4-FFF2-40B4-BE49-F238E27FC236}">
                <a16:creationId xmlns:a16="http://schemas.microsoft.com/office/drawing/2014/main" id="{542FB52E-3F28-DEF4-008E-61C706C82646}"/>
              </a:ext>
            </a:extLst>
          </p:cNvPr>
          <p:cNvCxnSpPr>
            <a:cxnSpLocks/>
          </p:cNvCxnSpPr>
          <p:nvPr/>
        </p:nvCxnSpPr>
        <p:spPr>
          <a:xfrm flipH="1" flipV="1">
            <a:off x="4302217" y="2099486"/>
            <a:ext cx="1709943" cy="2239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2360424-9DAE-208D-036E-ECF7F500D9BB}"/>
              </a:ext>
            </a:extLst>
          </p:cNvPr>
          <p:cNvSpPr txBox="1"/>
          <p:nvPr/>
        </p:nvSpPr>
        <p:spPr>
          <a:xfrm>
            <a:off x="6012160" y="2049092"/>
            <a:ext cx="2160240" cy="523220"/>
          </a:xfrm>
          <a:prstGeom prst="rect">
            <a:avLst/>
          </a:prstGeom>
          <a:solidFill>
            <a:srgbClr val="FFFF00"/>
          </a:solidFill>
          <a:ln>
            <a:solidFill>
              <a:schemeClr val="accent1"/>
            </a:solidFill>
          </a:ln>
        </p:spPr>
        <p:txBody>
          <a:bodyPr wrap="square" rtlCol="0">
            <a:spAutoFit/>
          </a:bodyPr>
          <a:lstStyle/>
          <a:p>
            <a:r>
              <a:rPr lang="en-US" sz="1400" dirty="0"/>
              <a:t>It was updated by “System” (which is the job)</a:t>
            </a:r>
          </a:p>
        </p:txBody>
      </p:sp>
    </p:spTree>
    <p:extLst>
      <p:ext uri="{BB962C8B-B14F-4D97-AF65-F5344CB8AC3E}">
        <p14:creationId xmlns:p14="http://schemas.microsoft.com/office/powerpoint/2010/main" val="3447289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p:txBody>
          <a:bodyPr>
            <a:normAutofit/>
          </a:bodyPr>
          <a:lstStyle/>
          <a:p>
            <a:pPr marL="285750" indent="-285750"/>
            <a:r>
              <a:rPr lang="en-US" sz="2000" dirty="0"/>
              <a:t>This presentation will not discuss the specific syntax of the normalization rules.  We recommend that when you do create a normalization rule you use the extensive list of examples at </a:t>
            </a:r>
            <a:r>
              <a:rPr lang="en-US" sz="2000" dirty="0">
                <a:hlinkClick r:id="rId2"/>
              </a:rPr>
              <a:t>Alma Normalization Rule Examples</a:t>
            </a:r>
            <a:r>
              <a:rPr lang="en-US" sz="2000" dirty="0"/>
              <a:t>.</a:t>
            </a:r>
          </a:p>
          <a:p>
            <a:pPr marL="285750" indent="-285750"/>
            <a:r>
              <a:rPr lang="en-US" sz="2000" dirty="0"/>
              <a:t>You can take an existing rule which does something similar to what you want to do and change it accordingly (for example change the field code or the text which is added or used as a condition).</a:t>
            </a:r>
          </a:p>
          <a:p>
            <a:pPr marL="285750" indent="-285750"/>
            <a:r>
              <a:rPr lang="en-US" sz="2000" dirty="0"/>
              <a:t>For an explanation of the syntax see </a:t>
            </a:r>
            <a:r>
              <a:rPr lang="en-US" sz="2000" dirty="0">
                <a:hlinkClick r:id="rId3"/>
              </a:rPr>
              <a:t>Online Help for working with normalization rules</a:t>
            </a:r>
            <a:r>
              <a:rPr lang="en-US" sz="2000" dirty="0"/>
              <a:t>.</a:t>
            </a:r>
            <a:endParaRPr lang="en-US" sz="3600" dirty="0"/>
          </a:p>
          <a:p>
            <a:pPr marL="285750" indent="-285750"/>
            <a:r>
              <a:rPr lang="en-US" sz="2000" dirty="0"/>
              <a:t>The focus here will be specifically on how the normalization rules are created as well as how and where the rules may be used.</a:t>
            </a:r>
            <a:endParaRPr lang="en-US" sz="2800" dirty="0"/>
          </a:p>
        </p:txBody>
      </p:sp>
    </p:spTree>
    <p:extLst>
      <p:ext uri="{BB962C8B-B14F-4D97-AF65-F5344CB8AC3E}">
        <p14:creationId xmlns:p14="http://schemas.microsoft.com/office/powerpoint/2010/main" val="2606218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FE6F9A-C018-4915-94D1-7B4CD1DF4BFF}"/>
              </a:ext>
            </a:extLst>
          </p:cNvPr>
          <p:cNvSpPr>
            <a:spLocks noGrp="1"/>
          </p:cNvSpPr>
          <p:nvPr>
            <p:ph type="ctrTitle"/>
          </p:nvPr>
        </p:nvSpPr>
        <p:spPr>
          <a:xfrm>
            <a:off x="526473" y="3319778"/>
            <a:ext cx="7573919" cy="1240583"/>
          </a:xfrm>
        </p:spPr>
        <p:txBody>
          <a:bodyPr/>
          <a:lstStyle/>
          <a:p>
            <a:r>
              <a:rPr lang="en-US" sz="2800" dirty="0"/>
              <a:t>Creating normalization rules and processes</a:t>
            </a:r>
            <a:endParaRPr lang="en-US" dirty="0"/>
          </a:p>
        </p:txBody>
      </p:sp>
    </p:spTree>
    <p:extLst>
      <p:ext uri="{BB962C8B-B14F-4D97-AF65-F5344CB8AC3E}">
        <p14:creationId xmlns:p14="http://schemas.microsoft.com/office/powerpoint/2010/main" val="3344229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Creating normalization rules and processes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2304255"/>
          </a:xfrm>
        </p:spPr>
        <p:txBody>
          <a:bodyPr>
            <a:normAutofit/>
          </a:bodyPr>
          <a:lstStyle/>
          <a:p>
            <a:pPr marL="285750" indent="-285750">
              <a:buFont typeface="Arial" panose="020B0604020202020204" pitchFamily="34" charset="0"/>
              <a:buChar char="•"/>
            </a:pPr>
            <a:r>
              <a:rPr lang="en-US" sz="2000" dirty="0"/>
              <a:t>The normalization rules are created either</a:t>
            </a:r>
            <a:br>
              <a:rPr lang="en-US" sz="2000" dirty="0"/>
            </a:br>
            <a:endParaRPr lang="en-US" sz="2000" dirty="0"/>
          </a:p>
          <a:p>
            <a:pPr marL="457200" indent="-457200">
              <a:buFont typeface="+mj-lt"/>
              <a:buAutoNum type="arabicPeriod"/>
            </a:pPr>
            <a:r>
              <a:rPr lang="en-US" sz="2000" dirty="0"/>
              <a:t>In the metadata editor by choosing “Rules” in left pane and then in right pane “New &gt; Normalization”.</a:t>
            </a:r>
          </a:p>
          <a:p>
            <a:pPr marL="457200" indent="-457200">
              <a:buFont typeface="+mj-lt"/>
              <a:buAutoNum type="arabicPeriod"/>
            </a:pPr>
            <a:r>
              <a:rPr lang="en-US" sz="2000" dirty="0"/>
              <a:t>From the left pane by doing "duplicate" on an existing normalization rule</a:t>
            </a:r>
          </a:p>
          <a:p>
            <a:pPr marL="457200" indent="-457200">
              <a:buFont typeface="+mj-lt"/>
              <a:buAutoNum type="arabicPeriod"/>
            </a:pPr>
            <a:r>
              <a:rPr lang="en-US" sz="2000" dirty="0"/>
              <a:t>By copying (duplicating) an existing rule from the community</a:t>
            </a:r>
          </a:p>
        </p:txBody>
      </p:sp>
    </p:spTree>
    <p:extLst>
      <p:ext uri="{BB962C8B-B14F-4D97-AF65-F5344CB8AC3E}">
        <p14:creationId xmlns:p14="http://schemas.microsoft.com/office/powerpoint/2010/main" val="294122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lstStyle/>
          <a:p>
            <a:r>
              <a:rPr lang="en-US" sz="2800" dirty="0"/>
              <a:t>Creating normalization rules and processes</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1551"/>
            <a:ext cx="8424936" cy="792087"/>
          </a:xfrm>
        </p:spPr>
        <p:txBody>
          <a:bodyPr>
            <a:noAutofit/>
          </a:bodyPr>
          <a:lstStyle/>
          <a:p>
            <a:pPr marL="457200" indent="-457200">
              <a:buFont typeface="+mj-lt"/>
              <a:buAutoNum type="arabicPeriod"/>
            </a:pPr>
            <a:r>
              <a:rPr lang="en-US" sz="2000" dirty="0"/>
              <a:t>In the metadata editor choose “Rules” in left pane and then in right pane “New &gt; Normalization”.</a:t>
            </a:r>
          </a:p>
        </p:txBody>
      </p:sp>
      <p:pic>
        <p:nvPicPr>
          <p:cNvPr id="6" name="Picture 5">
            <a:extLst>
              <a:ext uri="{FF2B5EF4-FFF2-40B4-BE49-F238E27FC236}">
                <a16:creationId xmlns:a16="http://schemas.microsoft.com/office/drawing/2014/main" id="{7CF2F510-05DA-3329-AA9A-DCDE7C88DD57}"/>
              </a:ext>
            </a:extLst>
          </p:cNvPr>
          <p:cNvPicPr>
            <a:picLocks noChangeAspect="1"/>
          </p:cNvPicPr>
          <p:nvPr/>
        </p:nvPicPr>
        <p:blipFill>
          <a:blip r:embed="rId2"/>
          <a:stretch>
            <a:fillRect/>
          </a:stretch>
        </p:blipFill>
        <p:spPr>
          <a:xfrm>
            <a:off x="0" y="1700669"/>
            <a:ext cx="9144000" cy="2671281"/>
          </a:xfrm>
          <a:prstGeom prst="rect">
            <a:avLst/>
          </a:prstGeom>
          <a:ln>
            <a:solidFill>
              <a:schemeClr val="accent1"/>
            </a:solidFill>
          </a:ln>
        </p:spPr>
      </p:pic>
      <p:sp>
        <p:nvSpPr>
          <p:cNvPr id="7" name="Rectangle 6">
            <a:extLst>
              <a:ext uri="{FF2B5EF4-FFF2-40B4-BE49-F238E27FC236}">
                <a16:creationId xmlns:a16="http://schemas.microsoft.com/office/drawing/2014/main" id="{69086797-444C-C220-4A52-5E3FA37FFE32}"/>
              </a:ext>
            </a:extLst>
          </p:cNvPr>
          <p:cNvSpPr/>
          <p:nvPr/>
        </p:nvSpPr>
        <p:spPr>
          <a:xfrm>
            <a:off x="3131840" y="1779662"/>
            <a:ext cx="1584176"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62F530-ADCF-E252-CB46-5A7357B71880}"/>
              </a:ext>
            </a:extLst>
          </p:cNvPr>
          <p:cNvSpPr/>
          <p:nvPr/>
        </p:nvSpPr>
        <p:spPr>
          <a:xfrm>
            <a:off x="5436096" y="1779662"/>
            <a:ext cx="792088"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A58B172-8797-885B-BC68-7857D81BEBD3}"/>
              </a:ext>
            </a:extLst>
          </p:cNvPr>
          <p:cNvSpPr/>
          <p:nvPr/>
        </p:nvSpPr>
        <p:spPr>
          <a:xfrm>
            <a:off x="5580112" y="2204725"/>
            <a:ext cx="936104"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0928004"/>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21866</TotalTime>
  <Words>1617</Words>
  <Application>Microsoft Office PowerPoint</Application>
  <PresentationFormat>On-screen Show (16:9)</PresentationFormat>
  <Paragraphs>203</Paragraphs>
  <Slides>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IGeLU_2016_16X9 (1)</vt:lpstr>
      <vt:lpstr>Designing and Using Normalization Rules</vt:lpstr>
      <vt:lpstr>PowerPoint Presentation</vt:lpstr>
      <vt:lpstr>Introduction</vt:lpstr>
      <vt:lpstr>Introduction</vt:lpstr>
      <vt:lpstr>Introduction</vt:lpstr>
      <vt:lpstr>Introduction</vt:lpstr>
      <vt:lpstr>Creating normalization rules and processes</vt:lpstr>
      <vt:lpstr>Creating normalization rules and processes</vt:lpstr>
      <vt:lpstr>Creating normalization rules and processes</vt:lpstr>
      <vt:lpstr>Creating normalization rules and processes</vt:lpstr>
      <vt:lpstr>Creating normalization rules and processes</vt:lpstr>
      <vt:lpstr>Creating normalization rules and processes</vt:lpstr>
      <vt:lpstr>Creating normalization rules and processes</vt:lpstr>
      <vt:lpstr>Testing a normalization rule</vt:lpstr>
      <vt:lpstr>Testing a normalization rule</vt:lpstr>
      <vt:lpstr>Testing a normalization rule</vt:lpstr>
      <vt:lpstr>Testing a normalization rule</vt:lpstr>
      <vt:lpstr>Testing a normalization rule</vt:lpstr>
      <vt:lpstr>Testing a normalization rule</vt:lpstr>
      <vt:lpstr>Testing a normalization rule</vt:lpstr>
      <vt:lpstr>Adding the normalization rule to a normalization process</vt:lpstr>
      <vt:lpstr>Adding the normalization rule to a normalization process</vt:lpstr>
      <vt:lpstr>Adding the normalization rule to a normalization process</vt:lpstr>
      <vt:lpstr>Adding the normalization rule to a normalization process</vt:lpstr>
      <vt:lpstr>Adding the normalization rule to a normalization process</vt:lpstr>
      <vt:lpstr>Adding the normalization rule to a normalization process</vt:lpstr>
      <vt:lpstr>Adding the normalization rule to a normalization process</vt:lpstr>
      <vt:lpstr>Adding the normalization rule to a normalization process</vt:lpstr>
      <vt:lpstr>Adding the normalization rule to a normalization process</vt:lpstr>
      <vt:lpstr>Using a normalization processes in an import profile</vt:lpstr>
      <vt:lpstr>Using a normalization processes in an import profile</vt:lpstr>
      <vt:lpstr>Using a normalization processes in an import profile</vt:lpstr>
      <vt:lpstr>Using a normalization processes in an import profile</vt:lpstr>
      <vt:lpstr>Using a normalization processes in an import profile</vt:lpstr>
      <vt:lpstr>Using a normalization processes in an import profile</vt:lpstr>
      <vt:lpstr>Using a normalization processes in an import profile</vt:lpstr>
      <vt:lpstr>Using a normalization processes in an import profile</vt:lpstr>
      <vt:lpstr>Using a normalization processes for batch update</vt:lpstr>
      <vt:lpstr>Using a normalization processes for batch update</vt:lpstr>
      <vt:lpstr>Using a normalization processes for batch update</vt:lpstr>
      <vt:lpstr>Using a normalization processes for batch update</vt:lpstr>
      <vt:lpstr>Using a normalization processes for batch update</vt:lpstr>
      <vt:lpstr>Using a normalization processes for batch update</vt:lpstr>
      <vt:lpstr>Using a normalization processes for batch update</vt:lpstr>
      <vt:lpstr>Using a normalization processes for batch update</vt:lpstr>
      <vt:lpstr>Using a normalization processes for batch update</vt:lpstr>
      <vt:lpstr>Using a normalization processes for batch update</vt:lpstr>
      <vt:lpstr>Using a normalization processes for batch update</vt:lpstr>
      <vt:lpstr>Using a normalization processes for batch update</vt:lpstr>
      <vt:lpstr>Using a normalization processes for batch update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731</cp:revision>
  <dcterms:created xsi:type="dcterms:W3CDTF">2017-01-02T15:10:30Z</dcterms:created>
  <dcterms:modified xsi:type="dcterms:W3CDTF">2024-01-30T08:00:45Z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