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4"/>
  </p:notesMasterIdLst>
  <p:handoutMasterIdLst>
    <p:handoutMasterId r:id="rId25"/>
  </p:handoutMasterIdLst>
  <p:sldIdLst>
    <p:sldId id="1782" r:id="rId2"/>
    <p:sldId id="1724" r:id="rId3"/>
    <p:sldId id="1783" r:id="rId4"/>
    <p:sldId id="2120" r:id="rId5"/>
    <p:sldId id="2121" r:id="rId6"/>
    <p:sldId id="2122" r:id="rId7"/>
    <p:sldId id="1738" r:id="rId8"/>
    <p:sldId id="2113" r:id="rId9"/>
    <p:sldId id="2056" r:id="rId10"/>
    <p:sldId id="2114" r:id="rId11"/>
    <p:sldId id="2117" r:id="rId12"/>
    <p:sldId id="2118" r:id="rId13"/>
    <p:sldId id="2119" r:id="rId14"/>
    <p:sldId id="2115" r:id="rId15"/>
    <p:sldId id="2116" r:id="rId16"/>
    <p:sldId id="2123" r:id="rId17"/>
    <p:sldId id="2006" r:id="rId18"/>
    <p:sldId id="2124" r:id="rId19"/>
    <p:sldId id="2090" r:id="rId20"/>
    <p:sldId id="2097" r:id="rId21"/>
    <p:sldId id="2098" r:id="rId22"/>
    <p:sldId id="178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89204" autoAdjust="0"/>
  </p:normalViewPr>
  <p:slideViewPr>
    <p:cSldViewPr>
      <p:cViewPr varScale="1">
        <p:scale>
          <a:sx n="79" d="100"/>
          <a:sy n="79" d="100"/>
        </p:scale>
        <p:origin x="1104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10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3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40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164916/Defining_and_managing_work_orders_in_Alma.pptx?revision=1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6196533" cy="1305174"/>
          </a:xfrm>
        </p:spPr>
        <p:txBody>
          <a:bodyPr/>
          <a:lstStyle/>
          <a:p>
            <a:r>
              <a:rPr lang="en-US" sz="2800" dirty="0"/>
              <a:t>How to add an additional process type to Alma using the Work Order functionality</a:t>
            </a:r>
            <a:endParaRPr lang="LID4096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A48D10-09BE-4E05-BA7C-59F6EFB3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6" y="528637"/>
            <a:ext cx="2714625" cy="4086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5519811" cy="3240359"/>
          </a:xfrm>
        </p:spPr>
        <p:txBody>
          <a:bodyPr>
            <a:normAutofit/>
          </a:bodyPr>
          <a:lstStyle/>
          <a:p>
            <a:r>
              <a:rPr lang="en-US" dirty="0"/>
              <a:t>From the list of work order types click “Add Work Order Type” and add the new work order type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9B4E9-5EEB-4543-BCCE-BF2299628E85}"/>
              </a:ext>
            </a:extLst>
          </p:cNvPr>
          <p:cNvSpPr/>
          <p:nvPr/>
        </p:nvSpPr>
        <p:spPr>
          <a:xfrm>
            <a:off x="7052171" y="524652"/>
            <a:ext cx="1728192" cy="372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5989D-9C8F-40E3-8FC2-53A0DE3B127B}"/>
              </a:ext>
            </a:extLst>
          </p:cNvPr>
          <p:cNvSpPr/>
          <p:nvPr/>
        </p:nvSpPr>
        <p:spPr>
          <a:xfrm>
            <a:off x="6201130" y="1882171"/>
            <a:ext cx="1368152" cy="372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240359"/>
          </a:xfrm>
        </p:spPr>
        <p:txBody>
          <a:bodyPr>
            <a:normAutofit/>
          </a:bodyPr>
          <a:lstStyle/>
          <a:p>
            <a:r>
              <a:rPr lang="en-US" dirty="0"/>
              <a:t>Add a work order department for the new work order type.</a:t>
            </a:r>
          </a:p>
          <a:p>
            <a:r>
              <a:rPr lang="en-US" dirty="0"/>
              <a:t>Configuration &gt; General &gt; Work Orders and Departments &gt; Work order Departments &gt; Add Department &gt; Choose Corresponding Type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9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C18A2-245A-4833-A6B0-3A75603C2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437506"/>
            <a:ext cx="2239690" cy="3169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240359"/>
          </a:xfrm>
        </p:spPr>
        <p:txBody>
          <a:bodyPr>
            <a:normAutofit/>
          </a:bodyPr>
          <a:lstStyle/>
          <a:p>
            <a:r>
              <a:rPr lang="en-US" dirty="0"/>
              <a:t>Select “Add Department” and choose the work order type.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5989D-9C8F-40E3-8FC2-53A0DE3B127B}"/>
              </a:ext>
            </a:extLst>
          </p:cNvPr>
          <p:cNvSpPr/>
          <p:nvPr/>
        </p:nvSpPr>
        <p:spPr>
          <a:xfrm>
            <a:off x="3324916" y="3187923"/>
            <a:ext cx="1516868" cy="372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8B215-733D-40CD-BB52-F7F525ADF32E}"/>
              </a:ext>
            </a:extLst>
          </p:cNvPr>
          <p:cNvSpPr/>
          <p:nvPr/>
        </p:nvSpPr>
        <p:spPr>
          <a:xfrm>
            <a:off x="3347864" y="1407591"/>
            <a:ext cx="1656184" cy="372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DC58F-F9A5-4F00-96EA-84334C6A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158"/>
            <a:ext cx="9144000" cy="265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240359"/>
          </a:xfrm>
        </p:spPr>
        <p:txBody>
          <a:bodyPr>
            <a:normAutofit/>
          </a:bodyPr>
          <a:lstStyle/>
          <a:p>
            <a:r>
              <a:rPr lang="en-US" dirty="0"/>
              <a:t>Add the Department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8B215-733D-40CD-BB52-F7F525ADF32E}"/>
              </a:ext>
            </a:extLst>
          </p:cNvPr>
          <p:cNvSpPr/>
          <p:nvPr/>
        </p:nvSpPr>
        <p:spPr>
          <a:xfrm>
            <a:off x="5220072" y="1923678"/>
            <a:ext cx="1728192" cy="468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14D86-47E5-4526-A3F8-DE33ECD7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9" y="1707654"/>
            <a:ext cx="2120341" cy="3004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568952" cy="3240359"/>
          </a:xfrm>
        </p:spPr>
        <p:txBody>
          <a:bodyPr>
            <a:normAutofit/>
          </a:bodyPr>
          <a:lstStyle/>
          <a:p>
            <a:r>
              <a:rPr lang="en-US" dirty="0"/>
              <a:t>The new work order type appears in the list of work order types in the configuration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5989D-9C8F-40E3-8FC2-53A0DE3B127B}"/>
              </a:ext>
            </a:extLst>
          </p:cNvPr>
          <p:cNvSpPr/>
          <p:nvPr/>
        </p:nvSpPr>
        <p:spPr>
          <a:xfrm>
            <a:off x="3507360" y="3023793"/>
            <a:ext cx="1856728" cy="372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74798-676A-483D-AF38-16B57E40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07654"/>
            <a:ext cx="3024336" cy="2892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568952" cy="3240359"/>
          </a:xfrm>
        </p:spPr>
        <p:txBody>
          <a:bodyPr>
            <a:normAutofit/>
          </a:bodyPr>
          <a:lstStyle/>
          <a:p>
            <a:r>
              <a:rPr lang="en-US" dirty="0"/>
              <a:t>The new work order type appears as a process type in the physical item editor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5989D-9C8F-40E3-8FC2-53A0DE3B127B}"/>
              </a:ext>
            </a:extLst>
          </p:cNvPr>
          <p:cNvSpPr/>
          <p:nvPr/>
        </p:nvSpPr>
        <p:spPr>
          <a:xfrm>
            <a:off x="3995936" y="3363838"/>
            <a:ext cx="1352672" cy="372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363838"/>
            <a:ext cx="7920880" cy="1240583"/>
          </a:xfrm>
        </p:spPr>
        <p:txBody>
          <a:bodyPr/>
          <a:lstStyle/>
          <a:p>
            <a:r>
              <a:rPr lang="en-US" sz="2800" dirty="0"/>
              <a:t>Applying the new process type to an item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6731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81DB53-2C9B-4580-B22D-4FF55490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015"/>
            <a:ext cx="9144000" cy="2802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new process type to an item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 fontScale="92500"/>
          </a:bodyPr>
          <a:lstStyle/>
          <a:p>
            <a:r>
              <a:rPr lang="en-US" dirty="0"/>
              <a:t>Here we have given the new process type to item barcode AU65473 title “Academic library development and administration in Taiwan”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5292080" y="3939902"/>
            <a:ext cx="1944216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701D5-FC09-4AAE-98C4-10E4BBC6C098}"/>
              </a:ext>
            </a:extLst>
          </p:cNvPr>
          <p:cNvSpPr/>
          <p:nvPr/>
        </p:nvSpPr>
        <p:spPr>
          <a:xfrm>
            <a:off x="395536" y="3937479"/>
            <a:ext cx="2232248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05967" cy="1240583"/>
          </a:xfrm>
        </p:spPr>
        <p:txBody>
          <a:bodyPr/>
          <a:lstStyle/>
          <a:p>
            <a:r>
              <a:rPr lang="en-US" sz="2800" dirty="0"/>
              <a:t>The process type in Alma and Primo search results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7476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DBFED-A40F-471A-AD58-FCA4BA29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7848"/>
            <a:ext cx="7467600" cy="3486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process type in Alma and Primo search result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process type is seen in the repository search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1907704" y="3110019"/>
            <a:ext cx="1944216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Introduction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work order types and the process type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Applying the new process type to an item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process type in Alma and Primo search results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6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F8109-6AA8-40DA-A9B6-A967D2106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1635646"/>
            <a:ext cx="7812360" cy="29543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process type in Alma and Primo search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 fontScale="92500"/>
          </a:bodyPr>
          <a:lstStyle/>
          <a:p>
            <a:r>
              <a:rPr lang="en-US" dirty="0"/>
              <a:t>In Primo the item appears as not available.  It does not get suppressed when it has the process status, but appears as not available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2555776" y="4153346"/>
            <a:ext cx="1224136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B3E9B-EBC5-4253-8B01-DB1AEF7F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392907"/>
            <a:ext cx="7000875" cy="3267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process type in Alma and Primo search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GetIt tab shows that it is being disinfected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2843808" y="3867894"/>
            <a:ext cx="3168352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presentation will focus on the relationship between the work order type, work order department and physical item process status.</a:t>
            </a:r>
          </a:p>
          <a:p>
            <a:endParaRPr lang="en-US" dirty="0"/>
          </a:p>
          <a:p>
            <a:r>
              <a:rPr lang="en-US" dirty="0"/>
              <a:t>Specifically, it will investigate how additional process types can be created via the work order type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This presentation will not focus in depth and breadth on the entire work order functionality. </a:t>
            </a:r>
          </a:p>
          <a:p>
            <a:endParaRPr lang="en-US" sz="2200" dirty="0"/>
          </a:p>
          <a:p>
            <a:r>
              <a:rPr lang="en-US" sz="2200" dirty="0"/>
              <a:t>For that it is very highly recommended to see separate presentation </a:t>
            </a:r>
            <a:r>
              <a:rPr lang="en-US" sz="2200" dirty="0">
                <a:hlinkClick r:id="rId2" tooltip="Defining and managing work orders in Alma.pptx"/>
              </a:rPr>
              <a:t>Defining and managing work orders in Alma.pptx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412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069863" cy="1240583"/>
          </a:xfrm>
        </p:spPr>
        <p:txBody>
          <a:bodyPr/>
          <a:lstStyle/>
          <a:p>
            <a:r>
              <a:rPr lang="en-US" dirty="0"/>
              <a:t>The work order types and the process type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4609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These are the current process statuses which are currently available in a specific institution of Alma as seen in the physical item editor: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55327-8433-4D4B-A3A7-42E30218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560165"/>
            <a:ext cx="5734050" cy="3171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FFF1DF-61C8-43EB-B0E4-3B9CC87BB8CF}"/>
              </a:ext>
            </a:extLst>
          </p:cNvPr>
          <p:cNvSpPr/>
          <p:nvPr/>
        </p:nvSpPr>
        <p:spPr>
          <a:xfrm>
            <a:off x="2915816" y="2211710"/>
            <a:ext cx="2232248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786084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Soon we will see the list of work order types (and add a new one).  Meanwhile take note that the list of Work Order Types is the same list of Process Types in the physical item editor.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D975D-1422-49E4-8EF2-5212493A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23679"/>
            <a:ext cx="3344271" cy="2738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5B4C08-B0DE-43AB-BDE3-6407AC4B5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07654"/>
            <a:ext cx="2334567" cy="2954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82294F-A71E-4705-9B0B-17A29F71B14C}"/>
              </a:ext>
            </a:extLst>
          </p:cNvPr>
          <p:cNvCxnSpPr/>
          <p:nvPr/>
        </p:nvCxnSpPr>
        <p:spPr>
          <a:xfrm>
            <a:off x="2483768" y="2643758"/>
            <a:ext cx="31683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8E107E-F22B-49EA-9B96-38F218E16DA2}"/>
              </a:ext>
            </a:extLst>
          </p:cNvPr>
          <p:cNvCxnSpPr>
            <a:cxnSpLocks/>
          </p:cNvCxnSpPr>
          <p:nvPr/>
        </p:nvCxnSpPr>
        <p:spPr>
          <a:xfrm>
            <a:off x="3131840" y="2963689"/>
            <a:ext cx="25309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6C8B94-721B-45BA-8478-540EE1FDFBF0}"/>
              </a:ext>
            </a:extLst>
          </p:cNvPr>
          <p:cNvCxnSpPr>
            <a:cxnSpLocks/>
          </p:cNvCxnSpPr>
          <p:nvPr/>
        </p:nvCxnSpPr>
        <p:spPr>
          <a:xfrm>
            <a:off x="2307853" y="3291830"/>
            <a:ext cx="33843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E44BF9-2702-43D5-B6B8-473593C95DB8}"/>
              </a:ext>
            </a:extLst>
          </p:cNvPr>
          <p:cNvCxnSpPr/>
          <p:nvPr/>
        </p:nvCxnSpPr>
        <p:spPr>
          <a:xfrm>
            <a:off x="2508572" y="3579862"/>
            <a:ext cx="31683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A1AEA7-D587-428D-A112-9FA3E021BB42}"/>
              </a:ext>
            </a:extLst>
          </p:cNvPr>
          <p:cNvCxnSpPr>
            <a:cxnSpLocks/>
          </p:cNvCxnSpPr>
          <p:nvPr/>
        </p:nvCxnSpPr>
        <p:spPr>
          <a:xfrm>
            <a:off x="2595885" y="3897370"/>
            <a:ext cx="30810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695CD7-E402-4ACC-B349-F7AF09B04F21}"/>
              </a:ext>
            </a:extLst>
          </p:cNvPr>
          <p:cNvCxnSpPr>
            <a:cxnSpLocks/>
          </p:cNvCxnSpPr>
          <p:nvPr/>
        </p:nvCxnSpPr>
        <p:spPr>
          <a:xfrm>
            <a:off x="2627784" y="4187825"/>
            <a:ext cx="30243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7A3964-CEE3-4626-BA4E-D2AB0DFCC9FA}"/>
              </a:ext>
            </a:extLst>
          </p:cNvPr>
          <p:cNvCxnSpPr>
            <a:cxnSpLocks/>
          </p:cNvCxnSpPr>
          <p:nvPr/>
        </p:nvCxnSpPr>
        <p:spPr>
          <a:xfrm>
            <a:off x="2307853" y="4484067"/>
            <a:ext cx="33442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28CB32D-8454-4F68-854F-3C9CFA31EC6D}"/>
              </a:ext>
            </a:extLst>
          </p:cNvPr>
          <p:cNvSpPr/>
          <p:nvPr/>
        </p:nvSpPr>
        <p:spPr>
          <a:xfrm>
            <a:off x="899592" y="1707654"/>
            <a:ext cx="1008112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DFBD32-6167-4D13-A513-EA57435AC5E6}"/>
              </a:ext>
            </a:extLst>
          </p:cNvPr>
          <p:cNvSpPr/>
          <p:nvPr/>
        </p:nvSpPr>
        <p:spPr>
          <a:xfrm>
            <a:off x="4572000" y="2107802"/>
            <a:ext cx="1008112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 order types and the process type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240359"/>
          </a:xfrm>
        </p:spPr>
        <p:txBody>
          <a:bodyPr>
            <a:normAutofit/>
          </a:bodyPr>
          <a:lstStyle/>
          <a:p>
            <a:r>
              <a:rPr lang="en-US" dirty="0"/>
              <a:t>We want to add a new process type which will be called “Being Disinfected”.</a:t>
            </a:r>
          </a:p>
          <a:p>
            <a:r>
              <a:rPr lang="en-US" dirty="0"/>
              <a:t>We will add a work order with this name as follows:</a:t>
            </a:r>
          </a:p>
          <a:p>
            <a:r>
              <a:rPr lang="en-US" dirty="0"/>
              <a:t>Configuration &gt; General &gt; Work Orders and Departments &gt; Work order Types &gt; Add Work Order Type &gt; Fill in details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57631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17312</TotalTime>
  <Words>551</Words>
  <Application>Microsoft Office PowerPoint</Application>
  <PresentationFormat>On-screen Show (16:9)</PresentationFormat>
  <Paragraphs>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Ex_Libris_2020</vt:lpstr>
      <vt:lpstr>How to add an additional process type to Alma using the Work Order functionality</vt:lpstr>
      <vt:lpstr>PowerPoint Presentation</vt:lpstr>
      <vt:lpstr>Introduction</vt:lpstr>
      <vt:lpstr>Introduction </vt:lpstr>
      <vt:lpstr>Introduction </vt:lpstr>
      <vt:lpstr>The work order types and the process type</vt:lpstr>
      <vt:lpstr>The work order types and the process type</vt:lpstr>
      <vt:lpstr>The work order types and the process type</vt:lpstr>
      <vt:lpstr>The work order types and the process type</vt:lpstr>
      <vt:lpstr>The work order types and the process type</vt:lpstr>
      <vt:lpstr>The work order types and the process type</vt:lpstr>
      <vt:lpstr>The work order types and the process type</vt:lpstr>
      <vt:lpstr>The work order types and the process type</vt:lpstr>
      <vt:lpstr>The work order types and the process type</vt:lpstr>
      <vt:lpstr>The work order types and the process type</vt:lpstr>
      <vt:lpstr>Applying the new process type to an item</vt:lpstr>
      <vt:lpstr>Applying the new process type to an item</vt:lpstr>
      <vt:lpstr>The process type in Alma and Primo search results</vt:lpstr>
      <vt:lpstr>The process type in Alma and Primo search result</vt:lpstr>
      <vt:lpstr>The process type in Alma and Primo search results</vt:lpstr>
      <vt:lpstr>The process type in Alma and Primo search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1692</cp:revision>
  <dcterms:created xsi:type="dcterms:W3CDTF">2017-01-02T15:10:30Z</dcterms:created>
  <dcterms:modified xsi:type="dcterms:W3CDTF">2024-02-01T06:13:50Z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